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303" r:id="rId3"/>
    <p:sldId id="400" r:id="rId4"/>
    <p:sldId id="323" r:id="rId5"/>
    <p:sldId id="322" r:id="rId6"/>
    <p:sldId id="320" r:id="rId7"/>
    <p:sldId id="401" r:id="rId8"/>
    <p:sldId id="352" r:id="rId9"/>
    <p:sldId id="404" r:id="rId10"/>
    <p:sldId id="403" r:id="rId11"/>
    <p:sldId id="645" r:id="rId12"/>
    <p:sldId id="402" r:id="rId13"/>
    <p:sldId id="353" r:id="rId14"/>
    <p:sldId id="354" r:id="rId15"/>
    <p:sldId id="329" r:id="rId16"/>
    <p:sldId id="355" r:id="rId17"/>
    <p:sldId id="356" r:id="rId18"/>
    <p:sldId id="405" r:id="rId19"/>
    <p:sldId id="406" r:id="rId20"/>
    <p:sldId id="407" r:id="rId21"/>
    <p:sldId id="408" r:id="rId22"/>
    <p:sldId id="644" r:id="rId23"/>
    <p:sldId id="357" r:id="rId24"/>
    <p:sldId id="358" r:id="rId25"/>
    <p:sldId id="409" r:id="rId26"/>
    <p:sldId id="359" r:id="rId27"/>
    <p:sldId id="360" r:id="rId28"/>
    <p:sldId id="361" r:id="rId29"/>
    <p:sldId id="362" r:id="rId30"/>
    <p:sldId id="363" r:id="rId31"/>
    <p:sldId id="364" r:id="rId32"/>
    <p:sldId id="365" r:id="rId33"/>
    <p:sldId id="366" r:id="rId34"/>
    <p:sldId id="367" r:id="rId35"/>
    <p:sldId id="368" r:id="rId36"/>
    <p:sldId id="369" r:id="rId37"/>
    <p:sldId id="642" r:id="rId38"/>
    <p:sldId id="643" r:id="rId39"/>
    <p:sldId id="422" r:id="rId40"/>
    <p:sldId id="416" r:id="rId41"/>
    <p:sldId id="417" r:id="rId42"/>
    <p:sldId id="418" r:id="rId43"/>
    <p:sldId id="420" r:id="rId44"/>
    <p:sldId id="419" r:id="rId45"/>
    <p:sldId id="370" r:id="rId46"/>
    <p:sldId id="371" r:id="rId47"/>
    <p:sldId id="372" r:id="rId48"/>
    <p:sldId id="373" r:id="rId49"/>
    <p:sldId id="649" r:id="rId50"/>
    <p:sldId id="374" r:id="rId51"/>
    <p:sldId id="375" r:id="rId52"/>
    <p:sldId id="376" r:id="rId53"/>
    <p:sldId id="377" r:id="rId54"/>
    <p:sldId id="378" r:id="rId55"/>
    <p:sldId id="412" r:id="rId56"/>
    <p:sldId id="413" r:id="rId57"/>
    <p:sldId id="379" r:id="rId58"/>
    <p:sldId id="648" r:id="rId59"/>
    <p:sldId id="380" r:id="rId60"/>
    <p:sldId id="414" r:id="rId61"/>
    <p:sldId id="381" r:id="rId62"/>
    <p:sldId id="382" r:id="rId63"/>
    <p:sldId id="383" r:id="rId64"/>
    <p:sldId id="384" r:id="rId65"/>
    <p:sldId id="385" r:id="rId66"/>
    <p:sldId id="386" r:id="rId67"/>
    <p:sldId id="398" r:id="rId68"/>
    <p:sldId id="399" r:id="rId69"/>
    <p:sldId id="387" r:id="rId70"/>
    <p:sldId id="388" r:id="rId71"/>
    <p:sldId id="389" r:id="rId72"/>
    <p:sldId id="390" r:id="rId73"/>
    <p:sldId id="392" r:id="rId74"/>
    <p:sldId id="641" r:id="rId75"/>
    <p:sldId id="640" r:id="rId76"/>
    <p:sldId id="393" r:id="rId77"/>
    <p:sldId id="283" r:id="rId78"/>
    <p:sldId id="423" r:id="rId7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0000"/>
    <a:srgbClr val="FFFF00"/>
    <a:srgbClr val="00FF00"/>
    <a:srgbClr val="CC66FF"/>
    <a:srgbClr val="FF9900"/>
    <a:srgbClr val="CC9900"/>
    <a:srgbClr val="996633"/>
    <a:srgbClr val="3BCCFF"/>
    <a:srgbClr val="9900CC"/>
    <a:srgbClr val="7E6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45" autoAdjust="0"/>
    <p:restoredTop sz="86760" autoAdjust="0"/>
  </p:normalViewPr>
  <p:slideViewPr>
    <p:cSldViewPr snapToGrid="0">
      <p:cViewPr varScale="1">
        <p:scale>
          <a:sx n="79" d="100"/>
          <a:sy n="79" d="100"/>
        </p:scale>
        <p:origin x="10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D53DC2-B081-43C2-B336-9D156BA95613}" type="datetimeFigureOut">
              <a:rPr lang="en-US" smtClean="0"/>
              <a:t>4/4/2021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858232-B3F1-4659-A178-2028429EA2C7}" type="slidenum">
              <a:rPr lang="en-US" smtClean="0"/>
              <a:t>‹#›</a:t>
            </a:fld>
            <a:endParaRPr lang="en-US"/>
          </a:p>
        </p:txBody>
      </p:sp>
    </p:spTree>
    <p:extLst>
      <p:ext uri="{BB962C8B-B14F-4D97-AF65-F5344CB8AC3E}">
        <p14:creationId xmlns:p14="http://schemas.microsoft.com/office/powerpoint/2010/main" val="746196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light, there is no love.</a:t>
            </a:r>
          </a:p>
        </p:txBody>
      </p:sp>
      <p:sp>
        <p:nvSpPr>
          <p:cNvPr id="4" name="Slide Number Placeholder 3"/>
          <p:cNvSpPr>
            <a:spLocks noGrp="1"/>
          </p:cNvSpPr>
          <p:nvPr>
            <p:ph type="sldNum" sz="quarter" idx="10"/>
          </p:nvPr>
        </p:nvSpPr>
        <p:spPr/>
        <p:txBody>
          <a:bodyPr/>
          <a:lstStyle/>
          <a:p>
            <a:fld id="{7B858232-B3F1-4659-A178-2028429EA2C7}" type="slidenum">
              <a:rPr lang="en-US" smtClean="0"/>
              <a:t>1</a:t>
            </a:fld>
            <a:endParaRPr lang="en-US"/>
          </a:p>
        </p:txBody>
      </p:sp>
    </p:spTree>
    <p:extLst>
      <p:ext uri="{BB962C8B-B14F-4D97-AF65-F5344CB8AC3E}">
        <p14:creationId xmlns:p14="http://schemas.microsoft.com/office/powerpoint/2010/main" val="1876379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love of God, one yearns to be close pleasing Him. As a fly is attracted to the light, submission to His brilliant loving truths gains the holiness bravery seeks. In a world descending to indecency, His light lifts all who respond to the call.</a:t>
            </a:r>
          </a:p>
        </p:txBody>
      </p:sp>
      <p:sp>
        <p:nvSpPr>
          <p:cNvPr id="4" name="Slide Number Placeholder 3"/>
          <p:cNvSpPr>
            <a:spLocks noGrp="1"/>
          </p:cNvSpPr>
          <p:nvPr>
            <p:ph type="sldNum" sz="quarter" idx="10"/>
          </p:nvPr>
        </p:nvSpPr>
        <p:spPr/>
        <p:txBody>
          <a:bodyPr/>
          <a:lstStyle/>
          <a:p>
            <a:fld id="{7B858232-B3F1-4659-A178-2028429EA2C7}" type="slidenum">
              <a:rPr lang="en-US" smtClean="0"/>
              <a:t>10</a:t>
            </a:fld>
            <a:endParaRPr lang="en-US"/>
          </a:p>
        </p:txBody>
      </p:sp>
    </p:spTree>
    <p:extLst>
      <p:ext uri="{BB962C8B-B14F-4D97-AF65-F5344CB8AC3E}">
        <p14:creationId xmlns:p14="http://schemas.microsoft.com/office/powerpoint/2010/main" val="194893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858232-B3F1-4659-A178-2028429EA2C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89229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fulfillment of a heart can only find solace in obeying the Lord’s will. Godliness is considering God before dismissing Him for selfish pursuits.</a:t>
            </a:r>
          </a:p>
        </p:txBody>
      </p:sp>
      <p:sp>
        <p:nvSpPr>
          <p:cNvPr id="4" name="Slide Number Placeholder 3"/>
          <p:cNvSpPr>
            <a:spLocks noGrp="1"/>
          </p:cNvSpPr>
          <p:nvPr>
            <p:ph type="sldNum" sz="quarter" idx="10"/>
          </p:nvPr>
        </p:nvSpPr>
        <p:spPr/>
        <p:txBody>
          <a:bodyPr/>
          <a:lstStyle/>
          <a:p>
            <a:fld id="{7B858232-B3F1-4659-A178-2028429EA2C7}" type="slidenum">
              <a:rPr lang="en-US" smtClean="0"/>
              <a:t>12</a:t>
            </a:fld>
            <a:endParaRPr lang="en-US"/>
          </a:p>
        </p:txBody>
      </p:sp>
    </p:spTree>
    <p:extLst>
      <p:ext uri="{BB962C8B-B14F-4D97-AF65-F5344CB8AC3E}">
        <p14:creationId xmlns:p14="http://schemas.microsoft.com/office/powerpoint/2010/main" val="2131478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sees all hearts, especially those that submit to Him in love. Freedom has been given that we choose the direction of character, be it coming to or turning away.</a:t>
            </a:r>
          </a:p>
        </p:txBody>
      </p:sp>
      <p:sp>
        <p:nvSpPr>
          <p:cNvPr id="4" name="Slide Number Placeholder 3"/>
          <p:cNvSpPr>
            <a:spLocks noGrp="1"/>
          </p:cNvSpPr>
          <p:nvPr>
            <p:ph type="sldNum" sz="quarter" idx="10"/>
          </p:nvPr>
        </p:nvSpPr>
        <p:spPr/>
        <p:txBody>
          <a:bodyPr/>
          <a:lstStyle/>
          <a:p>
            <a:fld id="{7B858232-B3F1-4659-A178-2028429EA2C7}" type="slidenum">
              <a:rPr lang="en-US" smtClean="0"/>
              <a:t>13</a:t>
            </a:fld>
            <a:endParaRPr lang="en-US"/>
          </a:p>
        </p:txBody>
      </p:sp>
    </p:spTree>
    <p:extLst>
      <p:ext uri="{BB962C8B-B14F-4D97-AF65-F5344CB8AC3E}">
        <p14:creationId xmlns:p14="http://schemas.microsoft.com/office/powerpoint/2010/main" val="3971608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love is exposed in His sacrifice to redeem us in His purity. Part of being created in His image is the acts of giving.</a:t>
            </a:r>
          </a:p>
        </p:txBody>
      </p:sp>
      <p:sp>
        <p:nvSpPr>
          <p:cNvPr id="4" name="Slide Number Placeholder 3"/>
          <p:cNvSpPr>
            <a:spLocks noGrp="1"/>
          </p:cNvSpPr>
          <p:nvPr>
            <p:ph type="sldNum" sz="quarter" idx="10"/>
          </p:nvPr>
        </p:nvSpPr>
        <p:spPr/>
        <p:txBody>
          <a:bodyPr/>
          <a:lstStyle/>
          <a:p>
            <a:fld id="{7B858232-B3F1-4659-A178-2028429EA2C7}" type="slidenum">
              <a:rPr lang="en-US" smtClean="0"/>
              <a:t>14</a:t>
            </a:fld>
            <a:endParaRPr lang="en-US"/>
          </a:p>
        </p:txBody>
      </p:sp>
    </p:spTree>
    <p:extLst>
      <p:ext uri="{BB962C8B-B14F-4D97-AF65-F5344CB8AC3E}">
        <p14:creationId xmlns:p14="http://schemas.microsoft.com/office/powerpoint/2010/main" val="2250084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looks for genuine hearts in the actions of love.</a:t>
            </a:r>
          </a:p>
        </p:txBody>
      </p:sp>
      <p:sp>
        <p:nvSpPr>
          <p:cNvPr id="4" name="Slide Number Placeholder 3"/>
          <p:cNvSpPr>
            <a:spLocks noGrp="1"/>
          </p:cNvSpPr>
          <p:nvPr>
            <p:ph type="sldNum" sz="quarter" idx="10"/>
          </p:nvPr>
        </p:nvSpPr>
        <p:spPr/>
        <p:txBody>
          <a:bodyPr/>
          <a:lstStyle/>
          <a:p>
            <a:fld id="{7B858232-B3F1-4659-A178-2028429EA2C7}" type="slidenum">
              <a:rPr lang="en-US" smtClean="0"/>
              <a:t>15</a:t>
            </a:fld>
            <a:endParaRPr lang="en-US"/>
          </a:p>
        </p:txBody>
      </p:sp>
    </p:spTree>
    <p:extLst>
      <p:ext uri="{BB962C8B-B14F-4D97-AF65-F5344CB8AC3E}">
        <p14:creationId xmlns:p14="http://schemas.microsoft.com/office/powerpoint/2010/main" val="157801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light of</a:t>
            </a:r>
            <a:r>
              <a:rPr lang="en-US" baseline="0" dirty="0"/>
              <a:t> a heart brightens when commitment in Him is sure. Connection to God is direct and not bisected through the behaviors of others. The question is who is one?</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16</a:t>
            </a:fld>
            <a:endParaRPr lang="en-US"/>
          </a:p>
        </p:txBody>
      </p:sp>
    </p:spTree>
    <p:extLst>
      <p:ext uri="{BB962C8B-B14F-4D97-AF65-F5344CB8AC3E}">
        <p14:creationId xmlns:p14="http://schemas.microsoft.com/office/powerpoint/2010/main" val="2308954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true heart shines shamelessly in pursuit of His example of love. Selfless acts are derived of God where selfishness cleaves to the darkness of isolation.</a:t>
            </a:r>
          </a:p>
        </p:txBody>
      </p:sp>
      <p:sp>
        <p:nvSpPr>
          <p:cNvPr id="4" name="Slide Number Placeholder 3"/>
          <p:cNvSpPr>
            <a:spLocks noGrp="1"/>
          </p:cNvSpPr>
          <p:nvPr>
            <p:ph type="sldNum" sz="quarter" idx="10"/>
          </p:nvPr>
        </p:nvSpPr>
        <p:spPr/>
        <p:txBody>
          <a:bodyPr/>
          <a:lstStyle/>
          <a:p>
            <a:fld id="{7B858232-B3F1-4659-A178-2028429EA2C7}" type="slidenum">
              <a:rPr lang="en-US" smtClean="0"/>
              <a:t>17</a:t>
            </a:fld>
            <a:endParaRPr lang="en-US"/>
          </a:p>
        </p:txBody>
      </p:sp>
    </p:spTree>
    <p:extLst>
      <p:ext uri="{BB962C8B-B14F-4D97-AF65-F5344CB8AC3E}">
        <p14:creationId xmlns:p14="http://schemas.microsoft.com/office/powerpoint/2010/main" val="4069891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that obey the Lord inherit the flow of His love.</a:t>
            </a:r>
          </a:p>
        </p:txBody>
      </p:sp>
      <p:sp>
        <p:nvSpPr>
          <p:cNvPr id="4" name="Slide Number Placeholder 3"/>
          <p:cNvSpPr>
            <a:spLocks noGrp="1"/>
          </p:cNvSpPr>
          <p:nvPr>
            <p:ph type="sldNum" sz="quarter" idx="10"/>
          </p:nvPr>
        </p:nvSpPr>
        <p:spPr/>
        <p:txBody>
          <a:bodyPr/>
          <a:lstStyle/>
          <a:p>
            <a:fld id="{7B858232-B3F1-4659-A178-2028429EA2C7}" type="slidenum">
              <a:rPr lang="en-US" smtClean="0"/>
              <a:t>18</a:t>
            </a:fld>
            <a:endParaRPr lang="en-US"/>
          </a:p>
        </p:txBody>
      </p:sp>
    </p:spTree>
    <p:extLst>
      <p:ext uri="{BB962C8B-B14F-4D97-AF65-F5344CB8AC3E}">
        <p14:creationId xmlns:p14="http://schemas.microsoft.com/office/powerpoint/2010/main" val="271167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closer to God brings the goodness of a soul to rise. Each must examine, that test of heart, to see whether it holds bitter wrath over the magic of love’s rising pursuits.</a:t>
            </a:r>
          </a:p>
        </p:txBody>
      </p:sp>
      <p:sp>
        <p:nvSpPr>
          <p:cNvPr id="4" name="Slide Number Placeholder 3"/>
          <p:cNvSpPr>
            <a:spLocks noGrp="1"/>
          </p:cNvSpPr>
          <p:nvPr>
            <p:ph type="sldNum" sz="quarter" idx="10"/>
          </p:nvPr>
        </p:nvSpPr>
        <p:spPr/>
        <p:txBody>
          <a:bodyPr/>
          <a:lstStyle/>
          <a:p>
            <a:fld id="{7B858232-B3F1-4659-A178-2028429EA2C7}" type="slidenum">
              <a:rPr lang="en-US" smtClean="0"/>
              <a:t>19</a:t>
            </a:fld>
            <a:endParaRPr lang="en-US"/>
          </a:p>
        </p:txBody>
      </p:sp>
    </p:spTree>
    <p:extLst>
      <p:ext uri="{BB962C8B-B14F-4D97-AF65-F5344CB8AC3E}">
        <p14:creationId xmlns:p14="http://schemas.microsoft.com/office/powerpoint/2010/main" val="101126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what radiates all truth.</a:t>
            </a:r>
          </a:p>
        </p:txBody>
      </p:sp>
      <p:sp>
        <p:nvSpPr>
          <p:cNvPr id="4" name="Slide Number Placeholder 3"/>
          <p:cNvSpPr>
            <a:spLocks noGrp="1"/>
          </p:cNvSpPr>
          <p:nvPr>
            <p:ph type="sldNum" sz="quarter" idx="10"/>
          </p:nvPr>
        </p:nvSpPr>
        <p:spPr/>
        <p:txBody>
          <a:bodyPr/>
          <a:lstStyle/>
          <a:p>
            <a:fld id="{7B858232-B3F1-4659-A178-2028429EA2C7}" type="slidenum">
              <a:rPr lang="en-US" smtClean="0"/>
              <a:t>2</a:t>
            </a:fld>
            <a:endParaRPr lang="en-US"/>
          </a:p>
        </p:txBody>
      </p:sp>
    </p:spTree>
    <p:extLst>
      <p:ext uri="{BB962C8B-B14F-4D97-AF65-F5344CB8AC3E}">
        <p14:creationId xmlns:p14="http://schemas.microsoft.com/office/powerpoint/2010/main" val="1385314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Righteousness is a cherishing of life for the life that is. Many abandon hope to hopelessness where disgust reigns over humble thankfulness.</a:t>
            </a:r>
          </a:p>
        </p:txBody>
      </p:sp>
      <p:sp>
        <p:nvSpPr>
          <p:cNvPr id="4" name="Slide Number Placeholder 3"/>
          <p:cNvSpPr>
            <a:spLocks noGrp="1"/>
          </p:cNvSpPr>
          <p:nvPr>
            <p:ph type="sldNum" sz="quarter" idx="10"/>
          </p:nvPr>
        </p:nvSpPr>
        <p:spPr/>
        <p:txBody>
          <a:bodyPr/>
          <a:lstStyle/>
          <a:p>
            <a:fld id="{7B858232-B3F1-4659-A178-2028429EA2C7}" type="slidenum">
              <a:rPr lang="en-US" smtClean="0"/>
              <a:t>20</a:t>
            </a:fld>
            <a:endParaRPr lang="en-US"/>
          </a:p>
        </p:txBody>
      </p:sp>
    </p:spTree>
    <p:extLst>
      <p:ext uri="{BB962C8B-B14F-4D97-AF65-F5344CB8AC3E}">
        <p14:creationId xmlns:p14="http://schemas.microsoft.com/office/powerpoint/2010/main" val="1703187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one’s deepest of thoughts comes what is spoken from the heart. Salvation is not hidden in secret where hypocrites die.</a:t>
            </a:r>
          </a:p>
        </p:txBody>
      </p:sp>
      <p:sp>
        <p:nvSpPr>
          <p:cNvPr id="4" name="Slide Number Placeholder 3"/>
          <p:cNvSpPr>
            <a:spLocks noGrp="1"/>
          </p:cNvSpPr>
          <p:nvPr>
            <p:ph type="sldNum" sz="quarter" idx="10"/>
          </p:nvPr>
        </p:nvSpPr>
        <p:spPr/>
        <p:txBody>
          <a:bodyPr/>
          <a:lstStyle/>
          <a:p>
            <a:fld id="{7B858232-B3F1-4659-A178-2028429EA2C7}" type="slidenum">
              <a:rPr lang="en-US" smtClean="0"/>
              <a:t>21</a:t>
            </a:fld>
            <a:endParaRPr lang="en-US"/>
          </a:p>
        </p:txBody>
      </p:sp>
    </p:spTree>
    <p:extLst>
      <p:ext uri="{BB962C8B-B14F-4D97-AF65-F5344CB8AC3E}">
        <p14:creationId xmlns:p14="http://schemas.microsoft.com/office/powerpoint/2010/main" val="1904162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858232-B3F1-4659-A178-2028429EA2C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53604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know love is the reason of life, and living for a higher cause</a:t>
            </a:r>
            <a:r>
              <a:rPr lang="en-US" baseline="0" dirty="0"/>
              <a:t> beyond self, opening a heart to all that is greater. No thrill can replace the truth of that it is. Sharing is an external act building the internal toward untold heights.</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23</a:t>
            </a:fld>
            <a:endParaRPr lang="en-US"/>
          </a:p>
        </p:txBody>
      </p:sp>
    </p:spTree>
    <p:extLst>
      <p:ext uri="{BB962C8B-B14F-4D97-AF65-F5344CB8AC3E}">
        <p14:creationId xmlns:p14="http://schemas.microsoft.com/office/powerpoint/2010/main" val="2416336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live through the love of God is the greatest a soul can achieve. Acknowledging what God has done reveals the deepest parts of knowing.</a:t>
            </a:r>
          </a:p>
        </p:txBody>
      </p:sp>
      <p:sp>
        <p:nvSpPr>
          <p:cNvPr id="4" name="Slide Number Placeholder 3"/>
          <p:cNvSpPr>
            <a:spLocks noGrp="1"/>
          </p:cNvSpPr>
          <p:nvPr>
            <p:ph type="sldNum" sz="quarter" idx="10"/>
          </p:nvPr>
        </p:nvSpPr>
        <p:spPr/>
        <p:txBody>
          <a:bodyPr/>
          <a:lstStyle/>
          <a:p>
            <a:fld id="{7B858232-B3F1-4659-A178-2028429EA2C7}" type="slidenum">
              <a:rPr lang="en-US" smtClean="0"/>
              <a:t>24</a:t>
            </a:fld>
            <a:endParaRPr lang="en-US"/>
          </a:p>
        </p:txBody>
      </p:sp>
    </p:spTree>
    <p:extLst>
      <p:ext uri="{BB962C8B-B14F-4D97-AF65-F5344CB8AC3E}">
        <p14:creationId xmlns:p14="http://schemas.microsoft.com/office/powerpoint/2010/main" val="3155996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love lifts us to eternity where He lives to unfold.</a:t>
            </a:r>
          </a:p>
        </p:txBody>
      </p:sp>
      <p:sp>
        <p:nvSpPr>
          <p:cNvPr id="4" name="Slide Number Placeholder 3"/>
          <p:cNvSpPr>
            <a:spLocks noGrp="1"/>
          </p:cNvSpPr>
          <p:nvPr>
            <p:ph type="sldNum" sz="quarter" idx="10"/>
          </p:nvPr>
        </p:nvSpPr>
        <p:spPr/>
        <p:txBody>
          <a:bodyPr/>
          <a:lstStyle/>
          <a:p>
            <a:fld id="{7B858232-B3F1-4659-A178-2028429EA2C7}" type="slidenum">
              <a:rPr lang="en-US" smtClean="0"/>
              <a:t>25</a:t>
            </a:fld>
            <a:endParaRPr lang="en-US"/>
          </a:p>
        </p:txBody>
      </p:sp>
    </p:spTree>
    <p:extLst>
      <p:ext uri="{BB962C8B-B14F-4D97-AF65-F5344CB8AC3E}">
        <p14:creationId xmlns:p14="http://schemas.microsoft.com/office/powerpoint/2010/main" val="2959994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reflects the true nature of God, and to love is to be free of hate. As love pays for life, hate steals sinking in a heart’s death.</a:t>
            </a:r>
          </a:p>
        </p:txBody>
      </p:sp>
      <p:sp>
        <p:nvSpPr>
          <p:cNvPr id="4" name="Slide Number Placeholder 3"/>
          <p:cNvSpPr>
            <a:spLocks noGrp="1"/>
          </p:cNvSpPr>
          <p:nvPr>
            <p:ph type="sldNum" sz="quarter" idx="10"/>
          </p:nvPr>
        </p:nvSpPr>
        <p:spPr/>
        <p:txBody>
          <a:bodyPr/>
          <a:lstStyle/>
          <a:p>
            <a:fld id="{7B858232-B3F1-4659-A178-2028429EA2C7}" type="slidenum">
              <a:rPr lang="en-US" smtClean="0"/>
              <a:t>26</a:t>
            </a:fld>
            <a:endParaRPr lang="en-US"/>
          </a:p>
        </p:txBody>
      </p:sp>
    </p:spTree>
    <p:extLst>
      <p:ext uri="{BB962C8B-B14F-4D97-AF65-F5344CB8AC3E}">
        <p14:creationId xmlns:p14="http://schemas.microsoft.com/office/powerpoint/2010/main" val="1387397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Belief in God’s love for us deliverers a sure heart to know eternity waits. Confidence is the calm of life.</a:t>
            </a:r>
          </a:p>
        </p:txBody>
      </p:sp>
      <p:sp>
        <p:nvSpPr>
          <p:cNvPr id="4" name="Slide Number Placeholder 3"/>
          <p:cNvSpPr>
            <a:spLocks noGrp="1"/>
          </p:cNvSpPr>
          <p:nvPr>
            <p:ph type="sldNum" sz="quarter" idx="10"/>
          </p:nvPr>
        </p:nvSpPr>
        <p:spPr/>
        <p:txBody>
          <a:bodyPr/>
          <a:lstStyle/>
          <a:p>
            <a:fld id="{7B858232-B3F1-4659-A178-2028429EA2C7}" type="slidenum">
              <a:rPr lang="en-US" smtClean="0"/>
              <a:t>27</a:t>
            </a:fld>
            <a:endParaRPr lang="en-US"/>
          </a:p>
        </p:txBody>
      </p:sp>
    </p:spTree>
    <p:extLst>
      <p:ext uri="{BB962C8B-B14F-4D97-AF65-F5344CB8AC3E}">
        <p14:creationId xmlns:p14="http://schemas.microsoft.com/office/powerpoint/2010/main" val="3495454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Peaceful love can take pause in times of great sacrifice and suffering before it settles in His overwhelming healing light. He trusts that we may find Him and become whole in that He is. Trust is synonymous with love.</a:t>
            </a:r>
          </a:p>
        </p:txBody>
      </p:sp>
      <p:sp>
        <p:nvSpPr>
          <p:cNvPr id="4" name="Slide Number Placeholder 3"/>
          <p:cNvSpPr>
            <a:spLocks noGrp="1"/>
          </p:cNvSpPr>
          <p:nvPr>
            <p:ph type="sldNum" sz="quarter" idx="10"/>
          </p:nvPr>
        </p:nvSpPr>
        <p:spPr/>
        <p:txBody>
          <a:bodyPr/>
          <a:lstStyle/>
          <a:p>
            <a:fld id="{7B858232-B3F1-4659-A178-2028429EA2C7}" type="slidenum">
              <a:rPr lang="en-US" smtClean="0"/>
              <a:t>28</a:t>
            </a:fld>
            <a:endParaRPr lang="en-US"/>
          </a:p>
        </p:txBody>
      </p:sp>
    </p:spTree>
    <p:extLst>
      <p:ext uri="{BB962C8B-B14F-4D97-AF65-F5344CB8AC3E}">
        <p14:creationId xmlns:p14="http://schemas.microsoft.com/office/powerpoint/2010/main" val="3773409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Perfection can only be had by love brilliantly purging the darkness.</a:t>
            </a:r>
          </a:p>
        </p:txBody>
      </p:sp>
      <p:sp>
        <p:nvSpPr>
          <p:cNvPr id="4" name="Slide Number Placeholder 3"/>
          <p:cNvSpPr>
            <a:spLocks noGrp="1"/>
          </p:cNvSpPr>
          <p:nvPr>
            <p:ph type="sldNum" sz="quarter" idx="10"/>
          </p:nvPr>
        </p:nvSpPr>
        <p:spPr/>
        <p:txBody>
          <a:bodyPr/>
          <a:lstStyle/>
          <a:p>
            <a:fld id="{7B858232-B3F1-4659-A178-2028429EA2C7}" type="slidenum">
              <a:rPr lang="en-US" smtClean="0"/>
              <a:t>29</a:t>
            </a:fld>
            <a:endParaRPr lang="en-US"/>
          </a:p>
        </p:txBody>
      </p:sp>
    </p:spTree>
    <p:extLst>
      <p:ext uri="{BB962C8B-B14F-4D97-AF65-F5344CB8AC3E}">
        <p14:creationId xmlns:p14="http://schemas.microsoft.com/office/powerpoint/2010/main" val="162608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reveals the deepest part of a soul.</a:t>
            </a:r>
          </a:p>
        </p:txBody>
      </p:sp>
      <p:sp>
        <p:nvSpPr>
          <p:cNvPr id="4" name="Slide Number Placeholder 3"/>
          <p:cNvSpPr>
            <a:spLocks noGrp="1"/>
          </p:cNvSpPr>
          <p:nvPr>
            <p:ph type="sldNum" sz="quarter" idx="10"/>
          </p:nvPr>
        </p:nvSpPr>
        <p:spPr/>
        <p:txBody>
          <a:bodyPr/>
          <a:lstStyle/>
          <a:p>
            <a:fld id="{7B858232-B3F1-4659-A178-2028429EA2C7}" type="slidenum">
              <a:rPr lang="en-US" smtClean="0"/>
              <a:t>3</a:t>
            </a:fld>
            <a:endParaRPr lang="en-US"/>
          </a:p>
        </p:txBody>
      </p:sp>
    </p:spTree>
    <p:extLst>
      <p:ext uri="{BB962C8B-B14F-4D97-AF65-F5344CB8AC3E}">
        <p14:creationId xmlns:p14="http://schemas.microsoft.com/office/powerpoint/2010/main" val="136021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transparent and holds no animosity. For one to say he loves God and holds hate in his heart is a liar against the peace love delivers.</a:t>
            </a:r>
          </a:p>
        </p:txBody>
      </p:sp>
      <p:sp>
        <p:nvSpPr>
          <p:cNvPr id="4" name="Slide Number Placeholder 3"/>
          <p:cNvSpPr>
            <a:spLocks noGrp="1"/>
          </p:cNvSpPr>
          <p:nvPr>
            <p:ph type="sldNum" sz="quarter" idx="10"/>
          </p:nvPr>
        </p:nvSpPr>
        <p:spPr/>
        <p:txBody>
          <a:bodyPr/>
          <a:lstStyle/>
          <a:p>
            <a:fld id="{7B858232-B3F1-4659-A178-2028429EA2C7}" type="slidenum">
              <a:rPr lang="en-US" smtClean="0"/>
              <a:t>30</a:t>
            </a:fld>
            <a:endParaRPr lang="en-US"/>
          </a:p>
        </p:txBody>
      </p:sp>
    </p:spTree>
    <p:extLst>
      <p:ext uri="{BB962C8B-B14F-4D97-AF65-F5344CB8AC3E}">
        <p14:creationId xmlns:p14="http://schemas.microsoft.com/office/powerpoint/2010/main" val="3571050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of God, love must</a:t>
            </a:r>
            <a:r>
              <a:rPr lang="en-US" baseline="0" dirty="0"/>
              <a:t> be the scepter of one’s heart.</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31</a:t>
            </a:fld>
            <a:endParaRPr lang="en-US"/>
          </a:p>
        </p:txBody>
      </p:sp>
    </p:spTree>
    <p:extLst>
      <p:ext uri="{BB962C8B-B14F-4D97-AF65-F5344CB8AC3E}">
        <p14:creationId xmlns:p14="http://schemas.microsoft.com/office/powerpoint/2010/main" val="2757468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the only way to obtain a genuine life. To find one’s pure heart is to cleave to the noble qualities of a good conscience in the truth of a sincere faith derived of His word. God’s directives deliver the best a soul can be.</a:t>
            </a:r>
          </a:p>
        </p:txBody>
      </p:sp>
      <p:sp>
        <p:nvSpPr>
          <p:cNvPr id="4" name="Slide Number Placeholder 3"/>
          <p:cNvSpPr>
            <a:spLocks noGrp="1"/>
          </p:cNvSpPr>
          <p:nvPr>
            <p:ph type="sldNum" sz="quarter" idx="10"/>
          </p:nvPr>
        </p:nvSpPr>
        <p:spPr/>
        <p:txBody>
          <a:bodyPr/>
          <a:lstStyle/>
          <a:p>
            <a:fld id="{7B858232-B3F1-4659-A178-2028429EA2C7}" type="slidenum">
              <a:rPr lang="en-US" smtClean="0"/>
              <a:t>32</a:t>
            </a:fld>
            <a:endParaRPr lang="en-US"/>
          </a:p>
        </p:txBody>
      </p:sp>
    </p:spTree>
    <p:extLst>
      <p:ext uri="{BB962C8B-B14F-4D97-AF65-F5344CB8AC3E}">
        <p14:creationId xmlns:p14="http://schemas.microsoft.com/office/powerpoint/2010/main" val="1914367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clear that we must love if we are to be. What God teaches is for souls to return to the loving existence He intended from the beginning. The end of true love comes by the lies chosen over the truth.</a:t>
            </a:r>
          </a:p>
        </p:txBody>
      </p:sp>
      <p:sp>
        <p:nvSpPr>
          <p:cNvPr id="4" name="Slide Number Placeholder 3"/>
          <p:cNvSpPr>
            <a:spLocks noGrp="1"/>
          </p:cNvSpPr>
          <p:nvPr>
            <p:ph type="sldNum" sz="quarter" idx="10"/>
          </p:nvPr>
        </p:nvSpPr>
        <p:spPr/>
        <p:txBody>
          <a:bodyPr/>
          <a:lstStyle/>
          <a:p>
            <a:fld id="{7B858232-B3F1-4659-A178-2028429EA2C7}" type="slidenum">
              <a:rPr lang="en-US" smtClean="0"/>
              <a:t>33</a:t>
            </a:fld>
            <a:endParaRPr lang="en-US"/>
          </a:p>
        </p:txBody>
      </p:sp>
    </p:spTree>
    <p:extLst>
      <p:ext uri="{BB962C8B-B14F-4D97-AF65-F5344CB8AC3E}">
        <p14:creationId xmlns:p14="http://schemas.microsoft.com/office/powerpoint/2010/main" val="462630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wills that decent love would amplify over those that would cheat it</a:t>
            </a:r>
            <a:r>
              <a:rPr lang="en-US" baseline="0" dirty="0"/>
              <a:t> and prowl upon the weak. It is weakness that fails to stand in the truth.</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34</a:t>
            </a:fld>
            <a:endParaRPr lang="en-US"/>
          </a:p>
        </p:txBody>
      </p:sp>
    </p:spTree>
    <p:extLst>
      <p:ext uri="{BB962C8B-B14F-4D97-AF65-F5344CB8AC3E}">
        <p14:creationId xmlns:p14="http://schemas.microsoft.com/office/powerpoint/2010/main" val="2569465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has the healing force of forgiveness.</a:t>
            </a:r>
          </a:p>
        </p:txBody>
      </p:sp>
      <p:sp>
        <p:nvSpPr>
          <p:cNvPr id="4" name="Slide Number Placeholder 3"/>
          <p:cNvSpPr>
            <a:spLocks noGrp="1"/>
          </p:cNvSpPr>
          <p:nvPr>
            <p:ph type="sldNum" sz="quarter" idx="10"/>
          </p:nvPr>
        </p:nvSpPr>
        <p:spPr/>
        <p:txBody>
          <a:bodyPr/>
          <a:lstStyle/>
          <a:p>
            <a:fld id="{7B858232-B3F1-4659-A178-2028429EA2C7}" type="slidenum">
              <a:rPr lang="en-US" smtClean="0"/>
              <a:t>35</a:t>
            </a:fld>
            <a:endParaRPr lang="en-US"/>
          </a:p>
        </p:txBody>
      </p:sp>
    </p:spTree>
    <p:extLst>
      <p:ext uri="{BB962C8B-B14F-4D97-AF65-F5344CB8AC3E}">
        <p14:creationId xmlns:p14="http://schemas.microsoft.com/office/powerpoint/2010/main" val="864431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removes hardship enveloped in His love. To love is to remove the darkness and shine the light.</a:t>
            </a:r>
          </a:p>
        </p:txBody>
      </p:sp>
      <p:sp>
        <p:nvSpPr>
          <p:cNvPr id="4" name="Slide Number Placeholder 3"/>
          <p:cNvSpPr>
            <a:spLocks noGrp="1"/>
          </p:cNvSpPr>
          <p:nvPr>
            <p:ph type="sldNum" sz="quarter" idx="10"/>
          </p:nvPr>
        </p:nvSpPr>
        <p:spPr/>
        <p:txBody>
          <a:bodyPr/>
          <a:lstStyle/>
          <a:p>
            <a:fld id="{7B858232-B3F1-4659-A178-2028429EA2C7}" type="slidenum">
              <a:rPr lang="en-US" smtClean="0"/>
              <a:t>36</a:t>
            </a:fld>
            <a:endParaRPr lang="en-US"/>
          </a:p>
        </p:txBody>
      </p:sp>
    </p:spTree>
    <p:extLst>
      <p:ext uri="{BB962C8B-B14F-4D97-AF65-F5344CB8AC3E}">
        <p14:creationId xmlns:p14="http://schemas.microsoft.com/office/powerpoint/2010/main" val="1688376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love one another </a:t>
            </a:r>
            <a:r>
              <a:rPr lang="en-US" dirty="0" err="1"/>
              <a:t>uncontemptuously</a:t>
            </a:r>
            <a:r>
              <a:rPr lang="en-US" dirty="0"/>
              <a:t> is the challenge of the ages.</a:t>
            </a:r>
          </a:p>
          <a:p>
            <a:endParaRPr lang="en-US" dirty="0"/>
          </a:p>
        </p:txBody>
      </p:sp>
      <p:sp>
        <p:nvSpPr>
          <p:cNvPr id="4" name="Slide Number Placeholder 3"/>
          <p:cNvSpPr>
            <a:spLocks noGrp="1"/>
          </p:cNvSpPr>
          <p:nvPr>
            <p:ph type="sldNum" sz="quarter" idx="5"/>
          </p:nvPr>
        </p:nvSpPr>
        <p:spPr/>
        <p:txBody>
          <a:bodyPr/>
          <a:lstStyle/>
          <a:p>
            <a:fld id="{7B858232-B3F1-4659-A178-2028429EA2C7}" type="slidenum">
              <a:rPr lang="en-US" smtClean="0"/>
              <a:t>37</a:t>
            </a:fld>
            <a:endParaRPr lang="en-US"/>
          </a:p>
        </p:txBody>
      </p:sp>
    </p:spTree>
    <p:extLst>
      <p:ext uri="{BB962C8B-B14F-4D97-AF65-F5344CB8AC3E}">
        <p14:creationId xmlns:p14="http://schemas.microsoft.com/office/powerpoint/2010/main" val="1872538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858232-B3F1-4659-A178-2028429EA2C7}" type="slidenum">
              <a:rPr lang="en-US" smtClean="0"/>
              <a:t>38</a:t>
            </a:fld>
            <a:endParaRPr lang="en-US"/>
          </a:p>
        </p:txBody>
      </p:sp>
    </p:spTree>
    <p:extLst>
      <p:ext uri="{BB962C8B-B14F-4D97-AF65-F5344CB8AC3E}">
        <p14:creationId xmlns:p14="http://schemas.microsoft.com/office/powerpoint/2010/main" val="483123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r>
              <a:rPr lang="en-US" baseline="0" dirty="0"/>
              <a:t> you embrace His will to submit and obey? It is a matter of life in the light.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6465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involves a condition of trust.</a:t>
            </a:r>
          </a:p>
        </p:txBody>
      </p:sp>
      <p:sp>
        <p:nvSpPr>
          <p:cNvPr id="4" name="Slide Number Placeholder 3"/>
          <p:cNvSpPr>
            <a:spLocks noGrp="1"/>
          </p:cNvSpPr>
          <p:nvPr>
            <p:ph type="sldNum" sz="quarter" idx="10"/>
          </p:nvPr>
        </p:nvSpPr>
        <p:spPr/>
        <p:txBody>
          <a:bodyPr/>
          <a:lstStyle/>
          <a:p>
            <a:fld id="{7B858232-B3F1-4659-A178-2028429EA2C7}" type="slidenum">
              <a:rPr lang="en-US" smtClean="0"/>
              <a:t>4</a:t>
            </a:fld>
            <a:endParaRPr lang="en-US"/>
          </a:p>
        </p:txBody>
      </p:sp>
    </p:spTree>
    <p:extLst>
      <p:ext uri="{BB962C8B-B14F-4D97-AF65-F5344CB8AC3E}">
        <p14:creationId xmlns:p14="http://schemas.microsoft.com/office/powerpoint/2010/main" val="204427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greater hardship than facing darkness.</a:t>
            </a:r>
          </a:p>
        </p:txBody>
      </p:sp>
      <p:sp>
        <p:nvSpPr>
          <p:cNvPr id="4" name="Slide Number Placeholder 3"/>
          <p:cNvSpPr>
            <a:spLocks noGrp="1"/>
          </p:cNvSpPr>
          <p:nvPr>
            <p:ph type="sldNum" sz="quarter" idx="10"/>
          </p:nvPr>
        </p:nvSpPr>
        <p:spPr/>
        <p:txBody>
          <a:bodyPr/>
          <a:lstStyle/>
          <a:p>
            <a:fld id="{7B858232-B3F1-4659-A178-2028429EA2C7}" type="slidenum">
              <a:rPr lang="en-US" smtClean="0"/>
              <a:t>40</a:t>
            </a:fld>
            <a:endParaRPr lang="en-US"/>
          </a:p>
        </p:txBody>
      </p:sp>
    </p:spTree>
    <p:extLst>
      <p:ext uri="{BB962C8B-B14F-4D97-AF65-F5344CB8AC3E}">
        <p14:creationId xmlns:p14="http://schemas.microsoft.com/office/powerpoint/2010/main" val="272092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what radiates all truth.</a:t>
            </a:r>
          </a:p>
        </p:txBody>
      </p:sp>
      <p:sp>
        <p:nvSpPr>
          <p:cNvPr id="4" name="Slide Number Placeholder 3"/>
          <p:cNvSpPr>
            <a:spLocks noGrp="1"/>
          </p:cNvSpPr>
          <p:nvPr>
            <p:ph type="sldNum" sz="quarter" idx="10"/>
          </p:nvPr>
        </p:nvSpPr>
        <p:spPr/>
        <p:txBody>
          <a:bodyPr/>
          <a:lstStyle/>
          <a:p>
            <a:fld id="{7B858232-B3F1-4659-A178-2028429EA2C7}" type="slidenum">
              <a:rPr lang="en-US" smtClean="0"/>
              <a:t>41</a:t>
            </a:fld>
            <a:endParaRPr lang="en-US"/>
          </a:p>
        </p:txBody>
      </p:sp>
    </p:spTree>
    <p:extLst>
      <p:ext uri="{BB962C8B-B14F-4D97-AF65-F5344CB8AC3E}">
        <p14:creationId xmlns:p14="http://schemas.microsoft.com/office/powerpoint/2010/main" val="1385314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reveals the deepest part of a soul.</a:t>
            </a:r>
          </a:p>
        </p:txBody>
      </p:sp>
      <p:sp>
        <p:nvSpPr>
          <p:cNvPr id="4" name="Slide Number Placeholder 3"/>
          <p:cNvSpPr>
            <a:spLocks noGrp="1"/>
          </p:cNvSpPr>
          <p:nvPr>
            <p:ph type="sldNum" sz="quarter" idx="10"/>
          </p:nvPr>
        </p:nvSpPr>
        <p:spPr/>
        <p:txBody>
          <a:bodyPr/>
          <a:lstStyle/>
          <a:p>
            <a:fld id="{7B858232-B3F1-4659-A178-2028429EA2C7}" type="slidenum">
              <a:rPr lang="en-US" smtClean="0"/>
              <a:t>42</a:t>
            </a:fld>
            <a:endParaRPr lang="en-US"/>
          </a:p>
        </p:txBody>
      </p:sp>
    </p:spTree>
    <p:extLst>
      <p:ext uri="{BB962C8B-B14F-4D97-AF65-F5344CB8AC3E}">
        <p14:creationId xmlns:p14="http://schemas.microsoft.com/office/powerpoint/2010/main" val="136021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care simply</a:t>
            </a:r>
            <a:r>
              <a:rPr lang="en-US" baseline="0" dirty="0"/>
              <a:t> commands joy.</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43</a:t>
            </a:fld>
            <a:endParaRPr lang="en-US"/>
          </a:p>
        </p:txBody>
      </p:sp>
    </p:spTree>
    <p:extLst>
      <p:ext uri="{BB962C8B-B14F-4D97-AF65-F5344CB8AC3E}">
        <p14:creationId xmlns:p14="http://schemas.microsoft.com/office/powerpoint/2010/main" val="1612958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of any appearance, love always finds comfort.</a:t>
            </a:r>
          </a:p>
        </p:txBody>
      </p:sp>
      <p:sp>
        <p:nvSpPr>
          <p:cNvPr id="4" name="Slide Number Placeholder 3"/>
          <p:cNvSpPr>
            <a:spLocks noGrp="1"/>
          </p:cNvSpPr>
          <p:nvPr>
            <p:ph type="sldNum" sz="quarter" idx="10"/>
          </p:nvPr>
        </p:nvSpPr>
        <p:spPr/>
        <p:txBody>
          <a:bodyPr/>
          <a:lstStyle/>
          <a:p>
            <a:fld id="{7B858232-B3F1-4659-A178-2028429EA2C7}" type="slidenum">
              <a:rPr lang="en-US" smtClean="0"/>
              <a:t>44</a:t>
            </a:fld>
            <a:endParaRPr lang="en-US"/>
          </a:p>
        </p:txBody>
      </p:sp>
    </p:spTree>
    <p:extLst>
      <p:ext uri="{BB962C8B-B14F-4D97-AF65-F5344CB8AC3E}">
        <p14:creationId xmlns:p14="http://schemas.microsoft.com/office/powerpoint/2010/main" val="3887798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all knowledge, love opens the mind</a:t>
            </a:r>
            <a:r>
              <a:rPr lang="en-US" baseline="0" dirty="0"/>
              <a:t> to see.</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45</a:t>
            </a:fld>
            <a:endParaRPr lang="en-US"/>
          </a:p>
        </p:txBody>
      </p:sp>
    </p:spTree>
    <p:extLst>
      <p:ext uri="{BB962C8B-B14F-4D97-AF65-F5344CB8AC3E}">
        <p14:creationId xmlns:p14="http://schemas.microsoft.com/office/powerpoint/2010/main" val="1821897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holds a silence of heart excluding the noise of life.</a:t>
            </a:r>
          </a:p>
        </p:txBody>
      </p:sp>
      <p:sp>
        <p:nvSpPr>
          <p:cNvPr id="4" name="Slide Number Placeholder 3"/>
          <p:cNvSpPr>
            <a:spLocks noGrp="1"/>
          </p:cNvSpPr>
          <p:nvPr>
            <p:ph type="sldNum" sz="quarter" idx="10"/>
          </p:nvPr>
        </p:nvSpPr>
        <p:spPr/>
        <p:txBody>
          <a:bodyPr/>
          <a:lstStyle/>
          <a:p>
            <a:fld id="{7B858232-B3F1-4659-A178-2028429EA2C7}" type="slidenum">
              <a:rPr lang="en-US" smtClean="0"/>
              <a:t>46</a:t>
            </a:fld>
            <a:endParaRPr lang="en-US"/>
          </a:p>
        </p:txBody>
      </p:sp>
    </p:spTree>
    <p:extLst>
      <p:ext uri="{BB962C8B-B14F-4D97-AF65-F5344CB8AC3E}">
        <p14:creationId xmlns:p14="http://schemas.microsoft.com/office/powerpoint/2010/main" val="3805262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that one could aspire to be or to attain</a:t>
            </a:r>
            <a:r>
              <a:rPr lang="en-US" baseline="0" dirty="0"/>
              <a:t> is short of what one breath of love delivers.</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47</a:t>
            </a:fld>
            <a:endParaRPr lang="en-US"/>
          </a:p>
        </p:txBody>
      </p:sp>
    </p:spTree>
    <p:extLst>
      <p:ext uri="{BB962C8B-B14F-4D97-AF65-F5344CB8AC3E}">
        <p14:creationId xmlns:p14="http://schemas.microsoft.com/office/powerpoint/2010/main" val="1791877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Humbled love maintains through the hardships of pain.</a:t>
            </a:r>
          </a:p>
        </p:txBody>
      </p:sp>
      <p:sp>
        <p:nvSpPr>
          <p:cNvPr id="4" name="Slide Number Placeholder 3"/>
          <p:cNvSpPr>
            <a:spLocks noGrp="1"/>
          </p:cNvSpPr>
          <p:nvPr>
            <p:ph type="sldNum" sz="quarter" idx="10"/>
          </p:nvPr>
        </p:nvSpPr>
        <p:spPr/>
        <p:txBody>
          <a:bodyPr/>
          <a:lstStyle/>
          <a:p>
            <a:fld id="{7B858232-B3F1-4659-A178-2028429EA2C7}" type="slidenum">
              <a:rPr lang="en-US" smtClean="0"/>
              <a:t>48</a:t>
            </a:fld>
            <a:endParaRPr lang="en-US"/>
          </a:p>
        </p:txBody>
      </p:sp>
    </p:spTree>
    <p:extLst>
      <p:ext uri="{BB962C8B-B14F-4D97-AF65-F5344CB8AC3E}">
        <p14:creationId xmlns:p14="http://schemas.microsoft.com/office/powerpoint/2010/main" val="3697778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858232-B3F1-4659-A178-2028429EA2C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0228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associates with a desire to be close.</a:t>
            </a:r>
          </a:p>
        </p:txBody>
      </p:sp>
      <p:sp>
        <p:nvSpPr>
          <p:cNvPr id="4" name="Slide Number Placeholder 3"/>
          <p:cNvSpPr>
            <a:spLocks noGrp="1"/>
          </p:cNvSpPr>
          <p:nvPr>
            <p:ph type="sldNum" sz="quarter" idx="10"/>
          </p:nvPr>
        </p:nvSpPr>
        <p:spPr/>
        <p:txBody>
          <a:bodyPr/>
          <a:lstStyle/>
          <a:p>
            <a:fld id="{7B858232-B3F1-4659-A178-2028429EA2C7}" type="slidenum">
              <a:rPr lang="en-US" smtClean="0"/>
              <a:t>5</a:t>
            </a:fld>
            <a:endParaRPr lang="en-US"/>
          </a:p>
        </p:txBody>
      </p:sp>
    </p:spTree>
    <p:extLst>
      <p:ext uri="{BB962C8B-B14F-4D97-AF65-F5344CB8AC3E}">
        <p14:creationId xmlns:p14="http://schemas.microsoft.com/office/powerpoint/2010/main" val="2430670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connects a heart to the eternal.</a:t>
            </a:r>
          </a:p>
        </p:txBody>
      </p:sp>
      <p:sp>
        <p:nvSpPr>
          <p:cNvPr id="4" name="Slide Number Placeholder 3"/>
          <p:cNvSpPr>
            <a:spLocks noGrp="1"/>
          </p:cNvSpPr>
          <p:nvPr>
            <p:ph type="sldNum" sz="quarter" idx="10"/>
          </p:nvPr>
        </p:nvSpPr>
        <p:spPr/>
        <p:txBody>
          <a:bodyPr/>
          <a:lstStyle/>
          <a:p>
            <a:fld id="{7B858232-B3F1-4659-A178-2028429EA2C7}" type="slidenum">
              <a:rPr lang="en-US" smtClean="0"/>
              <a:t>50</a:t>
            </a:fld>
            <a:endParaRPr lang="en-US"/>
          </a:p>
        </p:txBody>
      </p:sp>
    </p:spTree>
    <p:extLst>
      <p:ext uri="{BB962C8B-B14F-4D97-AF65-F5344CB8AC3E}">
        <p14:creationId xmlns:p14="http://schemas.microsoft.com/office/powerpoint/2010/main" val="1090334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one loves, the greater the strength of spirit reveals the soul.</a:t>
            </a:r>
          </a:p>
        </p:txBody>
      </p:sp>
      <p:sp>
        <p:nvSpPr>
          <p:cNvPr id="4" name="Slide Number Placeholder 3"/>
          <p:cNvSpPr>
            <a:spLocks noGrp="1"/>
          </p:cNvSpPr>
          <p:nvPr>
            <p:ph type="sldNum" sz="quarter" idx="10"/>
          </p:nvPr>
        </p:nvSpPr>
        <p:spPr/>
        <p:txBody>
          <a:bodyPr/>
          <a:lstStyle/>
          <a:p>
            <a:fld id="{7B858232-B3F1-4659-A178-2028429EA2C7}" type="slidenum">
              <a:rPr lang="en-US" smtClean="0"/>
              <a:t>51</a:t>
            </a:fld>
            <a:endParaRPr lang="en-US"/>
          </a:p>
        </p:txBody>
      </p:sp>
    </p:spTree>
    <p:extLst>
      <p:ext uri="{BB962C8B-B14F-4D97-AF65-F5344CB8AC3E}">
        <p14:creationId xmlns:p14="http://schemas.microsoft.com/office/powerpoint/2010/main" val="3143733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Desperate times call for the faithful to hold together for the greater purpose of love.</a:t>
            </a:r>
          </a:p>
        </p:txBody>
      </p:sp>
      <p:sp>
        <p:nvSpPr>
          <p:cNvPr id="4" name="Slide Number Placeholder 3"/>
          <p:cNvSpPr>
            <a:spLocks noGrp="1"/>
          </p:cNvSpPr>
          <p:nvPr>
            <p:ph type="sldNum" sz="quarter" idx="10"/>
          </p:nvPr>
        </p:nvSpPr>
        <p:spPr/>
        <p:txBody>
          <a:bodyPr/>
          <a:lstStyle/>
          <a:p>
            <a:fld id="{7B858232-B3F1-4659-A178-2028429EA2C7}" type="slidenum">
              <a:rPr lang="en-US" smtClean="0"/>
              <a:t>52</a:t>
            </a:fld>
            <a:endParaRPr lang="en-US"/>
          </a:p>
        </p:txBody>
      </p:sp>
    </p:spTree>
    <p:extLst>
      <p:ext uri="{BB962C8B-B14F-4D97-AF65-F5344CB8AC3E}">
        <p14:creationId xmlns:p14="http://schemas.microsoft.com/office/powerpoint/2010/main" val="4069842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word</a:t>
            </a:r>
            <a:r>
              <a:rPr lang="en-US" baseline="0" dirty="0"/>
              <a:t> and works love is established. By grace hope is a gift of God.</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53</a:t>
            </a:fld>
            <a:endParaRPr lang="en-US"/>
          </a:p>
        </p:txBody>
      </p:sp>
    </p:spTree>
    <p:extLst>
      <p:ext uri="{BB962C8B-B14F-4D97-AF65-F5344CB8AC3E}">
        <p14:creationId xmlns:p14="http://schemas.microsoft.com/office/powerpoint/2010/main" val="15908243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light bathes us in the touch of His glory surpassing all knowledge. Only love enables us to know the extent of the purpose of God for His creation in</a:t>
            </a:r>
            <a:r>
              <a:rPr lang="en-US" baseline="0" dirty="0"/>
              <a:t> our return to Him.</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54</a:t>
            </a:fld>
            <a:endParaRPr lang="en-US"/>
          </a:p>
        </p:txBody>
      </p:sp>
    </p:spTree>
    <p:extLst>
      <p:ext uri="{BB962C8B-B14F-4D97-AF65-F5344CB8AC3E}">
        <p14:creationId xmlns:p14="http://schemas.microsoft.com/office/powerpoint/2010/main" val="23349500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higher ideal is there than to speak the truth in love. The trickery and self-seeking of men often sway people to believe lies void of the truth, where the practice of hate and greed deny what He has announced. </a:t>
            </a:r>
          </a:p>
        </p:txBody>
      </p:sp>
      <p:sp>
        <p:nvSpPr>
          <p:cNvPr id="4" name="Slide Number Placeholder 3"/>
          <p:cNvSpPr>
            <a:spLocks noGrp="1"/>
          </p:cNvSpPr>
          <p:nvPr>
            <p:ph type="sldNum" sz="quarter" idx="10"/>
          </p:nvPr>
        </p:nvSpPr>
        <p:spPr/>
        <p:txBody>
          <a:bodyPr/>
          <a:lstStyle/>
          <a:p>
            <a:fld id="{7B858232-B3F1-4659-A178-2028429EA2C7}" type="slidenum">
              <a:rPr lang="en-US" smtClean="0"/>
              <a:t>55</a:t>
            </a:fld>
            <a:endParaRPr lang="en-US"/>
          </a:p>
        </p:txBody>
      </p:sp>
    </p:spTree>
    <p:extLst>
      <p:ext uri="{BB962C8B-B14F-4D97-AF65-F5344CB8AC3E}">
        <p14:creationId xmlns:p14="http://schemas.microsoft.com/office/powerpoint/2010/main" val="2739598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a mountain whose summit touches the top of the sky.</a:t>
            </a:r>
          </a:p>
        </p:txBody>
      </p:sp>
      <p:sp>
        <p:nvSpPr>
          <p:cNvPr id="4" name="Slide Number Placeholder 3"/>
          <p:cNvSpPr>
            <a:spLocks noGrp="1"/>
          </p:cNvSpPr>
          <p:nvPr>
            <p:ph type="sldNum" sz="quarter" idx="10"/>
          </p:nvPr>
        </p:nvSpPr>
        <p:spPr/>
        <p:txBody>
          <a:bodyPr/>
          <a:lstStyle/>
          <a:p>
            <a:fld id="{7B858232-B3F1-4659-A178-2028429EA2C7}" type="slidenum">
              <a:rPr lang="en-US" smtClean="0"/>
              <a:t>56</a:t>
            </a:fld>
            <a:endParaRPr lang="en-US"/>
          </a:p>
        </p:txBody>
      </p:sp>
    </p:spTree>
    <p:extLst>
      <p:ext uri="{BB962C8B-B14F-4D97-AF65-F5344CB8AC3E}">
        <p14:creationId xmlns:p14="http://schemas.microsoft.com/office/powerpoint/2010/main" val="2170100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Prayers for mercy is what carries us into eternity.</a:t>
            </a:r>
          </a:p>
        </p:txBody>
      </p:sp>
      <p:sp>
        <p:nvSpPr>
          <p:cNvPr id="4" name="Slide Number Placeholder 3"/>
          <p:cNvSpPr>
            <a:spLocks noGrp="1"/>
          </p:cNvSpPr>
          <p:nvPr>
            <p:ph type="sldNum" sz="quarter" idx="10"/>
          </p:nvPr>
        </p:nvSpPr>
        <p:spPr/>
        <p:txBody>
          <a:bodyPr/>
          <a:lstStyle/>
          <a:p>
            <a:fld id="{7B858232-B3F1-4659-A178-2028429EA2C7}" type="slidenum">
              <a:rPr lang="en-US" smtClean="0"/>
              <a:t>57</a:t>
            </a:fld>
            <a:endParaRPr lang="en-US"/>
          </a:p>
        </p:txBody>
      </p:sp>
    </p:spTree>
    <p:extLst>
      <p:ext uri="{BB962C8B-B14F-4D97-AF65-F5344CB8AC3E}">
        <p14:creationId xmlns:p14="http://schemas.microsoft.com/office/powerpoint/2010/main" val="37964245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858232-B3F1-4659-A178-2028429EA2C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178257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those who love with mature control of heart can reap the patience of a sound mind. The fearless ride chariots where they dust is left behind.</a:t>
            </a:r>
          </a:p>
        </p:txBody>
      </p:sp>
      <p:sp>
        <p:nvSpPr>
          <p:cNvPr id="4" name="Slide Number Placeholder 3"/>
          <p:cNvSpPr>
            <a:spLocks noGrp="1"/>
          </p:cNvSpPr>
          <p:nvPr>
            <p:ph type="sldNum" sz="quarter" idx="10"/>
          </p:nvPr>
        </p:nvSpPr>
        <p:spPr/>
        <p:txBody>
          <a:bodyPr/>
          <a:lstStyle/>
          <a:p>
            <a:fld id="{7B858232-B3F1-4659-A178-2028429EA2C7}" type="slidenum">
              <a:rPr lang="en-US" smtClean="0"/>
              <a:t>59</a:t>
            </a:fld>
            <a:endParaRPr lang="en-US"/>
          </a:p>
        </p:txBody>
      </p:sp>
    </p:spTree>
    <p:extLst>
      <p:ext uri="{BB962C8B-B14F-4D97-AF65-F5344CB8AC3E}">
        <p14:creationId xmlns:p14="http://schemas.microsoft.com/office/powerpoint/2010/main" val="3278619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engages an undivided attention often accompanied with the innocent joy of laughter. There is an enduring youthful exuberance to love. Such is the thrill of love.</a:t>
            </a:r>
          </a:p>
        </p:txBody>
      </p:sp>
      <p:sp>
        <p:nvSpPr>
          <p:cNvPr id="4" name="Slide Number Placeholder 3"/>
          <p:cNvSpPr>
            <a:spLocks noGrp="1"/>
          </p:cNvSpPr>
          <p:nvPr>
            <p:ph type="sldNum" sz="quarter" idx="10"/>
          </p:nvPr>
        </p:nvSpPr>
        <p:spPr/>
        <p:txBody>
          <a:bodyPr/>
          <a:lstStyle/>
          <a:p>
            <a:fld id="{7B858232-B3F1-4659-A178-2028429EA2C7}" type="slidenum">
              <a:rPr lang="en-US" smtClean="0"/>
              <a:t>6</a:t>
            </a:fld>
            <a:endParaRPr lang="en-US"/>
          </a:p>
        </p:txBody>
      </p:sp>
    </p:spTree>
    <p:extLst>
      <p:ext uri="{BB962C8B-B14F-4D97-AF65-F5344CB8AC3E}">
        <p14:creationId xmlns:p14="http://schemas.microsoft.com/office/powerpoint/2010/main" val="8726682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unites in the single truth of God.</a:t>
            </a:r>
          </a:p>
        </p:txBody>
      </p:sp>
      <p:sp>
        <p:nvSpPr>
          <p:cNvPr id="4" name="Slide Number Placeholder 3"/>
          <p:cNvSpPr>
            <a:spLocks noGrp="1"/>
          </p:cNvSpPr>
          <p:nvPr>
            <p:ph type="sldNum" sz="quarter" idx="10"/>
          </p:nvPr>
        </p:nvSpPr>
        <p:spPr/>
        <p:txBody>
          <a:bodyPr/>
          <a:lstStyle/>
          <a:p>
            <a:fld id="{7B858232-B3F1-4659-A178-2028429EA2C7}" type="slidenum">
              <a:rPr lang="en-US" smtClean="0"/>
              <a:t>60</a:t>
            </a:fld>
            <a:endParaRPr lang="en-US"/>
          </a:p>
        </p:txBody>
      </p:sp>
    </p:spTree>
    <p:extLst>
      <p:ext uri="{BB962C8B-B14F-4D97-AF65-F5344CB8AC3E}">
        <p14:creationId xmlns:p14="http://schemas.microsoft.com/office/powerpoint/2010/main" val="1818932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love others with sacrifice defines a character of mercy and grace.</a:t>
            </a:r>
          </a:p>
        </p:txBody>
      </p:sp>
      <p:sp>
        <p:nvSpPr>
          <p:cNvPr id="4" name="Slide Number Placeholder 3"/>
          <p:cNvSpPr>
            <a:spLocks noGrp="1"/>
          </p:cNvSpPr>
          <p:nvPr>
            <p:ph type="sldNum" sz="quarter" idx="10"/>
          </p:nvPr>
        </p:nvSpPr>
        <p:spPr/>
        <p:txBody>
          <a:bodyPr/>
          <a:lstStyle/>
          <a:p>
            <a:fld id="{7B858232-B3F1-4659-A178-2028429EA2C7}" type="slidenum">
              <a:rPr lang="en-US" smtClean="0"/>
              <a:t>61</a:t>
            </a:fld>
            <a:endParaRPr lang="en-US"/>
          </a:p>
        </p:txBody>
      </p:sp>
    </p:spTree>
    <p:extLst>
      <p:ext uri="{BB962C8B-B14F-4D97-AF65-F5344CB8AC3E}">
        <p14:creationId xmlns:p14="http://schemas.microsoft.com/office/powerpoint/2010/main" val="17486933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deeper than just a matter of local convenience, but it extends past the immediate to touch all that is ahead.</a:t>
            </a:r>
          </a:p>
        </p:txBody>
      </p:sp>
      <p:sp>
        <p:nvSpPr>
          <p:cNvPr id="4" name="Slide Number Placeholder 3"/>
          <p:cNvSpPr>
            <a:spLocks noGrp="1"/>
          </p:cNvSpPr>
          <p:nvPr>
            <p:ph type="sldNum" sz="quarter" idx="10"/>
          </p:nvPr>
        </p:nvSpPr>
        <p:spPr/>
        <p:txBody>
          <a:bodyPr/>
          <a:lstStyle/>
          <a:p>
            <a:fld id="{7B858232-B3F1-4659-A178-2028429EA2C7}" type="slidenum">
              <a:rPr lang="en-US" smtClean="0"/>
              <a:t>62</a:t>
            </a:fld>
            <a:endParaRPr lang="en-US"/>
          </a:p>
        </p:txBody>
      </p:sp>
    </p:spTree>
    <p:extLst>
      <p:ext uri="{BB962C8B-B14F-4D97-AF65-F5344CB8AC3E}">
        <p14:creationId xmlns:p14="http://schemas.microsoft.com/office/powerpoint/2010/main" val="9971090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Truly enlightened are those that love His creation in sympathy for those that would despise it.</a:t>
            </a:r>
          </a:p>
        </p:txBody>
      </p:sp>
      <p:sp>
        <p:nvSpPr>
          <p:cNvPr id="4" name="Slide Number Placeholder 3"/>
          <p:cNvSpPr>
            <a:spLocks noGrp="1"/>
          </p:cNvSpPr>
          <p:nvPr>
            <p:ph type="sldNum" sz="quarter" idx="10"/>
          </p:nvPr>
        </p:nvSpPr>
        <p:spPr/>
        <p:txBody>
          <a:bodyPr/>
          <a:lstStyle/>
          <a:p>
            <a:fld id="{7B858232-B3F1-4659-A178-2028429EA2C7}" type="slidenum">
              <a:rPr lang="en-US" smtClean="0"/>
              <a:t>63</a:t>
            </a:fld>
            <a:endParaRPr lang="en-US"/>
          </a:p>
        </p:txBody>
      </p:sp>
    </p:spTree>
    <p:extLst>
      <p:ext uri="{BB962C8B-B14F-4D97-AF65-F5344CB8AC3E}">
        <p14:creationId xmlns:p14="http://schemas.microsoft.com/office/powerpoint/2010/main" val="468450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pursuit of goodness, love is realized.</a:t>
            </a:r>
          </a:p>
        </p:txBody>
      </p:sp>
      <p:sp>
        <p:nvSpPr>
          <p:cNvPr id="4" name="Slide Number Placeholder 3"/>
          <p:cNvSpPr>
            <a:spLocks noGrp="1"/>
          </p:cNvSpPr>
          <p:nvPr>
            <p:ph type="sldNum" sz="quarter" idx="10"/>
          </p:nvPr>
        </p:nvSpPr>
        <p:spPr/>
        <p:txBody>
          <a:bodyPr/>
          <a:lstStyle/>
          <a:p>
            <a:fld id="{7B858232-B3F1-4659-A178-2028429EA2C7}" type="slidenum">
              <a:rPr lang="en-US" smtClean="0"/>
              <a:t>64</a:t>
            </a:fld>
            <a:endParaRPr lang="en-US"/>
          </a:p>
        </p:txBody>
      </p:sp>
    </p:spTree>
    <p:extLst>
      <p:ext uri="{BB962C8B-B14F-4D97-AF65-F5344CB8AC3E}">
        <p14:creationId xmlns:p14="http://schemas.microsoft.com/office/powerpoint/2010/main" val="13817454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Distant hearts</a:t>
            </a:r>
            <a:r>
              <a:rPr lang="en-US" baseline="0" dirty="0"/>
              <a:t> lack the sincerity of love.</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65</a:t>
            </a:fld>
            <a:endParaRPr lang="en-US"/>
          </a:p>
        </p:txBody>
      </p:sp>
    </p:spTree>
    <p:extLst>
      <p:ext uri="{BB962C8B-B14F-4D97-AF65-F5344CB8AC3E}">
        <p14:creationId xmlns:p14="http://schemas.microsoft.com/office/powerpoint/2010/main" val="1950044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Deception invades truth leaving only an empty hole. Good soil can be hard to find when surrounded by cold stones and dead weeds.</a:t>
            </a:r>
          </a:p>
        </p:txBody>
      </p:sp>
      <p:sp>
        <p:nvSpPr>
          <p:cNvPr id="4" name="Slide Number Placeholder 3"/>
          <p:cNvSpPr>
            <a:spLocks noGrp="1"/>
          </p:cNvSpPr>
          <p:nvPr>
            <p:ph type="sldNum" sz="quarter" idx="10"/>
          </p:nvPr>
        </p:nvSpPr>
        <p:spPr/>
        <p:txBody>
          <a:bodyPr/>
          <a:lstStyle/>
          <a:p>
            <a:fld id="{7B858232-B3F1-4659-A178-2028429EA2C7}" type="slidenum">
              <a:rPr lang="en-US" smtClean="0"/>
              <a:t>66</a:t>
            </a:fld>
            <a:endParaRPr lang="en-US"/>
          </a:p>
        </p:txBody>
      </p:sp>
    </p:spTree>
    <p:extLst>
      <p:ext uri="{BB962C8B-B14F-4D97-AF65-F5344CB8AC3E}">
        <p14:creationId xmlns:p14="http://schemas.microsoft.com/office/powerpoint/2010/main" val="11950101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Desires exclusively</a:t>
            </a:r>
            <a:r>
              <a:rPr lang="en-US" baseline="0" dirty="0"/>
              <a:t> embedded in worldliness lack the higher ideals of godliness.</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67</a:t>
            </a:fld>
            <a:endParaRPr lang="en-US"/>
          </a:p>
        </p:txBody>
      </p:sp>
    </p:spTree>
    <p:extLst>
      <p:ext uri="{BB962C8B-B14F-4D97-AF65-F5344CB8AC3E}">
        <p14:creationId xmlns:p14="http://schemas.microsoft.com/office/powerpoint/2010/main" val="36673618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God is to release selfish desires.</a:t>
            </a:r>
          </a:p>
        </p:txBody>
      </p:sp>
      <p:sp>
        <p:nvSpPr>
          <p:cNvPr id="4" name="Slide Number Placeholder 3"/>
          <p:cNvSpPr>
            <a:spLocks noGrp="1"/>
          </p:cNvSpPr>
          <p:nvPr>
            <p:ph type="sldNum" sz="quarter" idx="10"/>
          </p:nvPr>
        </p:nvSpPr>
        <p:spPr/>
        <p:txBody>
          <a:bodyPr/>
          <a:lstStyle/>
          <a:p>
            <a:fld id="{7B858232-B3F1-4659-A178-2028429EA2C7}" type="slidenum">
              <a:rPr lang="en-US" smtClean="0"/>
              <a:t>68</a:t>
            </a:fld>
            <a:endParaRPr lang="en-US"/>
          </a:p>
        </p:txBody>
      </p:sp>
    </p:spTree>
    <p:extLst>
      <p:ext uri="{BB962C8B-B14F-4D97-AF65-F5344CB8AC3E}">
        <p14:creationId xmlns:p14="http://schemas.microsoft.com/office/powerpoint/2010/main" val="934490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Godliness has clear attributes as defined by fruits of the Spirit.</a:t>
            </a:r>
          </a:p>
        </p:txBody>
      </p:sp>
      <p:sp>
        <p:nvSpPr>
          <p:cNvPr id="4" name="Slide Number Placeholder 3"/>
          <p:cNvSpPr>
            <a:spLocks noGrp="1"/>
          </p:cNvSpPr>
          <p:nvPr>
            <p:ph type="sldNum" sz="quarter" idx="10"/>
          </p:nvPr>
        </p:nvSpPr>
        <p:spPr/>
        <p:txBody>
          <a:bodyPr/>
          <a:lstStyle/>
          <a:p>
            <a:fld id="{7B858232-B3F1-4659-A178-2028429EA2C7}" type="slidenum">
              <a:rPr lang="en-US" smtClean="0"/>
              <a:t>69</a:t>
            </a:fld>
            <a:endParaRPr lang="en-US"/>
          </a:p>
        </p:txBody>
      </p:sp>
    </p:spTree>
    <p:extLst>
      <p:ext uri="{BB962C8B-B14F-4D97-AF65-F5344CB8AC3E}">
        <p14:creationId xmlns:p14="http://schemas.microsoft.com/office/powerpoint/2010/main" val="469234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one define the light of love? Life is drawn to the light where love is given.</a:t>
            </a:r>
          </a:p>
        </p:txBody>
      </p:sp>
      <p:sp>
        <p:nvSpPr>
          <p:cNvPr id="4" name="Slide Number Placeholder 3"/>
          <p:cNvSpPr>
            <a:spLocks noGrp="1"/>
          </p:cNvSpPr>
          <p:nvPr>
            <p:ph type="sldNum" sz="quarter" idx="10"/>
          </p:nvPr>
        </p:nvSpPr>
        <p:spPr/>
        <p:txBody>
          <a:bodyPr/>
          <a:lstStyle/>
          <a:p>
            <a:fld id="{7B858232-B3F1-4659-A178-2028429EA2C7}" type="slidenum">
              <a:rPr lang="en-US" smtClean="0"/>
              <a:t>7</a:t>
            </a:fld>
            <a:endParaRPr lang="en-US"/>
          </a:p>
        </p:txBody>
      </p:sp>
    </p:spTree>
    <p:extLst>
      <p:ext uri="{BB962C8B-B14F-4D97-AF65-F5344CB8AC3E}">
        <p14:creationId xmlns:p14="http://schemas.microsoft.com/office/powerpoint/2010/main" val="15754765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life matures in thoughtfulness, it brings reflection to light. The melody of life is more than mere flesh.</a:t>
            </a:r>
          </a:p>
        </p:txBody>
      </p:sp>
      <p:sp>
        <p:nvSpPr>
          <p:cNvPr id="4" name="Slide Number Placeholder 3"/>
          <p:cNvSpPr>
            <a:spLocks noGrp="1"/>
          </p:cNvSpPr>
          <p:nvPr>
            <p:ph type="sldNum" sz="quarter" idx="10"/>
          </p:nvPr>
        </p:nvSpPr>
        <p:spPr/>
        <p:txBody>
          <a:bodyPr/>
          <a:lstStyle/>
          <a:p>
            <a:fld id="{7B858232-B3F1-4659-A178-2028429EA2C7}" type="slidenum">
              <a:rPr lang="en-US" smtClean="0"/>
              <a:t>70</a:t>
            </a:fld>
            <a:endParaRPr lang="en-US"/>
          </a:p>
        </p:txBody>
      </p:sp>
    </p:spTree>
    <p:extLst>
      <p:ext uri="{BB962C8B-B14F-4D97-AF65-F5344CB8AC3E}">
        <p14:creationId xmlns:p14="http://schemas.microsoft.com/office/powerpoint/2010/main" val="4870503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examples enhance</a:t>
            </a:r>
            <a:r>
              <a:rPr lang="en-US" baseline="0" dirty="0"/>
              <a:t> the whole. Love is something shared.</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71</a:t>
            </a:fld>
            <a:endParaRPr lang="en-US"/>
          </a:p>
        </p:txBody>
      </p:sp>
    </p:spTree>
    <p:extLst>
      <p:ext uri="{BB962C8B-B14F-4D97-AF65-F5344CB8AC3E}">
        <p14:creationId xmlns:p14="http://schemas.microsoft.com/office/powerpoint/2010/main" val="11128495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incorruptible love of Jesus endures forever.</a:t>
            </a:r>
          </a:p>
        </p:txBody>
      </p:sp>
      <p:sp>
        <p:nvSpPr>
          <p:cNvPr id="4" name="Slide Number Placeholder 3"/>
          <p:cNvSpPr>
            <a:spLocks noGrp="1"/>
          </p:cNvSpPr>
          <p:nvPr>
            <p:ph type="sldNum" sz="quarter" idx="10"/>
          </p:nvPr>
        </p:nvSpPr>
        <p:spPr/>
        <p:txBody>
          <a:bodyPr/>
          <a:lstStyle/>
          <a:p>
            <a:fld id="{7B858232-B3F1-4659-A178-2028429EA2C7}" type="slidenum">
              <a:rPr lang="en-US" smtClean="0"/>
              <a:t>72</a:t>
            </a:fld>
            <a:endParaRPr lang="en-US"/>
          </a:p>
        </p:txBody>
      </p:sp>
    </p:spTree>
    <p:extLst>
      <p:ext uri="{BB962C8B-B14F-4D97-AF65-F5344CB8AC3E}">
        <p14:creationId xmlns:p14="http://schemas.microsoft.com/office/powerpoint/2010/main" val="1878415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the fulfilment of what God wills for us.</a:t>
            </a:r>
          </a:p>
        </p:txBody>
      </p:sp>
      <p:sp>
        <p:nvSpPr>
          <p:cNvPr id="4" name="Slide Number Placeholder 3"/>
          <p:cNvSpPr>
            <a:spLocks noGrp="1"/>
          </p:cNvSpPr>
          <p:nvPr>
            <p:ph type="sldNum" sz="quarter" idx="10"/>
          </p:nvPr>
        </p:nvSpPr>
        <p:spPr/>
        <p:txBody>
          <a:bodyPr/>
          <a:lstStyle/>
          <a:p>
            <a:fld id="{7B858232-B3F1-4659-A178-2028429EA2C7}" type="slidenum">
              <a:rPr lang="en-US" smtClean="0"/>
              <a:t>73</a:t>
            </a:fld>
            <a:endParaRPr lang="en-US"/>
          </a:p>
        </p:txBody>
      </p:sp>
    </p:spTree>
    <p:extLst>
      <p:ext uri="{BB962C8B-B14F-4D97-AF65-F5344CB8AC3E}">
        <p14:creationId xmlns:p14="http://schemas.microsoft.com/office/powerpoint/2010/main" val="8685057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Pray God that His love opens our hearts to see.</a:t>
            </a:r>
          </a:p>
          <a:p>
            <a:endParaRPr lang="en-US" dirty="0"/>
          </a:p>
        </p:txBody>
      </p:sp>
      <p:sp>
        <p:nvSpPr>
          <p:cNvPr id="4" name="Slide Number Placeholder 3"/>
          <p:cNvSpPr>
            <a:spLocks noGrp="1"/>
          </p:cNvSpPr>
          <p:nvPr>
            <p:ph type="sldNum" sz="quarter" idx="5"/>
          </p:nvPr>
        </p:nvSpPr>
        <p:spPr/>
        <p:txBody>
          <a:bodyPr/>
          <a:lstStyle/>
          <a:p>
            <a:fld id="{7B858232-B3F1-4659-A178-2028429EA2C7}" type="slidenum">
              <a:rPr lang="en-US" smtClean="0"/>
              <a:t>74</a:t>
            </a:fld>
            <a:endParaRPr lang="en-US"/>
          </a:p>
        </p:txBody>
      </p:sp>
    </p:spTree>
    <p:extLst>
      <p:ext uri="{BB962C8B-B14F-4D97-AF65-F5344CB8AC3E}">
        <p14:creationId xmlns:p14="http://schemas.microsoft.com/office/powerpoint/2010/main" val="38866526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858232-B3F1-4659-A178-2028429EA2C7}" type="slidenum">
              <a:rPr lang="en-US" smtClean="0"/>
              <a:t>75</a:t>
            </a:fld>
            <a:endParaRPr lang="en-US"/>
          </a:p>
        </p:txBody>
      </p:sp>
    </p:spTree>
    <p:extLst>
      <p:ext uri="{BB962C8B-B14F-4D97-AF65-F5344CB8AC3E}">
        <p14:creationId xmlns:p14="http://schemas.microsoft.com/office/powerpoint/2010/main" val="24176843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 washed in the sacrifice of His blood is to be bathed in His love.</a:t>
            </a:r>
          </a:p>
        </p:txBody>
      </p:sp>
      <p:sp>
        <p:nvSpPr>
          <p:cNvPr id="4" name="Slide Number Placeholder 3"/>
          <p:cNvSpPr>
            <a:spLocks noGrp="1"/>
          </p:cNvSpPr>
          <p:nvPr>
            <p:ph type="sldNum" sz="quarter" idx="10"/>
          </p:nvPr>
        </p:nvSpPr>
        <p:spPr/>
        <p:txBody>
          <a:bodyPr/>
          <a:lstStyle/>
          <a:p>
            <a:fld id="{7B858232-B3F1-4659-A178-2028429EA2C7}" type="slidenum">
              <a:rPr lang="en-US" smtClean="0"/>
              <a:t>76</a:t>
            </a:fld>
            <a:endParaRPr lang="en-US"/>
          </a:p>
        </p:txBody>
      </p:sp>
    </p:spTree>
    <p:extLst>
      <p:ext uri="{BB962C8B-B14F-4D97-AF65-F5344CB8AC3E}">
        <p14:creationId xmlns:p14="http://schemas.microsoft.com/office/powerpoint/2010/main" val="27203258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love in darkness.</a:t>
            </a:r>
          </a:p>
        </p:txBody>
      </p:sp>
      <p:sp>
        <p:nvSpPr>
          <p:cNvPr id="4" name="Slide Number Placeholder 3"/>
          <p:cNvSpPr>
            <a:spLocks noGrp="1"/>
          </p:cNvSpPr>
          <p:nvPr>
            <p:ph type="sldNum" sz="quarter" idx="10"/>
          </p:nvPr>
        </p:nvSpPr>
        <p:spPr/>
        <p:txBody>
          <a:bodyPr/>
          <a:lstStyle/>
          <a:p>
            <a:fld id="{7B858232-B3F1-4659-A178-2028429EA2C7}" type="slidenum">
              <a:rPr lang="en-US" smtClean="0"/>
              <a:t>77</a:t>
            </a:fld>
            <a:endParaRPr lang="en-US"/>
          </a:p>
        </p:txBody>
      </p:sp>
    </p:spTree>
    <p:extLst>
      <p:ext uri="{BB962C8B-B14F-4D97-AF65-F5344CB8AC3E}">
        <p14:creationId xmlns:p14="http://schemas.microsoft.com/office/powerpoint/2010/main" val="20944413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best served</a:t>
            </a:r>
            <a:r>
              <a:rPr lang="en-US" baseline="0" dirty="0"/>
              <a:t> on a two way street where the intersection meets in agreement. To find God is to know God.</a:t>
            </a:r>
            <a:endParaRPr lang="en-US" dirty="0"/>
          </a:p>
        </p:txBody>
      </p:sp>
      <p:sp>
        <p:nvSpPr>
          <p:cNvPr id="4" name="Slide Number Placeholder 3"/>
          <p:cNvSpPr>
            <a:spLocks noGrp="1"/>
          </p:cNvSpPr>
          <p:nvPr>
            <p:ph type="sldNum" sz="quarter" idx="10"/>
          </p:nvPr>
        </p:nvSpPr>
        <p:spPr/>
        <p:txBody>
          <a:bodyPr/>
          <a:lstStyle/>
          <a:p>
            <a:fld id="{7B858232-B3F1-4659-A178-2028429EA2C7}" type="slidenum">
              <a:rPr lang="en-US" smtClean="0"/>
              <a:t>8</a:t>
            </a:fld>
            <a:endParaRPr lang="en-US"/>
          </a:p>
        </p:txBody>
      </p:sp>
    </p:spTree>
    <p:extLst>
      <p:ext uri="{BB962C8B-B14F-4D97-AF65-F5344CB8AC3E}">
        <p14:creationId xmlns:p14="http://schemas.microsoft.com/office/powerpoint/2010/main" val="400275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love is humbled by God in desire to be in service to Him. Each of us struggle with the failings the litter the past marches of man.</a:t>
            </a:r>
          </a:p>
        </p:txBody>
      </p:sp>
      <p:sp>
        <p:nvSpPr>
          <p:cNvPr id="4" name="Slide Number Placeholder 3"/>
          <p:cNvSpPr>
            <a:spLocks noGrp="1"/>
          </p:cNvSpPr>
          <p:nvPr>
            <p:ph type="sldNum" sz="quarter" idx="10"/>
          </p:nvPr>
        </p:nvSpPr>
        <p:spPr/>
        <p:txBody>
          <a:bodyPr/>
          <a:lstStyle/>
          <a:p>
            <a:fld id="{7B858232-B3F1-4659-A178-2028429EA2C7}" type="slidenum">
              <a:rPr lang="en-US" smtClean="0"/>
              <a:t>9</a:t>
            </a:fld>
            <a:endParaRPr lang="en-US"/>
          </a:p>
        </p:txBody>
      </p:sp>
    </p:spTree>
    <p:extLst>
      <p:ext uri="{BB962C8B-B14F-4D97-AF65-F5344CB8AC3E}">
        <p14:creationId xmlns:p14="http://schemas.microsoft.com/office/powerpoint/2010/main" val="3312226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5437B1F-A598-47EA-B156-25A8E540CB4B}" type="slidenum">
              <a:rPr lang="en-US" altLang="en-US"/>
              <a:pPr>
                <a:defRPr/>
              </a:pPr>
              <a:t>‹#›</a:t>
            </a:fld>
            <a:endParaRPr lang="en-US" altLang="en-US"/>
          </a:p>
        </p:txBody>
      </p:sp>
    </p:spTree>
    <p:extLst>
      <p:ext uri="{BB962C8B-B14F-4D97-AF65-F5344CB8AC3E}">
        <p14:creationId xmlns:p14="http://schemas.microsoft.com/office/powerpoint/2010/main" val="364219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B541C8B-A95C-4D09-A4C3-B010AD282E01}" type="slidenum">
              <a:rPr lang="en-US" altLang="en-US"/>
              <a:pPr>
                <a:defRPr/>
              </a:pPr>
              <a:t>‹#›</a:t>
            </a:fld>
            <a:endParaRPr lang="en-US" altLang="en-US"/>
          </a:p>
        </p:txBody>
      </p:sp>
    </p:spTree>
    <p:extLst>
      <p:ext uri="{BB962C8B-B14F-4D97-AF65-F5344CB8AC3E}">
        <p14:creationId xmlns:p14="http://schemas.microsoft.com/office/powerpoint/2010/main" val="266413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89B2F49-2CCF-4F7B-92C7-B1CC114C6163}" type="slidenum">
              <a:rPr lang="en-US" altLang="en-US"/>
              <a:pPr>
                <a:defRPr/>
              </a:pPr>
              <a:t>‹#›</a:t>
            </a:fld>
            <a:endParaRPr lang="en-US" altLang="en-US"/>
          </a:p>
        </p:txBody>
      </p:sp>
    </p:spTree>
    <p:extLst>
      <p:ext uri="{BB962C8B-B14F-4D97-AF65-F5344CB8AC3E}">
        <p14:creationId xmlns:p14="http://schemas.microsoft.com/office/powerpoint/2010/main" val="1240772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3F53C04-00B3-44ED-8C25-1DD4E8D947FC}" type="slidenum">
              <a:rPr lang="en-US" altLang="en-US"/>
              <a:pPr>
                <a:defRPr/>
              </a:pPr>
              <a:t>‹#›</a:t>
            </a:fld>
            <a:endParaRPr lang="en-US" altLang="en-US"/>
          </a:p>
        </p:txBody>
      </p:sp>
    </p:spTree>
    <p:extLst>
      <p:ext uri="{BB962C8B-B14F-4D97-AF65-F5344CB8AC3E}">
        <p14:creationId xmlns:p14="http://schemas.microsoft.com/office/powerpoint/2010/main" val="2399888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AFF067F-DA7D-4F0B-B1A7-A28E8680F467}" type="slidenum">
              <a:rPr lang="en-US" altLang="en-US"/>
              <a:pPr>
                <a:defRPr/>
              </a:pPr>
              <a:t>‹#›</a:t>
            </a:fld>
            <a:endParaRPr lang="en-US" altLang="en-US"/>
          </a:p>
        </p:txBody>
      </p:sp>
    </p:spTree>
    <p:extLst>
      <p:ext uri="{BB962C8B-B14F-4D97-AF65-F5344CB8AC3E}">
        <p14:creationId xmlns:p14="http://schemas.microsoft.com/office/powerpoint/2010/main" val="147597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1447F6-D94D-4DA0-BF0A-89C2EA0B4C46}" type="slidenum">
              <a:rPr lang="en-US" altLang="en-US"/>
              <a:pPr>
                <a:defRPr/>
              </a:pPr>
              <a:t>‹#›</a:t>
            </a:fld>
            <a:endParaRPr lang="en-US" altLang="en-US"/>
          </a:p>
        </p:txBody>
      </p:sp>
    </p:spTree>
    <p:extLst>
      <p:ext uri="{BB962C8B-B14F-4D97-AF65-F5344CB8AC3E}">
        <p14:creationId xmlns:p14="http://schemas.microsoft.com/office/powerpoint/2010/main" val="123592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FE2C3157-99DF-4648-9955-E4E3DDA04858}" type="slidenum">
              <a:rPr lang="en-US" altLang="en-US"/>
              <a:pPr>
                <a:defRPr/>
              </a:pPr>
              <a:t>‹#›</a:t>
            </a:fld>
            <a:endParaRPr lang="en-US" altLang="en-US"/>
          </a:p>
        </p:txBody>
      </p:sp>
    </p:spTree>
    <p:extLst>
      <p:ext uri="{BB962C8B-B14F-4D97-AF65-F5344CB8AC3E}">
        <p14:creationId xmlns:p14="http://schemas.microsoft.com/office/powerpoint/2010/main" val="55222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72E964B-C13C-4D1A-BE0A-7D4FFEB96050}" type="slidenum">
              <a:rPr lang="en-US" altLang="en-US"/>
              <a:pPr>
                <a:defRPr/>
              </a:pPr>
              <a:t>‹#›</a:t>
            </a:fld>
            <a:endParaRPr lang="en-US" altLang="en-US"/>
          </a:p>
        </p:txBody>
      </p:sp>
    </p:spTree>
    <p:extLst>
      <p:ext uri="{BB962C8B-B14F-4D97-AF65-F5344CB8AC3E}">
        <p14:creationId xmlns:p14="http://schemas.microsoft.com/office/powerpoint/2010/main" val="196446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E494CB9-588D-4D63-809C-8C0F477EC019}" type="slidenum">
              <a:rPr lang="en-US" altLang="en-US"/>
              <a:pPr>
                <a:defRPr/>
              </a:pPr>
              <a:t>‹#›</a:t>
            </a:fld>
            <a:endParaRPr lang="en-US" altLang="en-US"/>
          </a:p>
        </p:txBody>
      </p:sp>
    </p:spTree>
    <p:extLst>
      <p:ext uri="{BB962C8B-B14F-4D97-AF65-F5344CB8AC3E}">
        <p14:creationId xmlns:p14="http://schemas.microsoft.com/office/powerpoint/2010/main" val="90759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2FE980B-E1B1-4CC9-9841-B79D40E52879}" type="slidenum">
              <a:rPr lang="en-US" altLang="en-US"/>
              <a:pPr>
                <a:defRPr/>
              </a:pPr>
              <a:t>‹#›</a:t>
            </a:fld>
            <a:endParaRPr lang="en-US" altLang="en-US"/>
          </a:p>
        </p:txBody>
      </p:sp>
    </p:spTree>
    <p:extLst>
      <p:ext uri="{BB962C8B-B14F-4D97-AF65-F5344CB8AC3E}">
        <p14:creationId xmlns:p14="http://schemas.microsoft.com/office/powerpoint/2010/main" val="199075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3431B95-9F8A-4B8A-964C-17122D252D1F}" type="slidenum">
              <a:rPr lang="en-US" altLang="en-US"/>
              <a:pPr>
                <a:defRPr/>
              </a:pPr>
              <a:t>‹#›</a:t>
            </a:fld>
            <a:endParaRPr lang="en-US" altLang="en-US"/>
          </a:p>
        </p:txBody>
      </p:sp>
    </p:spTree>
    <p:extLst>
      <p:ext uri="{BB962C8B-B14F-4D97-AF65-F5344CB8AC3E}">
        <p14:creationId xmlns:p14="http://schemas.microsoft.com/office/powerpoint/2010/main" val="2860986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03113665-6BB2-4F26-92E7-49911421DF9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eg"/><Relationship Id="rId26" Type="http://schemas.openxmlformats.org/officeDocument/2006/relationships/image" Target="../media/image26.jpg"/><Relationship Id="rId39" Type="http://schemas.openxmlformats.org/officeDocument/2006/relationships/image" Target="../media/image45.jpg"/><Relationship Id="rId3" Type="http://schemas.openxmlformats.org/officeDocument/2006/relationships/image" Target="../media/image1.jpeg"/><Relationship Id="rId21" Type="http://schemas.openxmlformats.org/officeDocument/2006/relationships/image" Target="../media/image21.jpg"/><Relationship Id="rId34" Type="http://schemas.openxmlformats.org/officeDocument/2006/relationships/image" Target="../media/image37.jpg"/><Relationship Id="rId7" Type="http://schemas.openxmlformats.org/officeDocument/2006/relationships/image" Target="../media/image6.jpeg"/><Relationship Id="rId12" Type="http://schemas.openxmlformats.org/officeDocument/2006/relationships/image" Target="../media/image11.jpg"/><Relationship Id="rId17" Type="http://schemas.openxmlformats.org/officeDocument/2006/relationships/image" Target="../media/image16.jpg"/><Relationship Id="rId25" Type="http://schemas.openxmlformats.org/officeDocument/2006/relationships/image" Target="../media/image25.jpg"/><Relationship Id="rId33" Type="http://schemas.openxmlformats.org/officeDocument/2006/relationships/image" Target="../media/image36.jpg"/><Relationship Id="rId38" Type="http://schemas.openxmlformats.org/officeDocument/2006/relationships/image" Target="../media/image44.png"/><Relationship Id="rId2" Type="http://schemas.openxmlformats.org/officeDocument/2006/relationships/notesSlide" Target="../notesSlides/notesSlide37.xml"/><Relationship Id="rId16" Type="http://schemas.openxmlformats.org/officeDocument/2006/relationships/image" Target="../media/image15.jpg"/><Relationship Id="rId20" Type="http://schemas.openxmlformats.org/officeDocument/2006/relationships/image" Target="../media/image20.jpg"/><Relationship Id="rId29" Type="http://schemas.openxmlformats.org/officeDocument/2006/relationships/image" Target="../media/image31.jpeg"/><Relationship Id="rId41"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g"/><Relationship Id="rId24" Type="http://schemas.openxmlformats.org/officeDocument/2006/relationships/image" Target="../media/image24.jpg"/><Relationship Id="rId32" Type="http://schemas.openxmlformats.org/officeDocument/2006/relationships/image" Target="../media/image35.jpg"/><Relationship Id="rId37" Type="http://schemas.openxmlformats.org/officeDocument/2006/relationships/image" Target="../media/image42.jpeg"/><Relationship Id="rId40" Type="http://schemas.openxmlformats.org/officeDocument/2006/relationships/image" Target="../media/image46.jpg"/><Relationship Id="rId5" Type="http://schemas.openxmlformats.org/officeDocument/2006/relationships/image" Target="../media/image4.png"/><Relationship Id="rId15" Type="http://schemas.openxmlformats.org/officeDocument/2006/relationships/image" Target="../media/image14.jpg"/><Relationship Id="rId23" Type="http://schemas.openxmlformats.org/officeDocument/2006/relationships/image" Target="../media/image23.jpg"/><Relationship Id="rId28" Type="http://schemas.openxmlformats.org/officeDocument/2006/relationships/image" Target="../media/image30.jpg"/><Relationship Id="rId36" Type="http://schemas.openxmlformats.org/officeDocument/2006/relationships/image" Target="../media/image41.jpg"/><Relationship Id="rId10" Type="http://schemas.openxmlformats.org/officeDocument/2006/relationships/image" Target="../media/image9.jpg"/><Relationship Id="rId19" Type="http://schemas.openxmlformats.org/officeDocument/2006/relationships/image" Target="../media/image47.jpg"/><Relationship Id="rId31" Type="http://schemas.openxmlformats.org/officeDocument/2006/relationships/image" Target="../media/image33.jpg"/><Relationship Id="rId4" Type="http://schemas.openxmlformats.org/officeDocument/2006/relationships/image" Target="../media/image3.jpeg"/><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2.jpg"/><Relationship Id="rId27" Type="http://schemas.openxmlformats.org/officeDocument/2006/relationships/image" Target="../media/image28.jpg"/><Relationship Id="rId30" Type="http://schemas.openxmlformats.org/officeDocument/2006/relationships/image" Target="../media/image32.png"/><Relationship Id="rId35" Type="http://schemas.openxmlformats.org/officeDocument/2006/relationships/image" Target="../media/image40.jpg"/></Relationships>
</file>

<file path=ppt/slides/_rels/slide3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18" Type="http://schemas.openxmlformats.org/officeDocument/2006/relationships/image" Target="../media/image17.jpeg"/><Relationship Id="rId26" Type="http://schemas.openxmlformats.org/officeDocument/2006/relationships/image" Target="../media/image26.jpg"/><Relationship Id="rId39" Type="http://schemas.openxmlformats.org/officeDocument/2006/relationships/image" Target="../media/image45.jpg"/><Relationship Id="rId3" Type="http://schemas.openxmlformats.org/officeDocument/2006/relationships/image" Target="../media/image1.jpeg"/><Relationship Id="rId21" Type="http://schemas.openxmlformats.org/officeDocument/2006/relationships/image" Target="../media/image64.jpeg"/><Relationship Id="rId34" Type="http://schemas.openxmlformats.org/officeDocument/2006/relationships/image" Target="../media/image74.jpeg"/><Relationship Id="rId7" Type="http://schemas.openxmlformats.org/officeDocument/2006/relationships/image" Target="../media/image52.jpeg"/><Relationship Id="rId12" Type="http://schemas.openxmlformats.org/officeDocument/2006/relationships/image" Target="../media/image57.jpeg"/><Relationship Id="rId17" Type="http://schemas.openxmlformats.org/officeDocument/2006/relationships/image" Target="../media/image62.jpeg"/><Relationship Id="rId25" Type="http://schemas.openxmlformats.org/officeDocument/2006/relationships/image" Target="../media/image67.jpeg"/><Relationship Id="rId33" Type="http://schemas.openxmlformats.org/officeDocument/2006/relationships/image" Target="../media/image73.jpeg"/><Relationship Id="rId38" Type="http://schemas.openxmlformats.org/officeDocument/2006/relationships/image" Target="../media/image78.png"/><Relationship Id="rId2" Type="http://schemas.openxmlformats.org/officeDocument/2006/relationships/notesSlide" Target="../notesSlides/notesSlide38.xml"/><Relationship Id="rId16" Type="http://schemas.openxmlformats.org/officeDocument/2006/relationships/image" Target="../media/image61.jpeg"/><Relationship Id="rId20" Type="http://schemas.openxmlformats.org/officeDocument/2006/relationships/image" Target="../media/image63.jpeg"/><Relationship Id="rId29" Type="http://schemas.openxmlformats.org/officeDocument/2006/relationships/image" Target="../media/image69.jpeg"/><Relationship Id="rId41"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24" Type="http://schemas.openxmlformats.org/officeDocument/2006/relationships/image" Target="../media/image24.jpg"/><Relationship Id="rId32" Type="http://schemas.openxmlformats.org/officeDocument/2006/relationships/image" Target="../media/image72.jpeg"/><Relationship Id="rId37" Type="http://schemas.openxmlformats.org/officeDocument/2006/relationships/image" Target="../media/image77.jpeg"/><Relationship Id="rId40" Type="http://schemas.openxmlformats.org/officeDocument/2006/relationships/image" Target="../media/image46.jpg"/><Relationship Id="rId5" Type="http://schemas.openxmlformats.org/officeDocument/2006/relationships/image" Target="../media/image50.png"/><Relationship Id="rId15" Type="http://schemas.openxmlformats.org/officeDocument/2006/relationships/image" Target="../media/image60.jpeg"/><Relationship Id="rId23" Type="http://schemas.openxmlformats.org/officeDocument/2006/relationships/image" Target="../media/image66.jpeg"/><Relationship Id="rId28" Type="http://schemas.openxmlformats.org/officeDocument/2006/relationships/image" Target="../media/image30.jpg"/><Relationship Id="rId36" Type="http://schemas.openxmlformats.org/officeDocument/2006/relationships/image" Target="../media/image76.jpeg"/><Relationship Id="rId10" Type="http://schemas.openxmlformats.org/officeDocument/2006/relationships/image" Target="../media/image55.jpeg"/><Relationship Id="rId19" Type="http://schemas.openxmlformats.org/officeDocument/2006/relationships/image" Target="../media/image47.jpg"/><Relationship Id="rId31" Type="http://schemas.openxmlformats.org/officeDocument/2006/relationships/image" Target="../media/image71.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 Id="rId22" Type="http://schemas.openxmlformats.org/officeDocument/2006/relationships/image" Target="../media/image65.jpeg"/><Relationship Id="rId27" Type="http://schemas.openxmlformats.org/officeDocument/2006/relationships/image" Target="../media/image68.jpeg"/><Relationship Id="rId30" Type="http://schemas.openxmlformats.org/officeDocument/2006/relationships/image" Target="../media/image70.jpeg"/><Relationship Id="rId35"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miss604.com/2012/08/italy-wins-2012-honda-celebration-of-light.html" TargetMode="External"/><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2.wdp"/><Relationship Id="rId3" Type="http://schemas.openxmlformats.org/officeDocument/2006/relationships/image" Target="../media/image105.jpeg"/><Relationship Id="rId7" Type="http://schemas.openxmlformats.org/officeDocument/2006/relationships/image" Target="../media/image109.svg"/><Relationship Id="rId12" Type="http://schemas.openxmlformats.org/officeDocument/2006/relationships/image" Target="../media/image11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s>
</file>

<file path=ppt/slides/_rels/slide6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image" Target="../media/image92.jpg"/><Relationship Id="rId18" Type="http://schemas.openxmlformats.org/officeDocument/2006/relationships/image" Target="../media/image97.jpg"/><Relationship Id="rId26" Type="http://schemas.openxmlformats.org/officeDocument/2006/relationships/image" Target="../media/image105.jpeg"/><Relationship Id="rId3" Type="http://schemas.openxmlformats.org/officeDocument/2006/relationships/image" Target="../media/image1.jpeg"/><Relationship Id="rId21" Type="http://schemas.openxmlformats.org/officeDocument/2006/relationships/image" Target="../media/image100.jpg"/><Relationship Id="rId34" Type="http://schemas.openxmlformats.org/officeDocument/2006/relationships/image" Target="../media/image122.jpg"/><Relationship Id="rId7" Type="http://schemas.openxmlformats.org/officeDocument/2006/relationships/image" Target="../media/image85.jpg"/><Relationship Id="rId12" Type="http://schemas.openxmlformats.org/officeDocument/2006/relationships/image" Target="../media/image90.gif"/><Relationship Id="rId17" Type="http://schemas.openxmlformats.org/officeDocument/2006/relationships/image" Target="../media/image96.jpg"/><Relationship Id="rId25" Type="http://schemas.openxmlformats.org/officeDocument/2006/relationships/image" Target="../media/image104.jpg"/><Relationship Id="rId33" Type="http://schemas.openxmlformats.org/officeDocument/2006/relationships/image" Target="../media/image121.jpg"/><Relationship Id="rId2" Type="http://schemas.openxmlformats.org/officeDocument/2006/relationships/notesSlide" Target="../notesSlides/notesSlide74.xml"/><Relationship Id="rId16" Type="http://schemas.openxmlformats.org/officeDocument/2006/relationships/image" Target="../media/image95.jpeg"/><Relationship Id="rId20" Type="http://schemas.openxmlformats.org/officeDocument/2006/relationships/image" Target="../media/image99.jpg"/><Relationship Id="rId29" Type="http://schemas.openxmlformats.org/officeDocument/2006/relationships/image" Target="../media/image117.jp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g"/><Relationship Id="rId24" Type="http://schemas.openxmlformats.org/officeDocument/2006/relationships/image" Target="../media/image103.jpeg"/><Relationship Id="rId32" Type="http://schemas.openxmlformats.org/officeDocument/2006/relationships/image" Target="../media/image120.jpg"/><Relationship Id="rId5" Type="http://schemas.openxmlformats.org/officeDocument/2006/relationships/image" Target="../media/image83.jpg"/><Relationship Id="rId15" Type="http://schemas.openxmlformats.org/officeDocument/2006/relationships/image" Target="../media/image94.jpg"/><Relationship Id="rId23" Type="http://schemas.openxmlformats.org/officeDocument/2006/relationships/image" Target="../media/image102.jpg"/><Relationship Id="rId28" Type="http://schemas.openxmlformats.org/officeDocument/2006/relationships/image" Target="../media/image116.jpeg"/><Relationship Id="rId10" Type="http://schemas.openxmlformats.org/officeDocument/2006/relationships/image" Target="../media/image88.jpg"/><Relationship Id="rId19" Type="http://schemas.openxmlformats.org/officeDocument/2006/relationships/image" Target="../media/image98.jpg"/><Relationship Id="rId31" Type="http://schemas.openxmlformats.org/officeDocument/2006/relationships/image" Target="../media/image119.jpg"/><Relationship Id="rId4" Type="http://schemas.openxmlformats.org/officeDocument/2006/relationships/image" Target="../media/image82.jpg"/><Relationship Id="rId9" Type="http://schemas.openxmlformats.org/officeDocument/2006/relationships/image" Target="../media/image87.jpg"/><Relationship Id="rId14" Type="http://schemas.openxmlformats.org/officeDocument/2006/relationships/image" Target="../media/image93.jpg"/><Relationship Id="rId22" Type="http://schemas.openxmlformats.org/officeDocument/2006/relationships/image" Target="../media/image101.jpg"/><Relationship Id="rId27" Type="http://schemas.openxmlformats.org/officeDocument/2006/relationships/image" Target="../media/image115.jpg"/><Relationship Id="rId30" Type="http://schemas.openxmlformats.org/officeDocument/2006/relationships/image" Target="../media/image118.jpg"/></Relationships>
</file>

<file path=ppt/slides/_rels/slide75.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29.jpeg"/><Relationship Id="rId18" Type="http://schemas.openxmlformats.org/officeDocument/2006/relationships/image" Target="../media/image134.jpeg"/><Relationship Id="rId26" Type="http://schemas.openxmlformats.org/officeDocument/2006/relationships/image" Target="../media/image141.jpeg"/><Relationship Id="rId3" Type="http://schemas.openxmlformats.org/officeDocument/2006/relationships/image" Target="../media/image1.jpeg"/><Relationship Id="rId21" Type="http://schemas.openxmlformats.org/officeDocument/2006/relationships/image" Target="../media/image137.jpeg"/><Relationship Id="rId34" Type="http://schemas.openxmlformats.org/officeDocument/2006/relationships/image" Target="../media/image122.jpg"/><Relationship Id="rId7" Type="http://schemas.openxmlformats.org/officeDocument/2006/relationships/image" Target="../media/image85.jpg"/><Relationship Id="rId12" Type="http://schemas.openxmlformats.org/officeDocument/2006/relationships/image" Target="../media/image90.gif"/><Relationship Id="rId17" Type="http://schemas.openxmlformats.org/officeDocument/2006/relationships/image" Target="../media/image133.jpeg"/><Relationship Id="rId25" Type="http://schemas.openxmlformats.org/officeDocument/2006/relationships/image" Target="../media/image140.jpeg"/><Relationship Id="rId33" Type="http://schemas.openxmlformats.org/officeDocument/2006/relationships/image" Target="../media/image147.jpeg"/><Relationship Id="rId2" Type="http://schemas.openxmlformats.org/officeDocument/2006/relationships/notesSlide" Target="../notesSlides/notesSlide75.xml"/><Relationship Id="rId16" Type="http://schemas.openxmlformats.org/officeDocument/2006/relationships/image" Target="../media/image132.jpeg"/><Relationship Id="rId20" Type="http://schemas.openxmlformats.org/officeDocument/2006/relationships/image" Target="../media/image136.jpeg"/><Relationship Id="rId29"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128.jpeg"/><Relationship Id="rId24" Type="http://schemas.openxmlformats.org/officeDocument/2006/relationships/image" Target="../media/image103.jpeg"/><Relationship Id="rId32" Type="http://schemas.openxmlformats.org/officeDocument/2006/relationships/image" Target="../media/image146.jpeg"/><Relationship Id="rId5" Type="http://schemas.openxmlformats.org/officeDocument/2006/relationships/image" Target="../media/image124.jpeg"/><Relationship Id="rId15" Type="http://schemas.openxmlformats.org/officeDocument/2006/relationships/image" Target="../media/image131.jpeg"/><Relationship Id="rId23" Type="http://schemas.openxmlformats.org/officeDocument/2006/relationships/image" Target="../media/image139.jpeg"/><Relationship Id="rId28" Type="http://schemas.openxmlformats.org/officeDocument/2006/relationships/image" Target="../media/image142.jpeg"/><Relationship Id="rId10" Type="http://schemas.openxmlformats.org/officeDocument/2006/relationships/image" Target="../media/image127.jpeg"/><Relationship Id="rId19" Type="http://schemas.openxmlformats.org/officeDocument/2006/relationships/image" Target="../media/image135.jpeg"/><Relationship Id="rId31" Type="http://schemas.openxmlformats.org/officeDocument/2006/relationships/image" Target="../media/image145.jpeg"/><Relationship Id="rId4" Type="http://schemas.openxmlformats.org/officeDocument/2006/relationships/image" Target="../media/image123.jpeg"/><Relationship Id="rId9" Type="http://schemas.openxmlformats.org/officeDocument/2006/relationships/image" Target="../media/image126.jpeg"/><Relationship Id="rId14" Type="http://schemas.openxmlformats.org/officeDocument/2006/relationships/image" Target="../media/image130.jpeg"/><Relationship Id="rId22" Type="http://schemas.openxmlformats.org/officeDocument/2006/relationships/image" Target="../media/image138.jpeg"/><Relationship Id="rId27" Type="http://schemas.openxmlformats.org/officeDocument/2006/relationships/image" Target="../media/image115.jpg"/><Relationship Id="rId30" Type="http://schemas.openxmlformats.org/officeDocument/2006/relationships/image" Target="../media/image144.jpeg"/></Relationships>
</file>

<file path=ppt/slides/_rels/slide7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hyperlink" Target="http://www.miss604.com/2012/08/italy-wins-2012-honda-celebration-of-light.html" TargetMode="External"/><Relationship Id="rId4" Type="http://schemas.openxmlformats.org/officeDocument/2006/relationships/image" Target="../media/image81.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887"/>
            <a:ext cx="6117771" cy="6847114"/>
          </a:xfrm>
          <a:prstGeom prst="rect">
            <a:avLst/>
          </a:prstGeom>
        </p:spPr>
      </p:pic>
      <p:sp>
        <p:nvSpPr>
          <p:cNvPr id="7" name="Title 1">
            <a:extLst>
              <a:ext uri="{FF2B5EF4-FFF2-40B4-BE49-F238E27FC236}">
                <a16:creationId xmlns:a16="http://schemas.microsoft.com/office/drawing/2014/main" id="{40333BAF-889B-4B83-9733-467C8DE8C2A4}"/>
              </a:ext>
            </a:extLst>
          </p:cNvPr>
          <p:cNvSpPr txBox="1">
            <a:spLocks/>
          </p:cNvSpPr>
          <p:nvPr/>
        </p:nvSpPr>
        <p:spPr>
          <a:xfrm>
            <a:off x="872088" y="3271350"/>
            <a:ext cx="168812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keep</a:t>
            </a:r>
          </a:p>
        </p:txBody>
      </p:sp>
      <p:sp>
        <p:nvSpPr>
          <p:cNvPr id="5" name="Rectangle 2"/>
          <p:cNvSpPr txBox="1">
            <a:spLocks noChangeArrowheads="1"/>
          </p:cNvSpPr>
          <p:nvPr/>
        </p:nvSpPr>
        <p:spPr bwMode="auto">
          <a:xfrm>
            <a:off x="3854370" y="2362200"/>
            <a:ext cx="1936830" cy="109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b="1" kern="0" dirty="0">
                <a:ln w="18415" cmpd="sng">
                  <a:noFill/>
                  <a:prstDash val="solid"/>
                </a:ln>
                <a:solidFill>
                  <a:schemeClr val="bg1"/>
                </a:solidFill>
                <a:effectLst>
                  <a:glow rad="76200">
                    <a:schemeClr val="tx1">
                      <a:alpha val="80000"/>
                    </a:schemeClr>
                  </a:glow>
                </a:effectLst>
              </a:rPr>
              <a:t>love</a:t>
            </a:r>
            <a:endParaRPr lang="en-US" altLang="en-US" b="1" i="1" kern="0" dirty="0">
              <a:ln w="18415" cmpd="sng">
                <a:noFill/>
                <a:prstDash val="solid"/>
              </a:ln>
              <a:solidFill>
                <a:schemeClr val="bg1"/>
              </a:solidFill>
              <a:effectLst>
                <a:glow rad="76200">
                  <a:schemeClr val="tx1">
                    <a:alpha val="80000"/>
                  </a:schemeClr>
                </a:glow>
              </a:effectLst>
            </a:endParaRPr>
          </a:p>
        </p:txBody>
      </p:sp>
      <p:sp>
        <p:nvSpPr>
          <p:cNvPr id="2" name="Title 1"/>
          <p:cNvSpPr>
            <a:spLocks noGrp="1"/>
          </p:cNvSpPr>
          <p:nvPr>
            <p:ph type="title"/>
          </p:nvPr>
        </p:nvSpPr>
        <p:spPr>
          <a:xfrm>
            <a:off x="914400" y="2255838"/>
            <a:ext cx="7239000" cy="2468562"/>
          </a:xfrm>
        </p:spPr>
        <p:txBody>
          <a:bodyPr/>
          <a:lstStyle/>
          <a:p>
            <a:r>
              <a:rPr lang="en-US" b="1" spc="50" dirty="0">
                <a:ln w="13500">
                  <a:solidFill>
                    <a:schemeClr val="accent1">
                      <a:shade val="2500"/>
                      <a:alpha val="6500"/>
                    </a:schemeClr>
                  </a:solidFill>
                  <a:prstDash val="solid"/>
                </a:ln>
                <a:solidFill>
                  <a:schemeClr val="bg1"/>
                </a:solidFill>
                <a:effectLst>
                  <a:glow rad="101600">
                    <a:schemeClr val="tx1">
                      <a:alpha val="80000"/>
                    </a:schemeClr>
                  </a:glow>
                  <a:innerShdw blurRad="50900" dist="38500" dir="13500000">
                    <a:srgbClr val="000000">
                      <a:alpha val="60000"/>
                    </a:srgbClr>
                  </a:innerShdw>
                </a:effectLst>
              </a:rPr>
              <a:t>"If you love Me,           keep My commandments.</a:t>
            </a:r>
            <a:r>
              <a:rPr lang="en-US" sz="3200" b="1" i="1" spc="50" dirty="0">
                <a:ln w="13500">
                  <a:solidFill>
                    <a:schemeClr val="accent1">
                      <a:shade val="2500"/>
                      <a:alpha val="6500"/>
                    </a:schemeClr>
                  </a:solidFill>
                  <a:prstDash val="solid"/>
                </a:ln>
                <a:solidFill>
                  <a:schemeClr val="bg1"/>
                </a:solidFill>
                <a:effectLst>
                  <a:glow rad="101600">
                    <a:schemeClr val="tx1">
                      <a:alpha val="80000"/>
                    </a:schemeClr>
                  </a:glow>
                  <a:innerShdw blurRad="50900" dist="38500" dir="13500000">
                    <a:srgbClr val="000000">
                      <a:alpha val="60000"/>
                    </a:srgbClr>
                  </a:innerShdw>
                </a:effectLst>
              </a:rPr>
              <a:t> — John 14:15 </a:t>
            </a:r>
          </a:p>
        </p:txBody>
      </p:sp>
      <p:sp>
        <p:nvSpPr>
          <p:cNvPr id="6" name="!!OvalMorph">
            <a:extLst>
              <a:ext uri="{FF2B5EF4-FFF2-40B4-BE49-F238E27FC236}">
                <a16:creationId xmlns:a16="http://schemas.microsoft.com/office/drawing/2014/main" id="{202331B0-149D-4FF8-8FC3-119C848B6A08}"/>
              </a:ext>
            </a:extLst>
          </p:cNvPr>
          <p:cNvSpPr/>
          <p:nvPr/>
        </p:nvSpPr>
        <p:spPr>
          <a:xfrm>
            <a:off x="2549315" y="2575516"/>
            <a:ext cx="661061" cy="673874"/>
          </a:xfrm>
          <a:prstGeom prst="ellipse">
            <a:avLst/>
          </a:prstGeom>
          <a:noFill/>
          <a:ln w="57150" cap="flat" cmpd="sng" algn="ctr">
            <a:solidFill>
              <a:srgbClr val="FF00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8" name="Rectangle 2">
            <a:extLst>
              <a:ext uri="{FF2B5EF4-FFF2-40B4-BE49-F238E27FC236}">
                <a16:creationId xmlns:a16="http://schemas.microsoft.com/office/drawing/2014/main" id="{00F85509-1ACD-4338-A28B-BED7E7AD7033}"/>
              </a:ext>
            </a:extLst>
          </p:cNvPr>
          <p:cNvSpPr txBox="1">
            <a:spLocks noChangeArrowheads="1"/>
          </p:cNvSpPr>
          <p:nvPr/>
        </p:nvSpPr>
        <p:spPr bwMode="auto">
          <a:xfrm>
            <a:off x="794972" y="3221563"/>
            <a:ext cx="1852978"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keep</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73195047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2"/>
      <p:bldP spid="2" grpId="0"/>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887"/>
            <a:ext cx="6117771" cy="6847114"/>
          </a:xfrm>
          <a:prstGeom prst="rect">
            <a:avLst/>
          </a:prstGeom>
        </p:spPr>
      </p:pic>
      <p:sp>
        <p:nvSpPr>
          <p:cNvPr id="7" name="Title 1">
            <a:extLst>
              <a:ext uri="{FF2B5EF4-FFF2-40B4-BE49-F238E27FC236}">
                <a16:creationId xmlns:a16="http://schemas.microsoft.com/office/drawing/2014/main" id="{40333BAF-889B-4B83-9733-467C8DE8C2A4}"/>
              </a:ext>
            </a:extLst>
          </p:cNvPr>
          <p:cNvSpPr txBox="1">
            <a:spLocks/>
          </p:cNvSpPr>
          <p:nvPr/>
        </p:nvSpPr>
        <p:spPr>
          <a:xfrm>
            <a:off x="872088" y="3271350"/>
            <a:ext cx="168812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Arial"/>
                <a:ea typeface="+mj-ea"/>
                <a:cs typeface="+mj-cs"/>
              </a:rPr>
              <a:t>keep</a:t>
            </a:r>
          </a:p>
        </p:txBody>
      </p:sp>
      <p:sp>
        <p:nvSpPr>
          <p:cNvPr id="5" name="Rectangle 2"/>
          <p:cNvSpPr txBox="1">
            <a:spLocks noChangeArrowheads="1"/>
          </p:cNvSpPr>
          <p:nvPr/>
        </p:nvSpPr>
        <p:spPr bwMode="auto">
          <a:xfrm>
            <a:off x="3854370" y="2362200"/>
            <a:ext cx="1936830" cy="109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w="18415" cmpd="sng">
                  <a:noFill/>
                  <a:prstDash val="solid"/>
                </a:ln>
                <a:solidFill>
                  <a:srgbClr val="FF0000"/>
                </a:solidFill>
                <a:effectLst>
                  <a:outerShdw blurRad="63500" dir="3600000" algn="tl" rotWithShape="0">
                    <a:srgbClr val="000000">
                      <a:alpha val="70000"/>
                    </a:srgbClr>
                  </a:outerShdw>
                </a:effectLst>
                <a:uLnTx/>
                <a:uFillTx/>
                <a:latin typeface="Arial"/>
                <a:ea typeface="+mj-ea"/>
                <a:cs typeface="+mj-cs"/>
              </a:rPr>
              <a:t> </a:t>
            </a:r>
            <a:r>
              <a:rPr kumimoji="0" lang="en-US" altLang="en-US" sz="4400" b="0" i="0" u="none" strike="noStrike" kern="0" cap="none" spc="0" normalizeH="0" baseline="0" noProof="0" dirty="0">
                <a:ln w="18415" cmpd="sng">
                  <a:noFill/>
                  <a:prstDash val="solid"/>
                </a:ln>
                <a:solidFill>
                  <a:srgbClr val="FF0000"/>
                </a:solidFill>
                <a:effectLst>
                  <a:outerShdw blurRad="63500" dir="3600000" algn="tl" rotWithShape="0">
                    <a:srgbClr val="000000">
                      <a:alpha val="70000"/>
                    </a:srgbClr>
                  </a:outerShdw>
                </a:effectLst>
                <a:uLnTx/>
                <a:uFillTx/>
                <a:latin typeface="Arial"/>
                <a:ea typeface="+mj-ea"/>
                <a:cs typeface="+mj-cs"/>
              </a:rPr>
              <a:t> </a:t>
            </a:r>
            <a:r>
              <a:rPr kumimoji="0" lang="en-US" altLang="en-US" sz="4400" b="1" i="0" u="none" strike="noStrike" kern="0" cap="none" spc="0" normalizeH="0" baseline="0" noProof="0" dirty="0">
                <a:ln w="18415" cmpd="sng">
                  <a:noFill/>
                  <a:prstDash val="solid"/>
                </a:ln>
                <a:solidFill>
                  <a:srgbClr val="FFFFFF"/>
                </a:solidFill>
                <a:effectLst>
                  <a:glow rad="76200">
                    <a:srgbClr val="000000">
                      <a:alpha val="80000"/>
                    </a:srgbClr>
                  </a:glow>
                </a:effectLst>
                <a:uLnTx/>
                <a:uFillTx/>
                <a:latin typeface="Arial"/>
                <a:ea typeface="+mj-ea"/>
                <a:cs typeface="+mj-cs"/>
              </a:rPr>
              <a:t>love</a:t>
            </a:r>
            <a:endParaRPr kumimoji="0" lang="en-US" altLang="en-US" sz="4400" b="1" i="1" u="none" strike="noStrike" kern="0" cap="none" spc="0" normalizeH="0" baseline="0" noProof="0" dirty="0">
              <a:ln w="18415" cmpd="sng">
                <a:noFill/>
                <a:prstDash val="solid"/>
              </a:ln>
              <a:solidFill>
                <a:srgbClr val="FFFFFF"/>
              </a:solidFill>
              <a:effectLst>
                <a:glow rad="76200">
                  <a:srgbClr val="000000">
                    <a:alpha val="80000"/>
                  </a:srgbClr>
                </a:glow>
              </a:effectLst>
              <a:uLnTx/>
              <a:uFillTx/>
              <a:latin typeface="Arial"/>
              <a:ea typeface="+mj-ea"/>
              <a:cs typeface="+mj-cs"/>
            </a:endParaRPr>
          </a:p>
        </p:txBody>
      </p:sp>
      <p:sp>
        <p:nvSpPr>
          <p:cNvPr id="2" name="Title 1"/>
          <p:cNvSpPr>
            <a:spLocks noGrp="1"/>
          </p:cNvSpPr>
          <p:nvPr>
            <p:ph type="title"/>
          </p:nvPr>
        </p:nvSpPr>
        <p:spPr>
          <a:xfrm>
            <a:off x="914400" y="2255838"/>
            <a:ext cx="7239000" cy="2468562"/>
          </a:xfrm>
        </p:spPr>
        <p:txBody>
          <a:bodyPr/>
          <a:lstStyle/>
          <a:p>
            <a:r>
              <a:rPr lang="en-US" b="1" spc="50" dirty="0">
                <a:ln w="13500">
                  <a:solidFill>
                    <a:schemeClr val="accent1">
                      <a:shade val="2500"/>
                      <a:alpha val="6500"/>
                    </a:schemeClr>
                  </a:solidFill>
                  <a:prstDash val="solid"/>
                </a:ln>
                <a:solidFill>
                  <a:schemeClr val="bg1"/>
                </a:solidFill>
                <a:effectLst>
                  <a:glow rad="101600">
                    <a:schemeClr val="tx1">
                      <a:alpha val="80000"/>
                    </a:schemeClr>
                  </a:glow>
                  <a:innerShdw blurRad="50900" dist="38500" dir="13500000">
                    <a:srgbClr val="000000">
                      <a:alpha val="60000"/>
                    </a:srgbClr>
                  </a:innerShdw>
                </a:effectLst>
              </a:rPr>
              <a:t>"If you love Me,           keep My commandments.</a:t>
            </a:r>
            <a:r>
              <a:rPr lang="en-US" sz="3200" b="1" i="1" spc="50" dirty="0">
                <a:ln w="13500">
                  <a:solidFill>
                    <a:schemeClr val="accent1">
                      <a:shade val="2500"/>
                      <a:alpha val="6500"/>
                    </a:schemeClr>
                  </a:solidFill>
                  <a:prstDash val="solid"/>
                </a:ln>
                <a:solidFill>
                  <a:schemeClr val="bg1"/>
                </a:solidFill>
                <a:effectLst>
                  <a:glow rad="101600">
                    <a:schemeClr val="tx1">
                      <a:alpha val="80000"/>
                    </a:schemeClr>
                  </a:glow>
                  <a:innerShdw blurRad="50900" dist="38500" dir="13500000">
                    <a:srgbClr val="000000">
                      <a:alpha val="60000"/>
                    </a:srgbClr>
                  </a:innerShdw>
                </a:effectLst>
              </a:rPr>
              <a:t> — John 14:15 </a:t>
            </a:r>
          </a:p>
        </p:txBody>
      </p:sp>
      <p:sp>
        <p:nvSpPr>
          <p:cNvPr id="8" name="Rectangle 2">
            <a:extLst>
              <a:ext uri="{FF2B5EF4-FFF2-40B4-BE49-F238E27FC236}">
                <a16:creationId xmlns:a16="http://schemas.microsoft.com/office/drawing/2014/main" id="{00F85509-1ACD-4338-A28B-BED7E7AD7033}"/>
              </a:ext>
            </a:extLst>
          </p:cNvPr>
          <p:cNvSpPr txBox="1">
            <a:spLocks noChangeArrowheads="1"/>
          </p:cNvSpPr>
          <p:nvPr/>
        </p:nvSpPr>
        <p:spPr bwMode="auto">
          <a:xfrm>
            <a:off x="794972" y="3221563"/>
            <a:ext cx="1852978"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Arial"/>
                <a:ea typeface="+mj-ea"/>
                <a:cs typeface="+mj-cs"/>
              </a:rPr>
              <a:t>keep</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Arial"/>
              <a:ea typeface="+mj-ea"/>
              <a:cs typeface="+mj-cs"/>
            </a:endParaRPr>
          </a:p>
        </p:txBody>
      </p:sp>
      <p:sp>
        <p:nvSpPr>
          <p:cNvPr id="9" name="!!OvalMorph">
            <a:extLst>
              <a:ext uri="{FF2B5EF4-FFF2-40B4-BE49-F238E27FC236}">
                <a16:creationId xmlns:a16="http://schemas.microsoft.com/office/drawing/2014/main" id="{DD4179B1-72B3-41D3-8E34-DAD248C007F3}"/>
              </a:ext>
            </a:extLst>
          </p:cNvPr>
          <p:cNvSpPr/>
          <p:nvPr/>
        </p:nvSpPr>
        <p:spPr>
          <a:xfrm>
            <a:off x="862993" y="3162252"/>
            <a:ext cx="1659870" cy="902152"/>
          </a:xfrm>
          <a:prstGeom prst="ellipse">
            <a:avLst/>
          </a:prstGeom>
          <a:noFill/>
          <a:ln w="57150" cap="flat" cmpd="sng" algn="ctr">
            <a:solidFill>
              <a:srgbClr val="00FF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87972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0" presetClass="path" presetSubtype="0" accel="50000" decel="50000" fill="hold" grpId="2" nodeType="withEffect">
                                  <p:stCondLst>
                                    <p:cond delay="0"/>
                                  </p:stCondLst>
                                  <p:childTnLst>
                                    <p:animMotion origin="layout" path="M -5.55556E-7 -4.07407E-6 L -0.03038 0.07454 " pathEditMode="relative" rAng="0" ptsTypes="AA">
                                      <p:cBhvr>
                                        <p:cTn id="9" dur="2000" fill="hold"/>
                                        <p:tgtEl>
                                          <p:spTgt spid="5"/>
                                        </p:tgtEl>
                                        <p:attrNameLst>
                                          <p:attrName>ppt_x</p:attrName>
                                          <p:attrName>ppt_y</p:attrName>
                                        </p:attrNameLst>
                                      </p:cBhvr>
                                      <p:rCtr x="-1528" y="3727"/>
                                    </p:animMotion>
                                  </p:childTnLst>
                                </p:cTn>
                              </p:par>
                              <p:par>
                                <p:cTn id="10" presetID="10" presetClass="exit" presetSubtype="0" fill="hold" grpId="1" nodeType="withEffect">
                                  <p:stCondLst>
                                    <p:cond delay="0"/>
                                  </p:stCondLst>
                                  <p:childTnLst>
                                    <p:animEffect transition="out" filter="fade">
                                      <p:cBhvr>
                                        <p:cTn id="11" dur="1500"/>
                                        <p:tgtEl>
                                          <p:spTgt spid="2"/>
                                        </p:tgtEl>
                                      </p:cBhvr>
                                    </p:animEffect>
                                    <p:set>
                                      <p:cBhvr>
                                        <p:cTn id="12" dur="1" fill="hold">
                                          <p:stCondLst>
                                            <p:cond delay="1499"/>
                                          </p:stCondLst>
                                        </p:cTn>
                                        <p:tgtEl>
                                          <p:spTgt spid="2"/>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2"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23" presetClass="exit" presetSubtype="32" fill="hold" grpId="1" nodeType="with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5" grpId="0"/>
      <p:bldP spid="5" grpId="2"/>
      <p:bldP spid="2" grpId="1"/>
      <p:bldP spid="8" grpId="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itle 1">
            <a:extLst>
              <a:ext uri="{FF2B5EF4-FFF2-40B4-BE49-F238E27FC236}">
                <a16:creationId xmlns:a16="http://schemas.microsoft.com/office/drawing/2014/main" id="{CB8BF292-EC2F-4D9F-B308-76F684C19146}"/>
              </a:ext>
            </a:extLst>
          </p:cNvPr>
          <p:cNvSpPr txBox="1">
            <a:spLocks/>
          </p:cNvSpPr>
          <p:nvPr/>
        </p:nvSpPr>
        <p:spPr>
          <a:xfrm>
            <a:off x="4023360" y="4446368"/>
            <a:ext cx="280035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manifest</a:t>
            </a:r>
          </a:p>
        </p:txBody>
      </p:sp>
      <p:sp>
        <p:nvSpPr>
          <p:cNvPr id="10" name="Title 1">
            <a:extLst>
              <a:ext uri="{FF2B5EF4-FFF2-40B4-BE49-F238E27FC236}">
                <a16:creationId xmlns:a16="http://schemas.microsoft.com/office/drawing/2014/main" id="{D4EF8EDC-5B85-4541-9405-33AB91BDE6C3}"/>
              </a:ext>
            </a:extLst>
          </p:cNvPr>
          <p:cNvSpPr txBox="1">
            <a:spLocks/>
          </p:cNvSpPr>
          <p:nvPr/>
        </p:nvSpPr>
        <p:spPr>
          <a:xfrm>
            <a:off x="2661138" y="2436446"/>
            <a:ext cx="58615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5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is he who loves Me</a:t>
            </a:r>
          </a:p>
        </p:txBody>
      </p:sp>
      <p:sp>
        <p:nvSpPr>
          <p:cNvPr id="7" name="Rectangle 2"/>
          <p:cNvSpPr txBox="1">
            <a:spLocks noChangeArrowheads="1"/>
          </p:cNvSpPr>
          <p:nvPr/>
        </p:nvSpPr>
        <p:spPr bwMode="auto">
          <a:xfrm>
            <a:off x="3429000" y="2819400"/>
            <a:ext cx="21654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9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b="1" kern="0" dirty="0">
                <a:ln w="18415" cmpd="sng">
                  <a:no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b="1" i="1" kern="0" dirty="0">
              <a:ln w="18415" cmpd="sng">
                <a:no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2" name="Rectangle 2"/>
          <p:cNvSpPr txBox="1">
            <a:spLocks noChangeArrowheads="1"/>
          </p:cNvSpPr>
          <p:nvPr/>
        </p:nvSpPr>
        <p:spPr bwMode="auto">
          <a:xfrm>
            <a:off x="3429000" y="2819400"/>
            <a:ext cx="21654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9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no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no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2" name="Title 1"/>
          <p:cNvSpPr>
            <a:spLocks noGrp="1"/>
          </p:cNvSpPr>
          <p:nvPr>
            <p:ph type="title"/>
          </p:nvPr>
        </p:nvSpPr>
        <p:spPr>
          <a:xfrm>
            <a:off x="457200" y="884238"/>
            <a:ext cx="8229600" cy="5059362"/>
          </a:xfrm>
        </p:spPr>
        <p:txBody>
          <a:bodyPr/>
          <a:lstStyle/>
          <a:p>
            <a:r>
              <a:rPr lang="en-US" b="1" spc="50" dirty="0">
                <a:ln w="13500">
                  <a:solidFill>
                    <a:schemeClr val="accent1">
                      <a:shade val="2500"/>
                      <a:alpha val="6500"/>
                    </a:schemeClr>
                  </a:solidFill>
                  <a:prstDash val="solid"/>
                </a:ln>
                <a:solidFill>
                  <a:schemeClr val="accent1">
                    <a:tint val="3000"/>
                  </a:schemeClr>
                </a:solidFill>
                <a:effectLst>
                  <a:glow rad="88900">
                    <a:schemeClr val="tx1">
                      <a:alpha val="80000"/>
                    </a:schemeClr>
                  </a:glow>
                  <a:innerShdw blurRad="50900" dist="38500" dir="13500000">
                    <a:srgbClr val="000000">
                      <a:alpha val="60000"/>
                    </a:srgbClr>
                  </a:innerShdw>
                </a:effectLst>
              </a:rPr>
              <a:t>"He who has My commandments and keeps them, it is he who loves Me. And he who loves Me will be loved by My Father, and I will love him and manifest Myself to him." </a:t>
            </a:r>
            <a:r>
              <a:rPr lang="en-US" sz="3200" b="1" i="1" spc="50" dirty="0">
                <a:ln w="13500">
                  <a:solidFill>
                    <a:schemeClr val="accent1">
                      <a:shade val="2500"/>
                      <a:alpha val="6500"/>
                    </a:schemeClr>
                  </a:solidFill>
                  <a:prstDash val="solid"/>
                </a:ln>
                <a:solidFill>
                  <a:schemeClr val="accent1">
                    <a:tint val="3000"/>
                  </a:schemeClr>
                </a:solidFill>
                <a:effectLst>
                  <a:glow rad="88900">
                    <a:schemeClr val="tx1">
                      <a:alpha val="80000"/>
                    </a:schemeClr>
                  </a:glow>
                  <a:innerShdw blurRad="50900" dist="38500" dir="13500000">
                    <a:srgbClr val="000000">
                      <a:alpha val="60000"/>
                    </a:srgbClr>
                  </a:innerShdw>
                </a:effectLst>
              </a:rPr>
              <a:t>— John 14:21 </a:t>
            </a:r>
          </a:p>
        </p:txBody>
      </p:sp>
      <p:sp>
        <p:nvSpPr>
          <p:cNvPr id="6" name="Rectangle 4"/>
          <p:cNvSpPr>
            <a:spLocks noChangeArrowheads="1"/>
          </p:cNvSpPr>
          <p:nvPr/>
        </p:nvSpPr>
        <p:spPr bwMode="auto">
          <a:xfrm>
            <a:off x="6310132" y="1524000"/>
            <a:ext cx="2224268"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400" b="1" dirty="0">
                <a:ln w="3175" cmpd="sng">
                  <a:noFill/>
                  <a:prstDash val="solid"/>
                  <a:miter lim="800000"/>
                </a:ln>
                <a:solidFill>
                  <a:srgbClr val="00B0F0"/>
                </a:solidFill>
                <a:effectLst>
                  <a:glow rad="25400">
                    <a:schemeClr val="bg1"/>
                  </a:glow>
                  <a:outerShdw blurRad="50800" algn="tl" rotWithShape="0">
                    <a:srgbClr val="000000"/>
                  </a:outerShdw>
                </a:effectLst>
              </a:rPr>
              <a:t>keeps</a:t>
            </a:r>
            <a:endParaRPr lang="en-US" sz="3200" b="1" i="1" dirty="0">
              <a:ln w="3175" cmpd="sng">
                <a:noFill/>
                <a:prstDash val="solid"/>
                <a:miter lim="800000"/>
              </a:ln>
              <a:solidFill>
                <a:srgbClr val="00B0F0"/>
              </a:solidFill>
              <a:effectLst>
                <a:glow rad="25400">
                  <a:schemeClr val="bg1"/>
                </a:glow>
                <a:outerShdw blurRad="50800" algn="tl" rotWithShape="0">
                  <a:srgbClr val="000000"/>
                </a:outerShdw>
              </a:effectLst>
              <a:latin typeface="Calibri"/>
            </a:endParaRPr>
          </a:p>
        </p:txBody>
      </p:sp>
      <p:sp>
        <p:nvSpPr>
          <p:cNvPr id="9" name="Rectangle 4">
            <a:extLst>
              <a:ext uri="{FF2B5EF4-FFF2-40B4-BE49-F238E27FC236}">
                <a16:creationId xmlns:a16="http://schemas.microsoft.com/office/drawing/2014/main" id="{F80BACFB-F89A-49CD-8610-8DE492FC21E9}"/>
              </a:ext>
            </a:extLst>
          </p:cNvPr>
          <p:cNvSpPr>
            <a:spLocks noChangeArrowheads="1"/>
          </p:cNvSpPr>
          <p:nvPr/>
        </p:nvSpPr>
        <p:spPr bwMode="auto">
          <a:xfrm>
            <a:off x="3437978" y="257907"/>
            <a:ext cx="1427099" cy="91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5400" b="1" dirty="0">
                <a:ln w="3175" cmpd="sng">
                  <a:noFill/>
                  <a:prstDash val="solid"/>
                  <a:miter lim="800000"/>
                </a:ln>
                <a:solidFill>
                  <a:srgbClr val="FF0000"/>
                </a:solidFill>
                <a:effectLst>
                  <a:glow rad="101600">
                    <a:schemeClr val="bg1"/>
                  </a:glow>
                  <a:outerShdw blurRad="50800" algn="tl" rotWithShape="0">
                    <a:srgbClr val="000000"/>
                  </a:outerShdw>
                </a:effectLst>
              </a:rPr>
              <a:t>?</a:t>
            </a:r>
            <a:endParaRPr lang="en-US" sz="4000" b="1" i="1" dirty="0">
              <a:ln w="3175" cmpd="sng">
                <a:noFill/>
                <a:prstDash val="solid"/>
                <a:miter lim="800000"/>
              </a:ln>
              <a:solidFill>
                <a:srgbClr val="FF0000"/>
              </a:solidFill>
              <a:effectLst>
                <a:glow rad="101600">
                  <a:schemeClr val="bg1"/>
                </a:glow>
                <a:outerShdw blurRad="50800" algn="tl" rotWithShape="0">
                  <a:srgbClr val="000000"/>
                </a:outerShdw>
              </a:effectLst>
              <a:latin typeface="Calibri"/>
            </a:endParaRPr>
          </a:p>
        </p:txBody>
      </p:sp>
      <p:sp>
        <p:nvSpPr>
          <p:cNvPr id="8" name="Rectangle 4">
            <a:extLst>
              <a:ext uri="{FF2B5EF4-FFF2-40B4-BE49-F238E27FC236}">
                <a16:creationId xmlns:a16="http://schemas.microsoft.com/office/drawing/2014/main" id="{2F78068E-205D-4AA9-AF6F-D0D22C09EBF3}"/>
              </a:ext>
            </a:extLst>
          </p:cNvPr>
          <p:cNvSpPr>
            <a:spLocks noChangeArrowheads="1"/>
          </p:cNvSpPr>
          <p:nvPr/>
        </p:nvSpPr>
        <p:spPr bwMode="auto">
          <a:xfrm>
            <a:off x="3391086" y="961292"/>
            <a:ext cx="1427099" cy="91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400" b="1" dirty="0">
                <a:ln w="3175" cmpd="sng">
                  <a:noFill/>
                  <a:prstDash val="solid"/>
                  <a:miter lim="800000"/>
                </a:ln>
                <a:solidFill>
                  <a:srgbClr val="9933FF"/>
                </a:solidFill>
                <a:effectLst>
                  <a:glow rad="25400">
                    <a:schemeClr val="bg1"/>
                  </a:glow>
                  <a:outerShdw blurRad="50800" algn="tl" rotWithShape="0">
                    <a:srgbClr val="000000"/>
                  </a:outerShdw>
                </a:effectLst>
              </a:rPr>
              <a:t>who</a:t>
            </a:r>
            <a:endParaRPr lang="en-US" sz="3200" b="1" i="1" dirty="0">
              <a:ln w="3175" cmpd="sng">
                <a:noFill/>
                <a:prstDash val="solid"/>
                <a:miter lim="800000"/>
              </a:ln>
              <a:solidFill>
                <a:srgbClr val="9933FF"/>
              </a:solidFill>
              <a:effectLst>
                <a:glow rad="25400">
                  <a:schemeClr val="bg1"/>
                </a:glow>
                <a:outerShdw blurRad="50800" algn="tl" rotWithShape="0">
                  <a:srgbClr val="000000"/>
                </a:outerShdw>
              </a:effectLst>
              <a:latin typeface="Calibri"/>
            </a:endParaRPr>
          </a:p>
        </p:txBody>
      </p:sp>
      <p:sp>
        <p:nvSpPr>
          <p:cNvPr id="5" name="Title 1"/>
          <p:cNvSpPr txBox="1">
            <a:spLocks/>
          </p:cNvSpPr>
          <p:nvPr/>
        </p:nvSpPr>
        <p:spPr>
          <a:xfrm>
            <a:off x="1828800" y="2202260"/>
            <a:ext cx="7543800" cy="1074340"/>
          </a:xfrm>
          <a:prstGeom prst="rect">
            <a:avLst/>
          </a:prstGeom>
        </p:spPr>
        <p:txBody>
          <a:bodyPr vert="horz" lIns="91440" tIns="45720" rIns="91440" bIns="45720" rtlCol="0" anchor="ctr">
            <a:no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solidFill>
                  <a:srgbClr val="9933FF"/>
                </a:solidFill>
                <a:effectLst>
                  <a:outerShdw blurRad="76200" dist="50800" dir="5400000" algn="tl" rotWithShape="0">
                    <a:srgbClr val="000000">
                      <a:alpha val="65000"/>
                    </a:srgbClr>
                  </a:outerShdw>
                </a:effectLst>
              </a:rPr>
              <a:t>is he who loves Me</a:t>
            </a:r>
          </a:p>
        </p:txBody>
      </p:sp>
      <p:sp>
        <p:nvSpPr>
          <p:cNvPr id="11" name="Oval 44">
            <a:extLst>
              <a:ext uri="{FF2B5EF4-FFF2-40B4-BE49-F238E27FC236}">
                <a16:creationId xmlns:a16="http://schemas.microsoft.com/office/drawing/2014/main" id="{199AC4A4-4079-4304-A026-8AC083536F44}"/>
              </a:ext>
            </a:extLst>
          </p:cNvPr>
          <p:cNvSpPr/>
          <p:nvPr/>
        </p:nvSpPr>
        <p:spPr>
          <a:xfrm>
            <a:off x="6437527" y="1630908"/>
            <a:ext cx="1905454" cy="902152"/>
          </a:xfrm>
          <a:prstGeom prst="ellipse">
            <a:avLst/>
          </a:prstGeom>
          <a:noFill/>
          <a:ln w="57150" cap="flat" cmpd="sng" algn="ctr">
            <a:solidFill>
              <a:srgbClr val="00FF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9" name="Rectangle 2">
            <a:extLst>
              <a:ext uri="{FF2B5EF4-FFF2-40B4-BE49-F238E27FC236}">
                <a16:creationId xmlns:a16="http://schemas.microsoft.com/office/drawing/2014/main" id="{B077700E-6BC6-4BDF-AFB7-A69721DD1044}"/>
              </a:ext>
            </a:extLst>
          </p:cNvPr>
          <p:cNvSpPr txBox="1">
            <a:spLocks noChangeArrowheads="1"/>
          </p:cNvSpPr>
          <p:nvPr/>
        </p:nvSpPr>
        <p:spPr bwMode="auto">
          <a:xfrm>
            <a:off x="3838383" y="4365718"/>
            <a:ext cx="3175510" cy="78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manifest</a:t>
            </a:r>
            <a:endParaRPr kumimoji="0" lang="en-US" altLang="en-US" sz="4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3" name="Rectangle 4">
            <a:extLst>
              <a:ext uri="{FF2B5EF4-FFF2-40B4-BE49-F238E27FC236}">
                <a16:creationId xmlns:a16="http://schemas.microsoft.com/office/drawing/2014/main" id="{D4409A91-F75B-43E8-A1A4-C904D446D986}"/>
              </a:ext>
            </a:extLst>
          </p:cNvPr>
          <p:cNvSpPr>
            <a:spLocks noChangeArrowheads="1"/>
          </p:cNvSpPr>
          <p:nvPr/>
        </p:nvSpPr>
        <p:spPr bwMode="auto">
          <a:xfrm>
            <a:off x="3727058" y="4210546"/>
            <a:ext cx="3404139" cy="113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400" b="1" dirty="0">
                <a:ln w="3175" cmpd="sng">
                  <a:noFill/>
                  <a:prstDash val="solid"/>
                  <a:miter lim="800000"/>
                </a:ln>
                <a:solidFill>
                  <a:srgbClr val="FFC000"/>
                </a:solidFill>
                <a:effectLst>
                  <a:glow rad="152400">
                    <a:schemeClr val="tx1"/>
                  </a:glow>
                  <a:outerShdw blurRad="50800" algn="tl" rotWithShape="0">
                    <a:srgbClr val="000000"/>
                  </a:outerShdw>
                </a:effectLst>
              </a:rPr>
              <a:t>show</a:t>
            </a:r>
            <a:endParaRPr lang="en-US" sz="3200" b="1"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4" name="Rectangle 4">
            <a:extLst>
              <a:ext uri="{FF2B5EF4-FFF2-40B4-BE49-F238E27FC236}">
                <a16:creationId xmlns:a16="http://schemas.microsoft.com/office/drawing/2014/main" id="{F45A6AB9-3EF5-4A83-93F6-01FA48841E0A}"/>
              </a:ext>
            </a:extLst>
          </p:cNvPr>
          <p:cNvSpPr>
            <a:spLocks noChangeArrowheads="1"/>
          </p:cNvSpPr>
          <p:nvPr/>
        </p:nvSpPr>
        <p:spPr bwMode="auto">
          <a:xfrm>
            <a:off x="3727058" y="4210546"/>
            <a:ext cx="3404139" cy="113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400" b="1" dirty="0">
                <a:ln w="3175" cmpd="sng">
                  <a:noFill/>
                  <a:prstDash val="solid"/>
                  <a:miter lim="800000"/>
                </a:ln>
                <a:solidFill>
                  <a:srgbClr val="FFC000"/>
                </a:solidFill>
                <a:effectLst>
                  <a:glow rad="152400">
                    <a:schemeClr val="tx1"/>
                  </a:glow>
                  <a:outerShdw blurRad="50800" algn="tl" rotWithShape="0">
                    <a:srgbClr val="000000"/>
                  </a:outerShdw>
                </a:effectLst>
              </a:rPr>
              <a:t>reveal</a:t>
            </a:r>
            <a:endParaRPr lang="en-US" sz="3200" b="1"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5" name="Rectangle 4">
            <a:extLst>
              <a:ext uri="{FF2B5EF4-FFF2-40B4-BE49-F238E27FC236}">
                <a16:creationId xmlns:a16="http://schemas.microsoft.com/office/drawing/2014/main" id="{B20C5D1D-1509-4AEF-9C46-48474DE1F321}"/>
              </a:ext>
            </a:extLst>
          </p:cNvPr>
          <p:cNvSpPr>
            <a:spLocks noChangeArrowheads="1"/>
          </p:cNvSpPr>
          <p:nvPr/>
        </p:nvSpPr>
        <p:spPr bwMode="auto">
          <a:xfrm>
            <a:off x="3727058" y="4210546"/>
            <a:ext cx="3404139" cy="113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400" b="1" dirty="0">
                <a:ln w="3175" cmpd="sng">
                  <a:noFill/>
                  <a:prstDash val="solid"/>
                  <a:miter lim="800000"/>
                </a:ln>
                <a:solidFill>
                  <a:srgbClr val="FFC000"/>
                </a:solidFill>
                <a:effectLst>
                  <a:glow rad="152400">
                    <a:schemeClr val="tx1"/>
                  </a:glow>
                  <a:outerShdw blurRad="50800" algn="tl" rotWithShape="0">
                    <a:srgbClr val="000000"/>
                  </a:outerShdw>
                </a:effectLst>
              </a:rPr>
              <a:t>certify</a:t>
            </a:r>
            <a:endParaRPr lang="en-US" sz="3200" b="1"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6" name="Rectangle 4">
            <a:extLst>
              <a:ext uri="{FF2B5EF4-FFF2-40B4-BE49-F238E27FC236}">
                <a16:creationId xmlns:a16="http://schemas.microsoft.com/office/drawing/2014/main" id="{B131731F-D914-4F7C-B30E-26A8436C5EDC}"/>
              </a:ext>
            </a:extLst>
          </p:cNvPr>
          <p:cNvSpPr>
            <a:spLocks noChangeArrowheads="1"/>
          </p:cNvSpPr>
          <p:nvPr/>
        </p:nvSpPr>
        <p:spPr bwMode="auto">
          <a:xfrm>
            <a:off x="3727058" y="4210546"/>
            <a:ext cx="3404139" cy="113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400" b="1" dirty="0">
                <a:ln w="3175" cmpd="sng">
                  <a:noFill/>
                  <a:prstDash val="solid"/>
                  <a:miter lim="800000"/>
                </a:ln>
                <a:solidFill>
                  <a:srgbClr val="FFC000"/>
                </a:solidFill>
                <a:effectLst>
                  <a:glow rad="152400">
                    <a:schemeClr val="tx1"/>
                  </a:glow>
                  <a:outerShdw blurRad="50800" algn="tl" rotWithShape="0">
                    <a:srgbClr val="000000"/>
                  </a:outerShdw>
                </a:effectLst>
              </a:rPr>
              <a:t>express</a:t>
            </a:r>
            <a:endParaRPr lang="en-US" sz="3200" b="1"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7" name="Rectangle 4">
            <a:extLst>
              <a:ext uri="{FF2B5EF4-FFF2-40B4-BE49-F238E27FC236}">
                <a16:creationId xmlns:a16="http://schemas.microsoft.com/office/drawing/2014/main" id="{0A128370-4CD8-4E1E-BC53-A368038989DE}"/>
              </a:ext>
            </a:extLst>
          </p:cNvPr>
          <p:cNvSpPr>
            <a:spLocks noChangeArrowheads="1"/>
          </p:cNvSpPr>
          <p:nvPr/>
        </p:nvSpPr>
        <p:spPr bwMode="auto">
          <a:xfrm>
            <a:off x="3727058" y="4210546"/>
            <a:ext cx="3404139" cy="113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400" b="1" dirty="0">
                <a:ln w="3175" cmpd="sng">
                  <a:noFill/>
                  <a:prstDash val="solid"/>
                  <a:miter lim="800000"/>
                </a:ln>
                <a:solidFill>
                  <a:srgbClr val="FFC000"/>
                </a:solidFill>
                <a:effectLst>
                  <a:glow rad="152400">
                    <a:schemeClr val="tx1"/>
                  </a:glow>
                  <a:outerShdw blurRad="50800" algn="tl" rotWithShape="0">
                    <a:srgbClr val="000000"/>
                  </a:outerShdw>
                </a:effectLst>
              </a:rPr>
              <a:t>uncover</a:t>
            </a:r>
            <a:endParaRPr lang="en-US" sz="3200" b="1"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20" name="Rectangle 6">
            <a:extLst>
              <a:ext uri="{FF2B5EF4-FFF2-40B4-BE49-F238E27FC236}">
                <a16:creationId xmlns:a16="http://schemas.microsoft.com/office/drawing/2014/main" id="{FAE232D9-03EF-484D-9FBB-49CB3F57261E}"/>
              </a:ext>
            </a:extLst>
          </p:cNvPr>
          <p:cNvSpPr>
            <a:spLocks noChangeArrowheads="1"/>
          </p:cNvSpPr>
          <p:nvPr/>
        </p:nvSpPr>
        <p:spPr bwMode="auto">
          <a:xfrm flipH="1">
            <a:off x="2820316" y="2423711"/>
            <a:ext cx="81525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8BBC"/>
                </a:solidFill>
                <a:effectLst>
                  <a:glow rad="88900">
                    <a:schemeClr val="tx1"/>
                  </a:glow>
                </a:effectLst>
                <a:uLnTx/>
                <a:uFillTx/>
                <a:latin typeface="+mj-lt"/>
                <a:ea typeface="+mn-ea"/>
                <a:cs typeface="Calibri" panose="020F0502020204030204" pitchFamily="34" charset="0"/>
              </a:rPr>
              <a:t>=</a:t>
            </a:r>
            <a:endParaRPr kumimoji="0" lang="en-US" sz="6000" b="1" i="1" u="none" strike="noStrike" kern="1200" cap="none" spc="0" normalizeH="0" baseline="0" noProof="0" dirty="0">
              <a:ln>
                <a:noFill/>
              </a:ln>
              <a:solidFill>
                <a:srgbClr val="008BBC"/>
              </a:solidFill>
              <a:effectLst>
                <a:glow rad="88900">
                  <a:schemeClr val="tx1"/>
                </a:glow>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21098017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 -0.26642 " pathEditMode="relative" ptsTypes="AA">
                                      <p:cBhvr>
                                        <p:cTn id="10" dur="1000" spd="-100000" fill="hold"/>
                                        <p:tgtEl>
                                          <p:spTgt spid="2"/>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750"/>
                                        <p:tgtEl>
                                          <p:spTgt spid="8"/>
                                        </p:tgtEl>
                                      </p:cBhvr>
                                    </p:animEffect>
                                  </p:childTnLst>
                                </p:cTn>
                              </p:par>
                              <p:par>
                                <p:cTn id="20" presetID="42"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17" presetClass="entr" presetSubtype="10" fill="hold" grpId="2"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childTnLst>
                                </p:cTn>
                              </p:par>
                              <p:par>
                                <p:cTn id="29" presetID="19" presetClass="entr" presetSubtype="10" fill="hold" grpId="3" nodeType="withEffect">
                                  <p:stCondLst>
                                    <p:cond delay="1600"/>
                                  </p:stCondLst>
                                  <p:childTnLst>
                                    <p:set>
                                      <p:cBhvr>
                                        <p:cTn id="30" dur="1" fill="hold">
                                          <p:stCondLst>
                                            <p:cond delay="0"/>
                                          </p:stCondLst>
                                        </p:cTn>
                                        <p:tgtEl>
                                          <p:spTgt spid="9"/>
                                        </p:tgtEl>
                                        <p:attrNameLst>
                                          <p:attrName>style.visibility</p:attrName>
                                        </p:attrNameLst>
                                      </p:cBhvr>
                                      <p:to>
                                        <p:strVal val="visible"/>
                                      </p:to>
                                    </p:set>
                                    <p:anim calcmode="lin" valueType="num">
                                      <p:cBhvr>
                                        <p:cTn id="31" dur="1500" fill="hold"/>
                                        <p:tgtEl>
                                          <p:spTgt spid="9"/>
                                        </p:tgtEl>
                                        <p:attrNameLst>
                                          <p:attrName>ppt_w</p:attrName>
                                        </p:attrNameLst>
                                      </p:cBhvr>
                                      <p:tavLst>
                                        <p:tav tm="0" fmla="#ppt_w*sin(2.5*pi*$)">
                                          <p:val>
                                            <p:fltVal val="0"/>
                                          </p:val>
                                        </p:tav>
                                        <p:tav tm="100000">
                                          <p:val>
                                            <p:fltVal val="1"/>
                                          </p:val>
                                        </p:tav>
                                      </p:tavLst>
                                    </p:anim>
                                    <p:anim calcmode="lin" valueType="num">
                                      <p:cBhvr>
                                        <p:cTn id="32" dur="1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4.72222E-6 -4.44444E-6 L 0.1033 0.19584 " pathEditMode="relative" rAng="0" ptsTypes="AA">
                                      <p:cBhvr>
                                        <p:cTn id="36" dur="1500" fill="hold"/>
                                        <p:tgtEl>
                                          <p:spTgt spid="8"/>
                                        </p:tgtEl>
                                        <p:attrNameLst>
                                          <p:attrName>ppt_x</p:attrName>
                                          <p:attrName>ppt_y</p:attrName>
                                        </p:attrNameLst>
                                      </p:cBhvr>
                                      <p:rCtr x="5156" y="9792"/>
                                    </p:animMotion>
                                  </p:childTnLst>
                                </p:cTn>
                              </p:par>
                              <p:par>
                                <p:cTn id="37" presetID="10" presetClass="exit" presetSubtype="0" fill="hold" grpId="1" nodeType="withEffect">
                                  <p:stCondLst>
                                    <p:cond delay="75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grpId="1" nodeType="withEffect">
                                  <p:stCondLst>
                                    <p:cond delay="2000"/>
                                  </p:stCondLst>
                                  <p:childTnLst>
                                    <p:animEffect transition="out" filter="fade">
                                      <p:cBhvr>
                                        <p:cTn id="41" dur="250"/>
                                        <p:tgtEl>
                                          <p:spTgt spid="8"/>
                                        </p:tgtEl>
                                      </p:cBhvr>
                                    </p:animEffect>
                                    <p:set>
                                      <p:cBhvr>
                                        <p:cTn id="42" dur="1" fill="hold">
                                          <p:stCondLst>
                                            <p:cond delay="249"/>
                                          </p:stCondLst>
                                        </p:cTn>
                                        <p:tgtEl>
                                          <p:spTgt spid="8"/>
                                        </p:tgtEl>
                                        <p:attrNameLst>
                                          <p:attrName>style.visibility</p:attrName>
                                        </p:attrNameLst>
                                      </p:cBhvr>
                                      <p:to>
                                        <p:strVal val="hidden"/>
                                      </p:to>
                                    </p:set>
                                  </p:childTnLst>
                                </p:cTn>
                              </p:par>
                              <p:par>
                                <p:cTn id="43" presetID="22" presetClass="entr" presetSubtype="8" fill="hold" grpId="0" nodeType="withEffect">
                                  <p:stCondLst>
                                    <p:cond delay="125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750"/>
                                        <p:tgtEl>
                                          <p:spTgt spid="10"/>
                                        </p:tgtEl>
                                      </p:cBhvr>
                                    </p:animEffect>
                                  </p:childTnLst>
                                </p:cTn>
                              </p:par>
                              <p:par>
                                <p:cTn id="46" presetID="18" presetClass="emph" presetSubtype="0" fill="hold" grpId="1" nodeType="withEffect">
                                  <p:stCondLst>
                                    <p:cond delay="1250"/>
                                  </p:stCondLst>
                                  <p:childTnLst>
                                    <p:set>
                                      <p:cBhvr override="childStyle">
                                        <p:cTn id="47" dur="750" fill="hold"/>
                                        <p:tgtEl>
                                          <p:spTgt spid="10"/>
                                        </p:tgtEl>
                                        <p:attrNameLst>
                                          <p:attrName>style.textDecorationUnderline</p:attrName>
                                        </p:attrNameLst>
                                      </p:cBhvr>
                                      <p:to>
                                        <p:strVal val="true"/>
                                      </p:to>
                                    </p:set>
                                  </p:childTnLst>
                                </p:cTn>
                              </p:par>
                              <p:par>
                                <p:cTn id="48" presetID="22" presetClass="entr" presetSubtype="8" fill="hold" grpId="0" nodeType="withEffect">
                                  <p:stCondLst>
                                    <p:cond delay="125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75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dissolve">
                                      <p:cBhvr>
                                        <p:cTn id="61" dur="500">
                                          <p:stCondLst>
                                            <p:cond delay="0"/>
                                          </p:stCondLst>
                                        </p:cTn>
                                        <p:tgtEl>
                                          <p:spTgt spid="6"/>
                                        </p:tgtEl>
                                      </p:cBhvr>
                                    </p:animEffect>
                                    <p:anim to="" calcmode="lin" valueType="num">
                                      <p:cBhvr>
                                        <p:cTn id="6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64" fill="hold">
                            <p:stCondLst>
                              <p:cond delay="500"/>
                            </p:stCondLst>
                            <p:childTnLst>
                              <p:par>
                                <p:cTn id="65" presetID="23" presetClass="entr" presetSubtype="16"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childTnLst>
                                </p:cTn>
                              </p:par>
                              <p:par>
                                <p:cTn id="69" presetID="10" presetClass="exit" presetSubtype="0" fill="hold" grpId="1" nodeType="withEffect">
                                  <p:stCondLst>
                                    <p:cond delay="25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par>
                                <p:cTn id="77" presetID="18" presetClass="emph" presetSubtype="0" fill="hold" grpId="1" nodeType="withEffect">
                                  <p:stCondLst>
                                    <p:cond delay="0"/>
                                  </p:stCondLst>
                                  <p:childTnLst>
                                    <p:set>
                                      <p:cBhvr override="childStyle">
                                        <p:cTn id="78" dur="500" fill="hold"/>
                                        <p:tgtEl>
                                          <p:spTgt spid="18"/>
                                        </p:tgtEl>
                                        <p:attrNameLst>
                                          <p:attrName>style.textDecorationUnderline</p:attrName>
                                        </p:attrNameLst>
                                      </p:cBhvr>
                                      <p:to>
                                        <p:strVal val="true"/>
                                      </p:to>
                                    </p:set>
                                  </p:childTnLst>
                                </p:cTn>
                              </p:par>
                              <p:par>
                                <p:cTn id="79" presetID="22" presetClass="entr" presetSubtype="8"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left)">
                                      <p:cBhvr>
                                        <p:cTn id="81" dur="500"/>
                                        <p:tgtEl>
                                          <p:spTgt spid="19"/>
                                        </p:tgtEl>
                                      </p:cBhvr>
                                    </p:animEffect>
                                  </p:childTnLst>
                                </p:cTn>
                              </p:par>
                              <p:par>
                                <p:cTn id="82" presetID="10" presetClass="exit" presetSubtype="0" fill="hold" grpId="1" nodeType="withEffect">
                                  <p:stCondLst>
                                    <p:cond delay="0"/>
                                  </p:stCondLst>
                                  <p:childTnLst>
                                    <p:animEffect transition="out" filter="fade">
                                      <p:cBhvr>
                                        <p:cTn id="83" dur="1000"/>
                                        <p:tgtEl>
                                          <p:spTgt spid="6"/>
                                        </p:tgtEl>
                                      </p:cBhvr>
                                    </p:animEffect>
                                    <p:set>
                                      <p:cBhvr>
                                        <p:cTn id="84" dur="1" fill="hold">
                                          <p:stCondLst>
                                            <p:cond delay="999"/>
                                          </p:stCondLst>
                                        </p:cTn>
                                        <p:tgtEl>
                                          <p:spTgt spid="6"/>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600"/>
                                        <p:tgtEl>
                                          <p:spTgt spid="5"/>
                                        </p:tgtEl>
                                      </p:cBhvr>
                                    </p:animEffect>
                                    <p:set>
                                      <p:cBhvr>
                                        <p:cTn id="87" dur="1" fill="hold">
                                          <p:stCondLst>
                                            <p:cond delay="599"/>
                                          </p:stCondLst>
                                        </p:cTn>
                                        <p:tgtEl>
                                          <p:spTgt spid="5"/>
                                        </p:tgtEl>
                                        <p:attrNameLst>
                                          <p:attrName>style.visibility</p:attrName>
                                        </p:attrNameLst>
                                      </p:cBhvr>
                                      <p:to>
                                        <p:strVal val="hidden"/>
                                      </p:to>
                                    </p:set>
                                  </p:childTnLst>
                                </p:cTn>
                              </p:par>
                              <p:par>
                                <p:cTn id="88" presetID="16" presetClass="exit" presetSubtype="21" fill="hold" grpId="2" nodeType="withEffect">
                                  <p:stCondLst>
                                    <p:cond delay="0"/>
                                  </p:stCondLst>
                                  <p:childTnLst>
                                    <p:animEffect transition="out" filter="barn(inVertical)">
                                      <p:cBhvr>
                                        <p:cTn id="89" dur="600"/>
                                        <p:tgtEl>
                                          <p:spTgt spid="10"/>
                                        </p:tgtEl>
                                      </p:cBhvr>
                                    </p:animEffect>
                                    <p:set>
                                      <p:cBhvr>
                                        <p:cTn id="90" dur="1" fill="hold">
                                          <p:stCondLst>
                                            <p:cond delay="599"/>
                                          </p:stCondLst>
                                        </p:cTn>
                                        <p:tgtEl>
                                          <p:spTgt spid="10"/>
                                        </p:tgtEl>
                                        <p:attrNameLst>
                                          <p:attrName>style.visibility</p:attrName>
                                        </p:attrNameLst>
                                      </p:cBhvr>
                                      <p:to>
                                        <p:strVal val="hidden"/>
                                      </p:to>
                                    </p:set>
                                  </p:childTnLst>
                                </p:cTn>
                              </p:par>
                              <p:par>
                                <p:cTn id="91" presetID="23" presetClass="exit" presetSubtype="32" fill="hold" grpId="1" nodeType="withEffect">
                                  <p:stCondLst>
                                    <p:cond delay="0"/>
                                  </p:stCondLst>
                                  <p:childTnLst>
                                    <p:anim calcmode="lin" valueType="num">
                                      <p:cBhvr>
                                        <p:cTn id="92" dur="500"/>
                                        <p:tgtEl>
                                          <p:spTgt spid="11"/>
                                        </p:tgtEl>
                                        <p:attrNameLst>
                                          <p:attrName>ppt_w</p:attrName>
                                        </p:attrNameLst>
                                      </p:cBhvr>
                                      <p:tavLst>
                                        <p:tav tm="0">
                                          <p:val>
                                            <p:strVal val="ppt_w"/>
                                          </p:val>
                                        </p:tav>
                                        <p:tav tm="100000">
                                          <p:val>
                                            <p:fltVal val="0"/>
                                          </p:val>
                                        </p:tav>
                                      </p:tavLst>
                                    </p:anim>
                                    <p:anim calcmode="lin" valueType="num">
                                      <p:cBhvr>
                                        <p:cTn id="93" dur="500"/>
                                        <p:tgtEl>
                                          <p:spTgt spid="11"/>
                                        </p:tgtEl>
                                        <p:attrNameLst>
                                          <p:attrName>ppt_h</p:attrName>
                                        </p:attrNameLst>
                                      </p:cBhvr>
                                      <p:tavLst>
                                        <p:tav tm="0">
                                          <p:val>
                                            <p:strVal val="ppt_h"/>
                                          </p:val>
                                        </p:tav>
                                        <p:tav tm="100000">
                                          <p:val>
                                            <p:fltVal val="0"/>
                                          </p:val>
                                        </p:tav>
                                      </p:tavLst>
                                    </p:anim>
                                    <p:set>
                                      <p:cBhvr>
                                        <p:cTn id="94" dur="1" fill="hold">
                                          <p:stCondLst>
                                            <p:cond delay="499"/>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500" fill="hold"/>
                                        <p:tgtEl>
                                          <p:spTgt spid="13"/>
                                        </p:tgtEl>
                                        <p:attrNameLst>
                                          <p:attrName>ppt_w</p:attrName>
                                        </p:attrNameLst>
                                      </p:cBhvr>
                                      <p:tavLst>
                                        <p:tav tm="0">
                                          <p:val>
                                            <p:fltVal val="0"/>
                                          </p:val>
                                        </p:tav>
                                        <p:tav tm="100000">
                                          <p:val>
                                            <p:strVal val="#ppt_w"/>
                                          </p:val>
                                        </p:tav>
                                      </p:tavLst>
                                    </p:anim>
                                    <p:anim calcmode="lin" valueType="num">
                                      <p:cBhvr>
                                        <p:cTn id="100"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16" fill="hold" grpId="0" nodeType="clickEffect">
                                  <p:stCondLst>
                                    <p:cond delay="25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childTnLst>
                                </p:cTn>
                              </p:par>
                              <p:par>
                                <p:cTn id="107" presetID="23" presetClass="exit" presetSubtype="32" fill="hold" grpId="1" nodeType="withEffect">
                                  <p:stCondLst>
                                    <p:cond delay="0"/>
                                  </p:stCondLst>
                                  <p:childTnLst>
                                    <p:anim calcmode="lin" valueType="num">
                                      <p:cBhvr>
                                        <p:cTn id="108" dur="500"/>
                                        <p:tgtEl>
                                          <p:spTgt spid="13"/>
                                        </p:tgtEl>
                                        <p:attrNameLst>
                                          <p:attrName>ppt_w</p:attrName>
                                        </p:attrNameLst>
                                      </p:cBhvr>
                                      <p:tavLst>
                                        <p:tav tm="0">
                                          <p:val>
                                            <p:strVal val="ppt_w"/>
                                          </p:val>
                                        </p:tav>
                                        <p:tav tm="100000">
                                          <p:val>
                                            <p:fltVal val="0"/>
                                          </p:val>
                                        </p:tav>
                                      </p:tavLst>
                                    </p:anim>
                                    <p:anim calcmode="lin" valueType="num">
                                      <p:cBhvr>
                                        <p:cTn id="109" dur="500"/>
                                        <p:tgtEl>
                                          <p:spTgt spid="13"/>
                                        </p:tgtEl>
                                        <p:attrNameLst>
                                          <p:attrName>ppt_h</p:attrName>
                                        </p:attrNameLst>
                                      </p:cBhvr>
                                      <p:tavLst>
                                        <p:tav tm="0">
                                          <p:val>
                                            <p:strVal val="ppt_h"/>
                                          </p:val>
                                        </p:tav>
                                        <p:tav tm="100000">
                                          <p:val>
                                            <p:fltVal val="0"/>
                                          </p:val>
                                        </p:tav>
                                      </p:tavLst>
                                    </p:anim>
                                    <p:set>
                                      <p:cBhvr>
                                        <p:cTn id="110" dur="1" fill="hold">
                                          <p:stCondLst>
                                            <p:cond delay="499"/>
                                          </p:stCondLst>
                                        </p:cTn>
                                        <p:tgtEl>
                                          <p:spTgt spid="1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3" presetClass="entr" presetSubtype="16" fill="hold" grpId="0" nodeType="clickEffect">
                                  <p:stCondLst>
                                    <p:cond delay="250"/>
                                  </p:stCondLst>
                                  <p:childTnLst>
                                    <p:set>
                                      <p:cBhvr>
                                        <p:cTn id="114" dur="1" fill="hold">
                                          <p:stCondLst>
                                            <p:cond delay="0"/>
                                          </p:stCondLst>
                                        </p:cTn>
                                        <p:tgtEl>
                                          <p:spTgt spid="15"/>
                                        </p:tgtEl>
                                        <p:attrNameLst>
                                          <p:attrName>style.visibility</p:attrName>
                                        </p:attrNameLst>
                                      </p:cBhvr>
                                      <p:to>
                                        <p:strVal val="visible"/>
                                      </p:to>
                                    </p:set>
                                    <p:anim calcmode="lin" valueType="num">
                                      <p:cBhvr>
                                        <p:cTn id="115" dur="500" fill="hold"/>
                                        <p:tgtEl>
                                          <p:spTgt spid="15"/>
                                        </p:tgtEl>
                                        <p:attrNameLst>
                                          <p:attrName>ppt_w</p:attrName>
                                        </p:attrNameLst>
                                      </p:cBhvr>
                                      <p:tavLst>
                                        <p:tav tm="0">
                                          <p:val>
                                            <p:fltVal val="0"/>
                                          </p:val>
                                        </p:tav>
                                        <p:tav tm="100000">
                                          <p:val>
                                            <p:strVal val="#ppt_w"/>
                                          </p:val>
                                        </p:tav>
                                      </p:tavLst>
                                    </p:anim>
                                    <p:anim calcmode="lin" valueType="num">
                                      <p:cBhvr>
                                        <p:cTn id="116" dur="500" fill="hold"/>
                                        <p:tgtEl>
                                          <p:spTgt spid="15"/>
                                        </p:tgtEl>
                                        <p:attrNameLst>
                                          <p:attrName>ppt_h</p:attrName>
                                        </p:attrNameLst>
                                      </p:cBhvr>
                                      <p:tavLst>
                                        <p:tav tm="0">
                                          <p:val>
                                            <p:fltVal val="0"/>
                                          </p:val>
                                        </p:tav>
                                        <p:tav tm="100000">
                                          <p:val>
                                            <p:strVal val="#ppt_h"/>
                                          </p:val>
                                        </p:tav>
                                      </p:tavLst>
                                    </p:anim>
                                  </p:childTnLst>
                                </p:cTn>
                              </p:par>
                              <p:par>
                                <p:cTn id="117" presetID="23" presetClass="exit" presetSubtype="32" fill="hold" grpId="1" nodeType="withEffect">
                                  <p:stCondLst>
                                    <p:cond delay="0"/>
                                  </p:stCondLst>
                                  <p:childTnLst>
                                    <p:anim calcmode="lin" valueType="num">
                                      <p:cBhvr>
                                        <p:cTn id="118" dur="500"/>
                                        <p:tgtEl>
                                          <p:spTgt spid="14"/>
                                        </p:tgtEl>
                                        <p:attrNameLst>
                                          <p:attrName>ppt_w</p:attrName>
                                        </p:attrNameLst>
                                      </p:cBhvr>
                                      <p:tavLst>
                                        <p:tav tm="0">
                                          <p:val>
                                            <p:strVal val="ppt_w"/>
                                          </p:val>
                                        </p:tav>
                                        <p:tav tm="100000">
                                          <p:val>
                                            <p:fltVal val="0"/>
                                          </p:val>
                                        </p:tav>
                                      </p:tavLst>
                                    </p:anim>
                                    <p:anim calcmode="lin" valueType="num">
                                      <p:cBhvr>
                                        <p:cTn id="119" dur="500"/>
                                        <p:tgtEl>
                                          <p:spTgt spid="14"/>
                                        </p:tgtEl>
                                        <p:attrNameLst>
                                          <p:attrName>ppt_h</p:attrName>
                                        </p:attrNameLst>
                                      </p:cBhvr>
                                      <p:tavLst>
                                        <p:tav tm="0">
                                          <p:val>
                                            <p:strVal val="ppt_h"/>
                                          </p:val>
                                        </p:tav>
                                        <p:tav tm="100000">
                                          <p:val>
                                            <p:fltVal val="0"/>
                                          </p:val>
                                        </p:tav>
                                      </p:tavLst>
                                    </p:anim>
                                    <p:set>
                                      <p:cBhvr>
                                        <p:cTn id="120" dur="1" fill="hold">
                                          <p:stCondLst>
                                            <p:cond delay="499"/>
                                          </p:stCondLst>
                                        </p:cTn>
                                        <p:tgtEl>
                                          <p:spTgt spid="1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3" presetClass="entr" presetSubtype="16" fill="hold" grpId="0" nodeType="clickEffect">
                                  <p:stCondLst>
                                    <p:cond delay="250"/>
                                  </p:stCondLst>
                                  <p:childTnLst>
                                    <p:set>
                                      <p:cBhvr>
                                        <p:cTn id="124" dur="1" fill="hold">
                                          <p:stCondLst>
                                            <p:cond delay="0"/>
                                          </p:stCondLst>
                                        </p:cTn>
                                        <p:tgtEl>
                                          <p:spTgt spid="16"/>
                                        </p:tgtEl>
                                        <p:attrNameLst>
                                          <p:attrName>style.visibility</p:attrName>
                                        </p:attrNameLst>
                                      </p:cBhvr>
                                      <p:to>
                                        <p:strVal val="visible"/>
                                      </p:to>
                                    </p:set>
                                    <p:anim calcmode="lin" valueType="num">
                                      <p:cBhvr>
                                        <p:cTn id="125" dur="500" fill="hold"/>
                                        <p:tgtEl>
                                          <p:spTgt spid="16"/>
                                        </p:tgtEl>
                                        <p:attrNameLst>
                                          <p:attrName>ppt_w</p:attrName>
                                        </p:attrNameLst>
                                      </p:cBhvr>
                                      <p:tavLst>
                                        <p:tav tm="0">
                                          <p:val>
                                            <p:fltVal val="0"/>
                                          </p:val>
                                        </p:tav>
                                        <p:tav tm="100000">
                                          <p:val>
                                            <p:strVal val="#ppt_w"/>
                                          </p:val>
                                        </p:tav>
                                      </p:tavLst>
                                    </p:anim>
                                    <p:anim calcmode="lin" valueType="num">
                                      <p:cBhvr>
                                        <p:cTn id="126" dur="500" fill="hold"/>
                                        <p:tgtEl>
                                          <p:spTgt spid="16"/>
                                        </p:tgtEl>
                                        <p:attrNameLst>
                                          <p:attrName>ppt_h</p:attrName>
                                        </p:attrNameLst>
                                      </p:cBhvr>
                                      <p:tavLst>
                                        <p:tav tm="0">
                                          <p:val>
                                            <p:fltVal val="0"/>
                                          </p:val>
                                        </p:tav>
                                        <p:tav tm="100000">
                                          <p:val>
                                            <p:strVal val="#ppt_h"/>
                                          </p:val>
                                        </p:tav>
                                      </p:tavLst>
                                    </p:anim>
                                  </p:childTnLst>
                                </p:cTn>
                              </p:par>
                              <p:par>
                                <p:cTn id="127" presetID="23" presetClass="exit" presetSubtype="32" fill="hold" grpId="1" nodeType="withEffect">
                                  <p:stCondLst>
                                    <p:cond delay="0"/>
                                  </p:stCondLst>
                                  <p:childTnLst>
                                    <p:anim calcmode="lin" valueType="num">
                                      <p:cBhvr>
                                        <p:cTn id="128" dur="500"/>
                                        <p:tgtEl>
                                          <p:spTgt spid="15"/>
                                        </p:tgtEl>
                                        <p:attrNameLst>
                                          <p:attrName>ppt_w</p:attrName>
                                        </p:attrNameLst>
                                      </p:cBhvr>
                                      <p:tavLst>
                                        <p:tav tm="0">
                                          <p:val>
                                            <p:strVal val="ppt_w"/>
                                          </p:val>
                                        </p:tav>
                                        <p:tav tm="100000">
                                          <p:val>
                                            <p:fltVal val="0"/>
                                          </p:val>
                                        </p:tav>
                                      </p:tavLst>
                                    </p:anim>
                                    <p:anim calcmode="lin" valueType="num">
                                      <p:cBhvr>
                                        <p:cTn id="129" dur="500"/>
                                        <p:tgtEl>
                                          <p:spTgt spid="15"/>
                                        </p:tgtEl>
                                        <p:attrNameLst>
                                          <p:attrName>ppt_h</p:attrName>
                                        </p:attrNameLst>
                                      </p:cBhvr>
                                      <p:tavLst>
                                        <p:tav tm="0">
                                          <p:val>
                                            <p:strVal val="ppt_h"/>
                                          </p:val>
                                        </p:tav>
                                        <p:tav tm="100000">
                                          <p:val>
                                            <p:fltVal val="0"/>
                                          </p:val>
                                        </p:tav>
                                      </p:tavLst>
                                    </p:anim>
                                    <p:set>
                                      <p:cBhvr>
                                        <p:cTn id="130" dur="1" fill="hold">
                                          <p:stCondLst>
                                            <p:cond delay="499"/>
                                          </p:stCondLst>
                                        </p:cTn>
                                        <p:tgtEl>
                                          <p:spTgt spid="1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3" presetClass="entr" presetSubtype="16" fill="hold" grpId="0" nodeType="clickEffect">
                                  <p:stCondLst>
                                    <p:cond delay="250"/>
                                  </p:stCondLst>
                                  <p:childTnLst>
                                    <p:set>
                                      <p:cBhvr>
                                        <p:cTn id="134" dur="1" fill="hold">
                                          <p:stCondLst>
                                            <p:cond delay="0"/>
                                          </p:stCondLst>
                                        </p:cTn>
                                        <p:tgtEl>
                                          <p:spTgt spid="17"/>
                                        </p:tgtEl>
                                        <p:attrNameLst>
                                          <p:attrName>style.visibility</p:attrName>
                                        </p:attrNameLst>
                                      </p:cBhvr>
                                      <p:to>
                                        <p:strVal val="visible"/>
                                      </p:to>
                                    </p:set>
                                    <p:anim calcmode="lin" valueType="num">
                                      <p:cBhvr>
                                        <p:cTn id="135" dur="500" fill="hold"/>
                                        <p:tgtEl>
                                          <p:spTgt spid="17"/>
                                        </p:tgtEl>
                                        <p:attrNameLst>
                                          <p:attrName>ppt_w</p:attrName>
                                        </p:attrNameLst>
                                      </p:cBhvr>
                                      <p:tavLst>
                                        <p:tav tm="0">
                                          <p:val>
                                            <p:fltVal val="0"/>
                                          </p:val>
                                        </p:tav>
                                        <p:tav tm="100000">
                                          <p:val>
                                            <p:strVal val="#ppt_w"/>
                                          </p:val>
                                        </p:tav>
                                      </p:tavLst>
                                    </p:anim>
                                    <p:anim calcmode="lin" valueType="num">
                                      <p:cBhvr>
                                        <p:cTn id="136" dur="500" fill="hold"/>
                                        <p:tgtEl>
                                          <p:spTgt spid="17"/>
                                        </p:tgtEl>
                                        <p:attrNameLst>
                                          <p:attrName>ppt_h</p:attrName>
                                        </p:attrNameLst>
                                      </p:cBhvr>
                                      <p:tavLst>
                                        <p:tav tm="0">
                                          <p:val>
                                            <p:fltVal val="0"/>
                                          </p:val>
                                        </p:tav>
                                        <p:tav tm="100000">
                                          <p:val>
                                            <p:strVal val="#ppt_h"/>
                                          </p:val>
                                        </p:tav>
                                      </p:tavLst>
                                    </p:anim>
                                  </p:childTnLst>
                                </p:cTn>
                              </p:par>
                              <p:par>
                                <p:cTn id="137" presetID="23" presetClass="exit" presetSubtype="32" fill="hold" grpId="1" nodeType="withEffect">
                                  <p:stCondLst>
                                    <p:cond delay="0"/>
                                  </p:stCondLst>
                                  <p:childTnLst>
                                    <p:anim calcmode="lin" valueType="num">
                                      <p:cBhvr>
                                        <p:cTn id="138" dur="500"/>
                                        <p:tgtEl>
                                          <p:spTgt spid="16"/>
                                        </p:tgtEl>
                                        <p:attrNameLst>
                                          <p:attrName>ppt_w</p:attrName>
                                        </p:attrNameLst>
                                      </p:cBhvr>
                                      <p:tavLst>
                                        <p:tav tm="0">
                                          <p:val>
                                            <p:strVal val="ppt_w"/>
                                          </p:val>
                                        </p:tav>
                                        <p:tav tm="100000">
                                          <p:val>
                                            <p:fltVal val="0"/>
                                          </p:val>
                                        </p:tav>
                                      </p:tavLst>
                                    </p:anim>
                                    <p:anim calcmode="lin" valueType="num">
                                      <p:cBhvr>
                                        <p:cTn id="139" dur="500"/>
                                        <p:tgtEl>
                                          <p:spTgt spid="16"/>
                                        </p:tgtEl>
                                        <p:attrNameLst>
                                          <p:attrName>ppt_h</p:attrName>
                                        </p:attrNameLst>
                                      </p:cBhvr>
                                      <p:tavLst>
                                        <p:tav tm="0">
                                          <p:val>
                                            <p:strVal val="ppt_h"/>
                                          </p:val>
                                        </p:tav>
                                        <p:tav tm="100000">
                                          <p:val>
                                            <p:fltVal val="0"/>
                                          </p:val>
                                        </p:tav>
                                      </p:tavLst>
                                    </p:anim>
                                    <p:set>
                                      <p:cBhvr>
                                        <p:cTn id="140" dur="1" fill="hold">
                                          <p:stCondLst>
                                            <p:cond delay="499"/>
                                          </p:stCondLst>
                                        </p:cTn>
                                        <p:tgtEl>
                                          <p:spTgt spid="16"/>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2"/>
                                        </p:tgtEl>
                                        <p:attrNameLst>
                                          <p:attrName>style.visibility</p:attrName>
                                        </p:attrNameLst>
                                      </p:cBhvr>
                                      <p:to>
                                        <p:strVal val="visible"/>
                                      </p:to>
                                    </p:set>
                                    <p:animEffect transition="in" filter="fade">
                                      <p:cBhvr>
                                        <p:cTn id="145" dur="250"/>
                                        <p:tgtEl>
                                          <p:spTgt spid="12"/>
                                        </p:tgtEl>
                                      </p:cBhvr>
                                    </p:animEffect>
                                  </p:childTnLst>
                                </p:cTn>
                              </p:par>
                              <p:par>
                                <p:cTn id="146" presetID="6" presetClass="emph" presetSubtype="0" fill="hold" grpId="1" nodeType="withEffect">
                                  <p:stCondLst>
                                    <p:cond delay="0"/>
                                  </p:stCondLst>
                                  <p:childTnLst>
                                    <p:animScale>
                                      <p:cBhvr>
                                        <p:cTn id="147" dur="2000" fill="hold"/>
                                        <p:tgtEl>
                                          <p:spTgt spid="12"/>
                                        </p:tgtEl>
                                      </p:cBhvr>
                                      <p:by x="110000" y="110000"/>
                                    </p:animScale>
                                  </p:childTnLst>
                                </p:cTn>
                              </p:par>
                              <p:par>
                                <p:cTn id="148" presetID="0" presetClass="path" presetSubtype="0" accel="50000" decel="50000" fill="hold" grpId="3" nodeType="withEffect">
                                  <p:stCondLst>
                                    <p:cond delay="0"/>
                                  </p:stCondLst>
                                  <p:childTnLst>
                                    <p:animMotion origin="layout" path="M -2.77778E-6 -4.44444E-6 L 0.03334 -0.08055 " pathEditMode="relative" rAng="0" ptsTypes="AA">
                                      <p:cBhvr>
                                        <p:cTn id="149" dur="2000" fill="hold"/>
                                        <p:tgtEl>
                                          <p:spTgt spid="12"/>
                                        </p:tgtEl>
                                        <p:attrNameLst>
                                          <p:attrName>ppt_x</p:attrName>
                                          <p:attrName>ppt_y</p:attrName>
                                        </p:attrNameLst>
                                      </p:cBhvr>
                                      <p:rCtr x="1667" y="-4028"/>
                                    </p:animMotion>
                                  </p:childTnLst>
                                </p:cTn>
                              </p:par>
                              <p:par>
                                <p:cTn id="150" presetID="10" presetClass="exit" presetSubtype="0" fill="hold" grpId="2" nodeType="withEffect">
                                  <p:stCondLst>
                                    <p:cond delay="0"/>
                                  </p:stCondLst>
                                  <p:childTnLst>
                                    <p:animEffect transition="out" filter="fade">
                                      <p:cBhvr>
                                        <p:cTn id="151" dur="1250"/>
                                        <p:tgtEl>
                                          <p:spTgt spid="2"/>
                                        </p:tgtEl>
                                      </p:cBhvr>
                                    </p:animEffect>
                                    <p:set>
                                      <p:cBhvr>
                                        <p:cTn id="152" dur="1" fill="hold">
                                          <p:stCondLst>
                                            <p:cond delay="1249"/>
                                          </p:stCondLst>
                                        </p:cTn>
                                        <p:tgtEl>
                                          <p:spTgt spid="2"/>
                                        </p:tgtEl>
                                        <p:attrNameLst>
                                          <p:attrName>style.visibility</p:attrName>
                                        </p:attrNameLst>
                                      </p:cBhvr>
                                      <p:to>
                                        <p:strVal val="hidden"/>
                                      </p:to>
                                    </p:set>
                                  </p:childTnLst>
                                </p:cTn>
                              </p:par>
                              <p:par>
                                <p:cTn id="153" presetID="23" presetClass="exit" presetSubtype="32" fill="hold" grpId="1" nodeType="withEffect">
                                  <p:stCondLst>
                                    <p:cond delay="0"/>
                                  </p:stCondLst>
                                  <p:childTnLst>
                                    <p:anim calcmode="lin" valueType="num">
                                      <p:cBhvr>
                                        <p:cTn id="154" dur="500"/>
                                        <p:tgtEl>
                                          <p:spTgt spid="17"/>
                                        </p:tgtEl>
                                        <p:attrNameLst>
                                          <p:attrName>ppt_w</p:attrName>
                                        </p:attrNameLst>
                                      </p:cBhvr>
                                      <p:tavLst>
                                        <p:tav tm="0">
                                          <p:val>
                                            <p:strVal val="ppt_w"/>
                                          </p:val>
                                        </p:tav>
                                        <p:tav tm="100000">
                                          <p:val>
                                            <p:fltVal val="0"/>
                                          </p:val>
                                        </p:tav>
                                      </p:tavLst>
                                    </p:anim>
                                    <p:anim calcmode="lin" valueType="num">
                                      <p:cBhvr>
                                        <p:cTn id="155" dur="500"/>
                                        <p:tgtEl>
                                          <p:spTgt spid="17"/>
                                        </p:tgtEl>
                                        <p:attrNameLst>
                                          <p:attrName>ppt_h</p:attrName>
                                        </p:attrNameLst>
                                      </p:cBhvr>
                                      <p:tavLst>
                                        <p:tav tm="0">
                                          <p:val>
                                            <p:strVal val="ppt_h"/>
                                          </p:val>
                                        </p:tav>
                                        <p:tav tm="100000">
                                          <p:val>
                                            <p:fltVal val="0"/>
                                          </p:val>
                                        </p:tav>
                                      </p:tavLst>
                                    </p:anim>
                                    <p:set>
                                      <p:cBhvr>
                                        <p:cTn id="156" dur="1" fill="hold">
                                          <p:stCondLst>
                                            <p:cond delay="499"/>
                                          </p:stCondLst>
                                        </p:cTn>
                                        <p:tgtEl>
                                          <p:spTgt spid="17"/>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par>
                                <p:cTn id="160" presetID="16" presetClass="exit" presetSubtype="21" fill="hold" grpId="2" nodeType="withEffect">
                                  <p:stCondLst>
                                    <p:cond delay="0"/>
                                  </p:stCondLst>
                                  <p:childTnLst>
                                    <p:animEffect transition="out" filter="barn(inVertical)">
                                      <p:cBhvr>
                                        <p:cTn id="161" dur="500"/>
                                        <p:tgtEl>
                                          <p:spTgt spid="18"/>
                                        </p:tgtEl>
                                      </p:cBhvr>
                                    </p:animEffect>
                                    <p:set>
                                      <p:cBhvr>
                                        <p:cTn id="16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0" grpId="0"/>
      <p:bldP spid="10" grpId="1"/>
      <p:bldP spid="10" grpId="2"/>
      <p:bldP spid="7" grpId="2"/>
      <p:bldP spid="12" grpId="0"/>
      <p:bldP spid="12" grpId="1"/>
      <p:bldP spid="12" grpId="3"/>
      <p:bldP spid="2" grpId="0"/>
      <p:bldP spid="2" grpId="1"/>
      <p:bldP spid="2" grpId="2"/>
      <p:bldP spid="6" grpId="0"/>
      <p:bldP spid="6" grpId="1"/>
      <p:bldP spid="9" grpId="0"/>
      <p:bldP spid="9" grpId="1"/>
      <p:bldP spid="9" grpId="2"/>
      <p:bldP spid="9" grpId="3"/>
      <p:bldP spid="8" grpId="0"/>
      <p:bldP spid="8" grpId="1"/>
      <p:bldP spid="8" grpId="2"/>
      <p:bldP spid="5" grpId="0"/>
      <p:bldP spid="5" grpId="1"/>
      <p:bldP spid="11" grpId="0" animBg="1"/>
      <p:bldP spid="11" grpId="1" animBg="1"/>
      <p:bldP spid="19" grpId="0"/>
      <p:bldP spid="19" grpId="1"/>
      <p:bldP spid="13" grpId="0"/>
      <p:bldP spid="13" grpId="1"/>
      <p:bldP spid="14" grpId="0"/>
      <p:bldP spid="14" grpId="1"/>
      <p:bldP spid="15" grpId="0"/>
      <p:bldP spid="15" grpId="1"/>
      <p:bldP spid="16" grpId="0"/>
      <p:bldP spid="16" grpId="1"/>
      <p:bldP spid="17" grpId="0"/>
      <p:bldP spid="17" grpId="1"/>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633"/>
          <a:stretch/>
        </p:blipFill>
        <p:spPr>
          <a:xfrm>
            <a:off x="0" y="0"/>
            <a:ext cx="9144000" cy="6858000"/>
          </a:xfrm>
          <a:prstGeom prst="rect">
            <a:avLst/>
          </a:prstGeom>
        </p:spPr>
      </p:pic>
      <p:sp>
        <p:nvSpPr>
          <p:cNvPr id="7" name="Title 1">
            <a:extLst>
              <a:ext uri="{FF2B5EF4-FFF2-40B4-BE49-F238E27FC236}">
                <a16:creationId xmlns:a16="http://schemas.microsoft.com/office/drawing/2014/main" id="{87C118C8-82FF-45B6-B993-055C52ED7698}"/>
              </a:ext>
            </a:extLst>
          </p:cNvPr>
          <p:cNvSpPr txBox="1">
            <a:spLocks/>
          </p:cNvSpPr>
          <p:nvPr/>
        </p:nvSpPr>
        <p:spPr>
          <a:xfrm>
            <a:off x="2414492" y="326386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is known</a:t>
            </a:r>
          </a:p>
        </p:txBody>
      </p:sp>
      <p:sp>
        <p:nvSpPr>
          <p:cNvPr id="12290" name="Rectangle 2"/>
          <p:cNvSpPr>
            <a:spLocks noGrp="1" noChangeArrowheads="1"/>
          </p:cNvSpPr>
          <p:nvPr>
            <p:ph type="title"/>
          </p:nvPr>
        </p:nvSpPr>
        <p:spPr>
          <a:xfrm>
            <a:off x="457200" y="2313713"/>
            <a:ext cx="8229600" cy="2407630"/>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if anyone loves God, this one is known by Him.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Corinthians 8:3</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4" name="Rectangle 2"/>
          <p:cNvSpPr txBox="1">
            <a:spLocks noChangeArrowheads="1"/>
          </p:cNvSpPr>
          <p:nvPr/>
        </p:nvSpPr>
        <p:spPr bwMode="auto">
          <a:xfrm>
            <a:off x="5257800" y="2232819"/>
            <a:ext cx="2309149" cy="119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100" kern="0" dirty="0">
                <a:ln w="18415" cmpd="sng">
                  <a:noFill/>
                  <a:prstDash val="solid"/>
                </a:ln>
                <a:solidFill>
                  <a:srgbClr val="CC99FF"/>
                </a:soli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God</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3733800" y="2286000"/>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53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noFill/>
                  <a:prstDash val="solid"/>
                </a:ln>
                <a:solidFill>
                  <a:schemeClr val="bg1"/>
                </a:solidFill>
                <a:effectLst>
                  <a:glow rad="76200">
                    <a:schemeClr val="tx1">
                      <a:alpha val="80000"/>
                    </a:schemeClr>
                  </a:glow>
                </a:effectLst>
              </a:rPr>
              <a:t>love</a:t>
            </a:r>
            <a:endParaRPr lang="en-US" altLang="en-US" sz="4800" i="1" kern="0" dirty="0">
              <a:ln w="18415" cmpd="sng">
                <a:noFill/>
                <a:prstDash val="solid"/>
              </a:ln>
              <a:solidFill>
                <a:schemeClr val="bg1"/>
              </a:solidFill>
              <a:effectLst>
                <a:glow rad="76200">
                  <a:schemeClr val="tx1">
                    <a:alpha val="80000"/>
                  </a:schemeClr>
                </a:glow>
              </a:effectLst>
            </a:endParaRPr>
          </a:p>
        </p:txBody>
      </p:sp>
      <p:sp>
        <p:nvSpPr>
          <p:cNvPr id="8" name="Rectangle 2">
            <a:extLst>
              <a:ext uri="{FF2B5EF4-FFF2-40B4-BE49-F238E27FC236}">
                <a16:creationId xmlns:a16="http://schemas.microsoft.com/office/drawing/2014/main" id="{7B1F99EB-779F-4462-AA43-F932506E1179}"/>
              </a:ext>
            </a:extLst>
          </p:cNvPr>
          <p:cNvSpPr txBox="1">
            <a:spLocks noChangeArrowheads="1"/>
          </p:cNvSpPr>
          <p:nvPr/>
        </p:nvSpPr>
        <p:spPr bwMode="auto">
          <a:xfrm>
            <a:off x="2739436" y="3212361"/>
            <a:ext cx="2612454" cy="73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is known</a:t>
            </a:r>
            <a:endParaRPr kumimoji="0" lang="en-US" altLang="en-US" sz="48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9" name="Oval 44">
            <a:extLst>
              <a:ext uri="{FF2B5EF4-FFF2-40B4-BE49-F238E27FC236}">
                <a16:creationId xmlns:a16="http://schemas.microsoft.com/office/drawing/2014/main" id="{4A845D1E-FF4C-431A-9D8B-C86AA16715F6}"/>
              </a:ext>
            </a:extLst>
          </p:cNvPr>
          <p:cNvSpPr/>
          <p:nvPr/>
        </p:nvSpPr>
        <p:spPr>
          <a:xfrm>
            <a:off x="2703449" y="3228621"/>
            <a:ext cx="729463" cy="742449"/>
          </a:xfrm>
          <a:prstGeom prst="ellipse">
            <a:avLst/>
          </a:prstGeom>
          <a:noFill/>
          <a:ln w="57150" cap="flat" cmpd="sng" algn="ctr">
            <a:solidFill>
              <a:srgbClr val="00FF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0" name="Oval 44">
            <a:extLst>
              <a:ext uri="{FF2B5EF4-FFF2-40B4-BE49-F238E27FC236}">
                <a16:creationId xmlns:a16="http://schemas.microsoft.com/office/drawing/2014/main" id="{52D007AA-196D-4329-914F-F69EE3567154}"/>
              </a:ext>
            </a:extLst>
          </p:cNvPr>
          <p:cNvSpPr/>
          <p:nvPr/>
        </p:nvSpPr>
        <p:spPr>
          <a:xfrm>
            <a:off x="1577893" y="2477638"/>
            <a:ext cx="729463" cy="742449"/>
          </a:xfrm>
          <a:prstGeom prst="ellipse">
            <a:avLst/>
          </a:prstGeom>
          <a:noFill/>
          <a:ln w="57150" cap="flat" cmpd="sng" algn="ctr">
            <a:solidFill>
              <a:srgbClr val="FF00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500" fill="hold"/>
                                        <p:tgtEl>
                                          <p:spTgt spid="12290"/>
                                        </p:tgtEl>
                                        <p:attrNameLst>
                                          <p:attrName>ppt_w</p:attrName>
                                        </p:attrNameLst>
                                      </p:cBhvr>
                                      <p:tavLst>
                                        <p:tav tm="0">
                                          <p:val>
                                            <p:fltVal val="0"/>
                                          </p:val>
                                        </p:tav>
                                        <p:tav tm="100000">
                                          <p:val>
                                            <p:strVal val="#ppt_w"/>
                                          </p:val>
                                        </p:tav>
                                      </p:tavLst>
                                    </p:anim>
                                    <p:anim calcmode="lin" valueType="num">
                                      <p:cBhvr>
                                        <p:cTn id="8" dur="1500" fill="hold"/>
                                        <p:tgtEl>
                                          <p:spTgt spid="12290"/>
                                        </p:tgtEl>
                                        <p:attrNameLst>
                                          <p:attrName>ppt_h</p:attrName>
                                        </p:attrNameLst>
                                      </p:cBhvr>
                                      <p:tavLst>
                                        <p:tav tm="0">
                                          <p:val>
                                            <p:fltVal val="0"/>
                                          </p:val>
                                        </p:tav>
                                        <p:tav tm="100000">
                                          <p:val>
                                            <p:strVal val="#ppt_h"/>
                                          </p:val>
                                        </p:tav>
                                      </p:tavLst>
                                    </p:anim>
                                    <p:animEffect transition="in" filter="fade">
                                      <p:cBhvr>
                                        <p:cTn id="9" dur="1500"/>
                                        <p:tgtEl>
                                          <p:spTgt spid="12290"/>
                                        </p:tgtEl>
                                      </p:cBhvr>
                                    </p:animEffect>
                                  </p:childTnLst>
                                </p:cTn>
                              </p:par>
                              <p:par>
                                <p:cTn id="10" presetID="42" presetClass="path" presetSubtype="0" accel="50000" decel="50000" fill="hold" grpId="1" nodeType="withEffect">
                                  <p:stCondLst>
                                    <p:cond delay="0"/>
                                  </p:stCondLst>
                                  <p:childTnLst>
                                    <p:animMotion origin="layout" path="M 0 -1.48148E-6 L 0.18333 -0.14768 " pathEditMode="relative" rAng="0" ptsTypes="AA">
                                      <p:cBhvr>
                                        <p:cTn id="11" dur="1500" spd="-100000" fill="hold"/>
                                        <p:tgtEl>
                                          <p:spTgt spid="12290"/>
                                        </p:tgtEl>
                                        <p:attrNameLst>
                                          <p:attrName>ppt_x</p:attrName>
                                          <p:attrName>ppt_y</p:attrName>
                                        </p:attrNameLst>
                                      </p:cBhvr>
                                      <p:rCtr x="9167" y="-7384"/>
                                    </p:animMotion>
                                  </p:childTnLst>
                                </p:cTn>
                              </p:par>
                            </p:childTnLst>
                          </p:cTn>
                        </p:par>
                        <p:par>
                          <p:cTn id="12" fill="hold">
                            <p:stCondLst>
                              <p:cond delay="1500"/>
                            </p:stCondLst>
                            <p:childTnLst>
                              <p:par>
                                <p:cTn id="13" presetID="10" presetClass="exit" presetSubtype="0" fill="hold" grpId="2" nodeType="after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8" presetClass="emph" presetSubtype="0" fill="hold" grpId="1" nodeType="withEffect">
                                  <p:stCondLst>
                                    <p:cond delay="0"/>
                                  </p:stCondLst>
                                  <p:childTnLst>
                                    <p:set>
                                      <p:cBhvr override="childStyle">
                                        <p:cTn id="22" dur="500" fill="hold"/>
                                        <p:tgtEl>
                                          <p:spTgt spid="7"/>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stCondLst>
                                            <p:cond delay="0"/>
                                          </p:stCondLst>
                                        </p:cTn>
                                        <p:tgtEl>
                                          <p:spTgt spid="10"/>
                                        </p:tgtEl>
                                      </p:cBhvr>
                                    </p:animEffect>
                                    <p:anim to="" calcmode="lin" valueType="num">
                                      <p:cBhvr>
                                        <p:cTn id="3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3" presetID="53" presetClass="exit" presetSubtype="32" fill="hold" grpId="1" nodeType="withEffect">
                                  <p:stCondLst>
                                    <p:cond delay="750"/>
                                  </p:stCondLst>
                                  <p:childTnLst>
                                    <p:anim calcmode="lin" valueType="num">
                                      <p:cBhvr>
                                        <p:cTn id="34" dur="600"/>
                                        <p:tgtEl>
                                          <p:spTgt spid="10"/>
                                        </p:tgtEl>
                                        <p:attrNameLst>
                                          <p:attrName>ppt_w</p:attrName>
                                        </p:attrNameLst>
                                      </p:cBhvr>
                                      <p:tavLst>
                                        <p:tav tm="0">
                                          <p:val>
                                            <p:strVal val="ppt_w"/>
                                          </p:val>
                                        </p:tav>
                                        <p:tav tm="100000">
                                          <p:val>
                                            <p:fltVal val="0"/>
                                          </p:val>
                                        </p:tav>
                                      </p:tavLst>
                                    </p:anim>
                                    <p:anim calcmode="lin" valueType="num">
                                      <p:cBhvr>
                                        <p:cTn id="35" dur="600"/>
                                        <p:tgtEl>
                                          <p:spTgt spid="10"/>
                                        </p:tgtEl>
                                        <p:attrNameLst>
                                          <p:attrName>ppt_h</p:attrName>
                                        </p:attrNameLst>
                                      </p:cBhvr>
                                      <p:tavLst>
                                        <p:tav tm="0">
                                          <p:val>
                                            <p:strVal val="ppt_h"/>
                                          </p:val>
                                        </p:tav>
                                        <p:tav tm="100000">
                                          <p:val>
                                            <p:fltVal val="0"/>
                                          </p:val>
                                        </p:tav>
                                      </p:tavLst>
                                    </p:anim>
                                    <p:animEffect transition="out" filter="fade">
                                      <p:cBhvr>
                                        <p:cTn id="36" dur="600"/>
                                        <p:tgtEl>
                                          <p:spTgt spid="10"/>
                                        </p:tgtEl>
                                      </p:cBhvr>
                                    </p:animEffect>
                                    <p:set>
                                      <p:cBhvr>
                                        <p:cTn id="37" dur="1" fill="hold">
                                          <p:stCondLst>
                                            <p:cond delay="599"/>
                                          </p:stCondLst>
                                        </p:cTn>
                                        <p:tgtEl>
                                          <p:spTgt spid="10"/>
                                        </p:tgtEl>
                                        <p:attrNameLst>
                                          <p:attrName>style.visibility</p:attrName>
                                        </p:attrNameLst>
                                      </p:cBhvr>
                                      <p:to>
                                        <p:strVal val="hidden"/>
                                      </p:to>
                                    </p:set>
                                  </p:childTnLst>
                                </p:cTn>
                              </p:par>
                              <p:par>
                                <p:cTn id="38" presetID="23" presetClass="entr" presetSubtype="16" fill="hold" grpId="0" nodeType="withEffect">
                                  <p:stCondLst>
                                    <p:cond delay="115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0" presetClass="path" presetSubtype="0" accel="50000" decel="50000" fill="hold" grpId="1" nodeType="withEffect">
                                  <p:stCondLst>
                                    <p:cond delay="0"/>
                                  </p:stCondLst>
                                  <p:childTnLst>
                                    <p:animMotion origin="layout" path="M 4.72222E-6 -1.48148E-6 L -0.43125 -0.08935 " pathEditMode="relative" rAng="0" ptsTypes="AA">
                                      <p:cBhvr>
                                        <p:cTn id="48" dur="2000" fill="hold"/>
                                        <p:tgtEl>
                                          <p:spTgt spid="4"/>
                                        </p:tgtEl>
                                        <p:attrNameLst>
                                          <p:attrName>ppt_x</p:attrName>
                                          <p:attrName>ppt_y</p:attrName>
                                        </p:attrNameLst>
                                      </p:cBhvr>
                                      <p:rCtr x="-21563" y="-4468"/>
                                    </p:animMotion>
                                  </p:childTnLst>
                                </p:cTn>
                              </p:par>
                              <p:par>
                                <p:cTn id="49" presetID="10" presetClass="exit" presetSubtype="0" fill="hold" grpId="2" nodeType="withEffect">
                                  <p:stCondLst>
                                    <p:cond delay="0"/>
                                  </p:stCondLst>
                                  <p:childTnLst>
                                    <p:animEffect transition="out" filter="fade">
                                      <p:cBhvr>
                                        <p:cTn id="50" dur="1750"/>
                                        <p:tgtEl>
                                          <p:spTgt spid="12290"/>
                                        </p:tgtEl>
                                      </p:cBhvr>
                                    </p:animEffect>
                                    <p:set>
                                      <p:cBhvr>
                                        <p:cTn id="51" dur="1" fill="hold">
                                          <p:stCondLst>
                                            <p:cond delay="1749"/>
                                          </p:stCondLst>
                                        </p:cTn>
                                        <p:tgtEl>
                                          <p:spTgt spid="1229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2290" grpId="0"/>
      <p:bldP spid="12290" grpId="1"/>
      <p:bldP spid="12290" grpId="2"/>
      <p:bldP spid="4" grpId="0"/>
      <p:bldP spid="4" grpId="1"/>
      <p:bldP spid="6" grpId="2"/>
      <p:bldP spid="8" grpId="0"/>
      <p:bldP spid="8" grpId="1"/>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250"/>
          <a:stretch/>
        </p:blipFill>
        <p:spPr>
          <a:xfrm>
            <a:off x="0" y="0"/>
            <a:ext cx="9144001" cy="6858000"/>
          </a:xfrm>
          <a:prstGeom prst="rect">
            <a:avLst/>
          </a:prstGeom>
        </p:spPr>
      </p:pic>
      <p:sp>
        <p:nvSpPr>
          <p:cNvPr id="8" name="Title 1">
            <a:extLst>
              <a:ext uri="{FF2B5EF4-FFF2-40B4-BE49-F238E27FC236}">
                <a16:creationId xmlns:a16="http://schemas.microsoft.com/office/drawing/2014/main" id="{A7D6CA94-F83A-492A-8C3C-51E9B1D36065}"/>
              </a:ext>
            </a:extLst>
          </p:cNvPr>
          <p:cNvSpPr txBox="1">
            <a:spLocks/>
          </p:cNvSpPr>
          <p:nvPr/>
        </p:nvSpPr>
        <p:spPr>
          <a:xfrm>
            <a:off x="246839" y="4026568"/>
            <a:ext cx="5598695" cy="8502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Christ died for us</a:t>
            </a:r>
          </a:p>
        </p:txBody>
      </p:sp>
      <p:sp>
        <p:nvSpPr>
          <p:cNvPr id="4" name="Rectangle 2"/>
          <p:cNvSpPr txBox="1">
            <a:spLocks noChangeArrowheads="1"/>
          </p:cNvSpPr>
          <p:nvPr/>
        </p:nvSpPr>
        <p:spPr bwMode="auto">
          <a:xfrm>
            <a:off x="1371600" y="1623219"/>
            <a:ext cx="2209800" cy="119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CC99FF"/>
                </a:solidFill>
                <a:effectLst>
                  <a:outerShdw blurRad="63500" dir="3600000" algn="tl" rotWithShape="0">
                    <a:srgbClr val="000000">
                      <a:alpha val="70000"/>
                    </a:srgbClr>
                  </a:outerShdw>
                </a:effectLst>
              </a:rPr>
              <a:t> </a:t>
            </a:r>
            <a:r>
              <a:rPr lang="en-US" altLang="en-US" sz="5200" kern="0" dirty="0">
                <a:ln w="18415" cmpd="sng">
                  <a:noFill/>
                  <a:prstDash val="solid"/>
                </a:ln>
                <a:solidFill>
                  <a:srgbClr val="CC99FF"/>
                </a:soli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38100">
                    <a:schemeClr val="tx1"/>
                  </a:glow>
                  <a:outerShdw blurRad="63500" dir="3600000" algn="tl" rotWithShape="0">
                    <a:srgbClr val="000000">
                      <a:alpha val="70000"/>
                    </a:srgbClr>
                  </a:outerShdw>
                </a:effectLst>
              </a:rPr>
              <a:t>God</a:t>
            </a:r>
            <a:endParaRPr lang="en-US" altLang="en-US" sz="3200" i="1" kern="0" dirty="0">
              <a:ln w="18415" cmpd="sng">
                <a:solidFill>
                  <a:schemeClr val="bg1"/>
                </a:solidFill>
                <a:prstDash val="solid"/>
              </a:ln>
              <a:solidFill>
                <a:schemeClr val="bg1"/>
              </a:solidFill>
              <a:effectLst>
                <a:glow rad="38100">
                  <a:schemeClr val="tx1"/>
                </a:glow>
                <a:outerShdw blurRad="63500" dir="3600000" algn="tl" rotWithShape="0">
                  <a:srgbClr val="000000">
                    <a:alpha val="70000"/>
                  </a:srgbClr>
                </a:outerShdw>
              </a:effectLst>
            </a:endParaRPr>
          </a:p>
        </p:txBody>
      </p:sp>
      <p:sp>
        <p:nvSpPr>
          <p:cNvPr id="13314" name="Rectangle 2"/>
          <p:cNvSpPr>
            <a:spLocks noGrp="1" noChangeArrowheads="1"/>
          </p:cNvSpPr>
          <p:nvPr>
            <p:ph type="title"/>
          </p:nvPr>
        </p:nvSpPr>
        <p:spPr>
          <a:xfrm>
            <a:off x="457200" y="1798638"/>
            <a:ext cx="8229600" cy="30781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God demonstrates His own love toward us, in that while we were still sinners, Christ died for us.</a:t>
            </a:r>
            <a:r>
              <a:rPr lang="en-US" altLang="en-US" sz="48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Romans 5:8</a:t>
            </a:r>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5" name="Rectangle 4"/>
          <p:cNvSpPr>
            <a:spLocks noChangeArrowheads="1"/>
          </p:cNvSpPr>
          <p:nvPr/>
        </p:nvSpPr>
        <p:spPr bwMode="auto">
          <a:xfrm>
            <a:off x="1600200" y="1623219"/>
            <a:ext cx="1752600" cy="119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balanced" dir="t">
                <a:rot lat="0" lon="0" rev="2100000"/>
              </a:lightRig>
            </a:scene3d>
            <a:sp3d extrusionH="57150" prstMaterial="metal">
              <a:bevelT w="38100" h="25400"/>
              <a:contourClr>
                <a:schemeClr val="bg2"/>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b="1" dirty="0">
                <a:ln w="50800"/>
                <a:solidFill>
                  <a:schemeClr val="bg1">
                    <a:shade val="50000"/>
                  </a:schemeClr>
                </a:solidFill>
                <a:latin typeface="+mj-lt"/>
              </a:rPr>
              <a:t> </a:t>
            </a:r>
            <a:r>
              <a:rPr lang="en-US" sz="5200" b="1" dirty="0">
                <a:ln w="50800"/>
                <a:solidFill>
                  <a:schemeClr val="bg1">
                    <a:shade val="50000"/>
                  </a:schemeClr>
                </a:solidFill>
                <a:latin typeface="+mj-lt"/>
              </a:rPr>
              <a:t> </a:t>
            </a:r>
            <a:r>
              <a:rPr lang="en-US" sz="4800" dirty="0">
                <a:ln>
                  <a:solidFill>
                    <a:schemeClr val="bg1"/>
                  </a:solidFill>
                </a:ln>
                <a:solidFill>
                  <a:schemeClr val="bg1"/>
                </a:solidFill>
                <a:latin typeface="+mj-lt"/>
              </a:rPr>
              <a:t>God</a:t>
            </a:r>
            <a:endParaRPr lang="en-US" sz="4800" i="1" dirty="0">
              <a:ln>
                <a:solidFill>
                  <a:schemeClr val="bg1"/>
                </a:solidFill>
              </a:ln>
              <a:solidFill>
                <a:schemeClr val="bg1"/>
              </a:solidFill>
              <a:latin typeface="+mj-lt"/>
            </a:endParaRPr>
          </a:p>
        </p:txBody>
      </p:sp>
      <p:sp>
        <p:nvSpPr>
          <p:cNvPr id="7" name="Rectangle 2"/>
          <p:cNvSpPr txBox="1">
            <a:spLocks noChangeArrowheads="1"/>
          </p:cNvSpPr>
          <p:nvPr/>
        </p:nvSpPr>
        <p:spPr bwMode="auto">
          <a:xfrm>
            <a:off x="1600200" y="2362200"/>
            <a:ext cx="20892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0" name="Rectangle 2">
            <a:extLst>
              <a:ext uri="{FF2B5EF4-FFF2-40B4-BE49-F238E27FC236}">
                <a16:creationId xmlns:a16="http://schemas.microsoft.com/office/drawing/2014/main" id="{ADBAD35C-ED4C-4FF3-8ABB-A335DB8A7F78}"/>
              </a:ext>
            </a:extLst>
          </p:cNvPr>
          <p:cNvSpPr txBox="1">
            <a:spLocks noChangeArrowheads="1"/>
          </p:cNvSpPr>
          <p:nvPr/>
        </p:nvSpPr>
        <p:spPr bwMode="auto">
          <a:xfrm>
            <a:off x="409721" y="4045974"/>
            <a:ext cx="5277853" cy="77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Christ died for us</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9" name="Rectangle 9">
            <a:extLst>
              <a:ext uri="{FF2B5EF4-FFF2-40B4-BE49-F238E27FC236}">
                <a16:creationId xmlns:a16="http://schemas.microsoft.com/office/drawing/2014/main" id="{8BDF8B67-53F7-43AB-B4E9-1DB5D4A5A32B}"/>
              </a:ext>
            </a:extLst>
          </p:cNvPr>
          <p:cNvSpPr>
            <a:spLocks noChangeArrowheads="1"/>
          </p:cNvSpPr>
          <p:nvPr/>
        </p:nvSpPr>
        <p:spPr bwMode="auto">
          <a:xfrm>
            <a:off x="434535" y="4075655"/>
            <a:ext cx="220296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10"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Christ</a:t>
            </a:r>
            <a:endParaRPr kumimoji="0" lang="en-US" sz="4810"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
        <p:nvSpPr>
          <p:cNvPr id="6" name="Rectangle 4"/>
          <p:cNvSpPr>
            <a:spLocks noChangeArrowheads="1"/>
          </p:cNvSpPr>
          <p:nvPr/>
        </p:nvSpPr>
        <p:spPr bwMode="auto">
          <a:xfrm rot="20594463">
            <a:off x="323202" y="2298833"/>
            <a:ext cx="831490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extrusionH="57150" contourW="12700">
              <a:bevelT w="38100" h="38100"/>
              <a:contourClr>
                <a:srgbClr val="FFFFCC"/>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6000" b="1" dirty="0">
                <a:ln w="11430">
                  <a:noFill/>
                </a:ln>
                <a:solidFill>
                  <a:srgbClr val="FFC000"/>
                </a:solidFill>
                <a:effectLst>
                  <a:glow rad="101600">
                    <a:schemeClr val="tx1"/>
                  </a:glow>
                  <a:outerShdw blurRad="80000" dist="40000" dir="5040000" algn="tl">
                    <a:srgbClr val="000000">
                      <a:alpha val="30000"/>
                    </a:srgbClr>
                  </a:outerShdw>
                </a:effectLst>
                <a:latin typeface="+mj-lt"/>
              </a:rPr>
              <a:t>God </a:t>
            </a:r>
            <a:r>
              <a:rPr lang="en-US" sz="6000" b="1" dirty="0" err="1">
                <a:ln w="11430">
                  <a:noFill/>
                </a:ln>
                <a:solidFill>
                  <a:srgbClr val="FFC000"/>
                </a:solidFill>
                <a:effectLst>
                  <a:glow rad="101600">
                    <a:schemeClr val="tx1"/>
                  </a:glow>
                  <a:outerShdw blurRad="80000" dist="40000" dir="5040000" algn="tl">
                    <a:srgbClr val="000000">
                      <a:alpha val="30000"/>
                    </a:srgbClr>
                  </a:outerShdw>
                </a:effectLst>
                <a:latin typeface="+mj-lt"/>
              </a:rPr>
              <a:t>sacrified</a:t>
            </a:r>
            <a:r>
              <a:rPr lang="en-US" sz="6000" b="1" dirty="0">
                <a:ln w="11430">
                  <a:noFill/>
                </a:ln>
                <a:solidFill>
                  <a:srgbClr val="FFC000"/>
                </a:solidFill>
                <a:effectLst>
                  <a:glow rad="101600">
                    <a:schemeClr val="tx1"/>
                  </a:glow>
                  <a:outerShdw blurRad="80000" dist="40000" dir="5040000" algn="tl">
                    <a:srgbClr val="000000">
                      <a:alpha val="30000"/>
                    </a:srgbClr>
                  </a:outerShdw>
                </a:effectLst>
                <a:latin typeface="+mj-lt"/>
              </a:rPr>
              <a:t> Himself </a:t>
            </a:r>
          </a:p>
          <a:p>
            <a:pPr algn="ctr" fontAlgn="auto">
              <a:spcBef>
                <a:spcPts val="0"/>
              </a:spcBef>
              <a:spcAft>
                <a:spcPts val="0"/>
              </a:spcAft>
            </a:pPr>
            <a:r>
              <a:rPr lang="en-US" sz="6000" b="1" dirty="0">
                <a:ln w="11430">
                  <a:noFill/>
                </a:ln>
                <a:solidFill>
                  <a:srgbClr val="FFC000"/>
                </a:solidFill>
                <a:effectLst>
                  <a:glow rad="101600">
                    <a:schemeClr val="tx1"/>
                  </a:glow>
                  <a:outerShdw blurRad="80000" dist="40000" dir="5040000" algn="tl">
                    <a:srgbClr val="000000">
                      <a:alpha val="30000"/>
                    </a:srgbClr>
                  </a:outerShdw>
                </a:effectLst>
                <a:latin typeface="+mj-lt"/>
              </a:rPr>
              <a:t>for each one of us.</a:t>
            </a:r>
            <a:endParaRPr lang="en-US" sz="6000" b="1" i="1" dirty="0">
              <a:ln w="11430">
                <a:noFill/>
              </a:ln>
              <a:solidFill>
                <a:srgbClr val="FFC000"/>
              </a:solidFill>
              <a:effectLst>
                <a:glow rad="101600">
                  <a:schemeClr val="tx1"/>
                </a:glow>
                <a:outerShdw blurRad="80000" dist="40000" dir="5040000" algn="tl">
                  <a:srgbClr val="000000">
                    <a:alpha val="30000"/>
                  </a:srgbClr>
                </a:outerShdw>
              </a:effectLst>
              <a:latin typeface="+mj-lt"/>
            </a:endParaRPr>
          </a:p>
        </p:txBody>
      </p:sp>
      <p:sp>
        <p:nvSpPr>
          <p:cNvPr id="11" name="Rectangle 2">
            <a:extLst>
              <a:ext uri="{FF2B5EF4-FFF2-40B4-BE49-F238E27FC236}">
                <a16:creationId xmlns:a16="http://schemas.microsoft.com/office/drawing/2014/main" id="{A24F4781-EA75-4DC3-B08F-D5CF13B18AE6}"/>
              </a:ext>
            </a:extLst>
          </p:cNvPr>
          <p:cNvSpPr txBox="1">
            <a:spLocks noChangeArrowheads="1"/>
          </p:cNvSpPr>
          <p:nvPr/>
        </p:nvSpPr>
        <p:spPr bwMode="auto">
          <a:xfrm>
            <a:off x="1600200" y="2362200"/>
            <a:ext cx="20892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3175" cmpd="sng">
                  <a:solidFill>
                    <a:schemeClr val="bg1"/>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3175" cmpd="sng">
                <a:solidFill>
                  <a:schemeClr val="bg1"/>
                </a:solidFill>
                <a:prstDash val="solid"/>
              </a:ln>
              <a:solidFill>
                <a:srgbClr val="FF0000"/>
              </a:solidFill>
              <a:effectLst>
                <a:glow rad="76200">
                  <a:schemeClr val="tx1">
                    <a:alpha val="80000"/>
                  </a:schemeClr>
                </a:glow>
                <a:outerShdw blurRad="63500" dir="3600000" algn="tl" rotWithShape="0">
                  <a:srgbClr val="000000">
                    <a:alpha val="70000"/>
                  </a:srgbClr>
                </a:outerShdw>
              </a:effectLst>
            </a:endParaRPr>
          </a:p>
        </p:txBody>
      </p:sp>
      <p:sp>
        <p:nvSpPr>
          <p:cNvPr id="12" name="Rectangle 12">
            <a:extLst>
              <a:ext uri="{FF2B5EF4-FFF2-40B4-BE49-F238E27FC236}">
                <a16:creationId xmlns:a16="http://schemas.microsoft.com/office/drawing/2014/main" id="{6450E272-65F2-4507-BEFB-169DBE8F8A8D}"/>
              </a:ext>
            </a:extLst>
          </p:cNvPr>
          <p:cNvSpPr>
            <a:spLocks noChangeArrowheads="1"/>
          </p:cNvSpPr>
          <p:nvPr/>
        </p:nvSpPr>
        <p:spPr bwMode="auto">
          <a:xfrm>
            <a:off x="732830" y="2511001"/>
            <a:ext cx="1580216" cy="925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0" normalizeH="0" baseline="0" noProof="0" dirty="0">
                <a:solidFill>
                  <a:srgbClr val="FFFFFF"/>
                </a:solidFill>
                <a:effectLst>
                  <a:glow rad="127000">
                    <a:srgbClr val="000000"/>
                  </a:glow>
                </a:effectLst>
                <a:uLnTx/>
                <a:uFillTx/>
                <a:latin typeface="+mj-lt"/>
                <a:ea typeface="+mn-ea"/>
                <a:cs typeface="+mn-cs"/>
              </a:rPr>
              <a:t>own</a:t>
            </a:r>
            <a:endParaRPr kumimoji="0" lang="en-US" altLang="en-US" sz="4800" i="1" u="none" strike="noStrike" kern="1200" cap="none" spc="0" normalizeH="0" baseline="0" noProof="0" dirty="0">
              <a:solidFill>
                <a:srgbClr val="FFFFFF"/>
              </a:solidFill>
              <a:effectLst>
                <a:glow rad="127000">
                  <a:srgbClr val="000000"/>
                </a:glow>
              </a:effectLst>
              <a:uLnTx/>
              <a:uFillTx/>
              <a:latin typeface="+mj-lt"/>
              <a:ea typeface="+mn-ea"/>
              <a:cs typeface="+mn-cs"/>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500" fill="hold"/>
                                        <p:tgtEl>
                                          <p:spTgt spid="13314"/>
                                        </p:tgtEl>
                                        <p:attrNameLst>
                                          <p:attrName>ppt_w</p:attrName>
                                        </p:attrNameLst>
                                      </p:cBhvr>
                                      <p:tavLst>
                                        <p:tav tm="0">
                                          <p:val>
                                            <p:fltVal val="0"/>
                                          </p:val>
                                        </p:tav>
                                        <p:tav tm="100000">
                                          <p:val>
                                            <p:strVal val="#ppt_w"/>
                                          </p:val>
                                        </p:tav>
                                      </p:tavLst>
                                    </p:anim>
                                    <p:anim calcmode="lin" valueType="num">
                                      <p:cBhvr>
                                        <p:cTn id="8" dur="1500" fill="hold"/>
                                        <p:tgtEl>
                                          <p:spTgt spid="13314"/>
                                        </p:tgtEl>
                                        <p:attrNameLst>
                                          <p:attrName>ppt_h</p:attrName>
                                        </p:attrNameLst>
                                      </p:cBhvr>
                                      <p:tavLst>
                                        <p:tav tm="0">
                                          <p:val>
                                            <p:fltVal val="0"/>
                                          </p:val>
                                        </p:tav>
                                        <p:tav tm="100000">
                                          <p:val>
                                            <p:strVal val="#ppt_h"/>
                                          </p:val>
                                        </p:tav>
                                      </p:tavLst>
                                    </p:anim>
                                    <p:animEffect transition="in" filter="fade">
                                      <p:cBhvr>
                                        <p:cTn id="9" dur="1500"/>
                                        <p:tgtEl>
                                          <p:spTgt spid="13314"/>
                                        </p:tgtEl>
                                      </p:cBhvr>
                                    </p:animEffect>
                                  </p:childTnLst>
                                </p:cTn>
                              </p:par>
                              <p:par>
                                <p:cTn id="10" presetID="42" presetClass="path" presetSubtype="0" accel="50000" decel="50000" fill="hold" grpId="1" nodeType="withEffect">
                                  <p:stCondLst>
                                    <p:cond delay="0"/>
                                  </p:stCondLst>
                                  <p:childTnLst>
                                    <p:animMotion origin="layout" path="M 0 -4.07407E-6 L -0.01667 0.1801 " pathEditMode="relative" rAng="0" ptsTypes="AA">
                                      <p:cBhvr>
                                        <p:cTn id="11" dur="1500" spd="-100000" fill="hold"/>
                                        <p:tgtEl>
                                          <p:spTgt spid="13314"/>
                                        </p:tgtEl>
                                        <p:attrNameLst>
                                          <p:attrName>ppt_x</p:attrName>
                                          <p:attrName>ppt_y</p:attrName>
                                        </p:attrNameLst>
                                      </p:cBhvr>
                                      <p:rCtr x="-833" y="9005"/>
                                    </p:animMotion>
                                  </p:childTnLst>
                                </p:cTn>
                              </p:par>
                              <p:par>
                                <p:cTn id="12" presetID="0" presetClass="entr" presetSubtype="0" fill="hold" grpId="0" nodeType="withEffect">
                                  <p:stCondLst>
                                    <p:cond delay="40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stCondLst>
                                            <p:cond delay="0"/>
                                          </p:stCondLst>
                                        </p:cTn>
                                        <p:tgtEl>
                                          <p:spTgt spid="5"/>
                                        </p:tgtEl>
                                      </p:cBhvr>
                                    </p:animEffect>
                                    <p:anim to="" calcmode="lin" valueType="num">
                                      <p:cBhvr>
                                        <p:cTn id="1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17" presetID="0" presetClass="exit" presetSubtype="0" fill="hold" grpId="1" nodeType="withEffect">
                                  <p:stCondLst>
                                    <p:cond delay="1600"/>
                                  </p:stCondLst>
                                  <p:childTnLst>
                                    <p:set>
                                      <p:cBhvr>
                                        <p:cTn id="18" dur="1" fill="hold">
                                          <p:stCondLst>
                                            <p:cond delay="999"/>
                                          </p:stCondLst>
                                        </p:cTn>
                                        <p:tgtEl>
                                          <p:spTgt spid="5"/>
                                        </p:tgtEl>
                                        <p:attrNameLst>
                                          <p:attrName>style.visibility</p:attrName>
                                        </p:attrNameLst>
                                      </p:cBhvr>
                                      <p:to>
                                        <p:strVal val="hidden"/>
                                      </p:to>
                                    </p:set>
                                    <p:animEffect transition="out" filter="dissolve">
                                      <p:cBhvr>
                                        <p:cTn id="19" dur="1000">
                                          <p:stCondLst>
                                            <p:cond delay="0"/>
                                          </p:stCondLst>
                                        </p:cTn>
                                        <p:tgtEl>
                                          <p:spTgt spid="5"/>
                                        </p:tgtEl>
                                      </p:cBhvr>
                                    </p:animEffect>
                                    <p:anim to="" calcmode="lin" valueType="num">
                                      <p:cBhvr>
                                        <p:cTn id="20"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21"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22" presetID="0" presetClass="path" presetSubtype="0" accel="50000" decel="50000" fill="hold" grpId="2" nodeType="withEffect">
                                  <p:stCondLst>
                                    <p:cond delay="1590"/>
                                  </p:stCondLst>
                                  <p:childTnLst>
                                    <p:animMotion origin="layout" path="M -3.33333E-6 -3.01573E-6 L 0.0375 -0.16813 " pathEditMode="relative" rAng="0" ptsTypes="AA">
                                      <p:cBhvr>
                                        <p:cTn id="23" dur="1000" fill="hold"/>
                                        <p:tgtEl>
                                          <p:spTgt spid="5"/>
                                        </p:tgtEl>
                                        <p:attrNameLst>
                                          <p:attrName>ppt_x</p:attrName>
                                          <p:attrName>ppt_y</p:attrName>
                                        </p:attrNameLst>
                                      </p:cBhvr>
                                      <p:rCtr x="1875" y="-8418"/>
                                    </p:animMotion>
                                  </p:childTnLst>
                                </p:cTn>
                              </p:par>
                            </p:childTnLst>
                          </p:cTn>
                        </p:par>
                        <p:par>
                          <p:cTn id="24" fill="hold">
                            <p:stCondLst>
                              <p:cond delay="2600"/>
                            </p:stCondLst>
                            <p:childTnLst>
                              <p:par>
                                <p:cTn id="25" presetID="10" presetClass="exit" presetSubtype="0" fill="hold" grpId="0" nodeType="after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18" presetClass="emph" presetSubtype="0" fill="hold" grpId="1" nodeType="withEffect">
                                  <p:stCondLst>
                                    <p:cond delay="0"/>
                                  </p:stCondLst>
                                  <p:childTnLst>
                                    <p:set>
                                      <p:cBhvr override="childStyle">
                                        <p:cTn id="34" dur="500" fill="hold"/>
                                        <p:tgtEl>
                                          <p:spTgt spid="8"/>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0" presetClass="entr" presetSubtype="0" fill="hold" grpId="0" nodeType="withEffect">
                                  <p:stCondLst>
                                    <p:cond delay="250"/>
                                  </p:stCondLst>
                                  <p:iterate type="lt">
                                    <p:tmPct val="10000"/>
                                  </p:iterate>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stCondLst>
                                            <p:cond delay="0"/>
                                          </p:stCondLst>
                                        </p:cTn>
                                        <p:tgtEl>
                                          <p:spTgt spid="9"/>
                                        </p:tgtEl>
                                      </p:cBhvr>
                                    </p:animEffect>
                                    <p:anim to="" calcmode="lin" valueType="num">
                                      <p:cBhvr>
                                        <p:cTn id="4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43" fill="hold">
                            <p:stCondLst>
                              <p:cond delay="1000"/>
                            </p:stCondLst>
                            <p:childTnLst>
                              <p:par>
                                <p:cTn id="44" presetID="26" presetClass="emph" presetSubtype="0" fill="hold" grpId="1" nodeType="afterEffect">
                                  <p:stCondLst>
                                    <p:cond delay="0"/>
                                  </p:stCondLst>
                                  <p:iterate type="lt">
                                    <p:tmPct val="0"/>
                                  </p:iterate>
                                  <p:childTnLst>
                                    <p:animEffect transition="out" filter="fade">
                                      <p:cBhvr>
                                        <p:cTn id="45" dur="500" tmFilter="0, 0; .2, .5; .8, .5; 1, 0"/>
                                        <p:tgtEl>
                                          <p:spTgt spid="9"/>
                                        </p:tgtEl>
                                      </p:cBhvr>
                                    </p:animEffect>
                                    <p:animScale>
                                      <p:cBhvr>
                                        <p:cTn id="46" dur="250" autoRev="1" fill="hold"/>
                                        <p:tgtEl>
                                          <p:spTgt spid="9"/>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dissolve">
                                      <p:cBhvr>
                                        <p:cTn id="51" dur="500">
                                          <p:stCondLst>
                                            <p:cond delay="0"/>
                                          </p:stCondLst>
                                        </p:cTn>
                                        <p:tgtEl>
                                          <p:spTgt spid="6"/>
                                        </p:tgtEl>
                                      </p:cBhvr>
                                    </p:animEffect>
                                    <p:anim to="" calcmode="lin" valueType="num">
                                      <p:cBhvr>
                                        <p:cTn id="5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54" presetID="21" presetClass="entr" presetSubtype="8"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heel(8)">
                                      <p:cBhvr>
                                        <p:cTn id="56" dur="2000"/>
                                        <p:tgtEl>
                                          <p:spTgt spid="11"/>
                                        </p:tgtEl>
                                      </p:cBhvr>
                                    </p:animEffect>
                                  </p:childTnLst>
                                </p:cTn>
                              </p:par>
                              <p:par>
                                <p:cTn id="57" presetID="10" presetClass="entr" presetSubtype="0" fill="hold" grpId="0" nodeType="withEffect">
                                  <p:stCondLst>
                                    <p:cond delay="175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250"/>
                                        <p:tgtEl>
                                          <p:spTgt spid="7"/>
                                        </p:tgtEl>
                                      </p:cBhvr>
                                    </p:animEffect>
                                  </p:childTnLst>
                                </p:cTn>
                              </p:par>
                              <p:par>
                                <p:cTn id="60" presetID="9" presetClass="emph" presetSubtype="0" grpId="2" nodeType="withEffect">
                                  <p:stCondLst>
                                    <p:cond delay="0"/>
                                  </p:stCondLst>
                                  <p:endCondLst>
                                    <p:cond evt="onNext" delay="0">
                                      <p:tgtEl>
                                        <p:sldTgt/>
                                      </p:tgtEl>
                                    </p:cond>
                                  </p:endCondLst>
                                  <p:childTnLst>
                                    <p:set>
                                      <p:cBhvr rctx="PPT">
                                        <p:cTn id="61" dur="indefinite"/>
                                        <p:tgtEl>
                                          <p:spTgt spid="13314"/>
                                        </p:tgtEl>
                                        <p:attrNameLst>
                                          <p:attrName>style.opacity</p:attrName>
                                        </p:attrNameLst>
                                      </p:cBhvr>
                                      <p:to>
                                        <p:strVal val="0.4"/>
                                      </p:to>
                                    </p:set>
                                    <p:animEffect filter="image" prLst="opacity: 0.4">
                                      <p:cBhvr rctx="IE">
                                        <p:cTn id="62" dur="indefinite"/>
                                        <p:tgtEl>
                                          <p:spTgt spid="13314"/>
                                        </p:tgtEl>
                                      </p:cBhvr>
                                    </p:animEffect>
                                  </p:childTnLst>
                                </p:cTn>
                              </p:par>
                              <p:par>
                                <p:cTn id="63" presetID="9" presetClass="emph" presetSubtype="0" grpId="3" nodeType="withEffect">
                                  <p:stCondLst>
                                    <p:cond delay="0"/>
                                  </p:stCondLst>
                                  <p:endCondLst>
                                    <p:cond evt="onNext" delay="0">
                                      <p:tgtEl>
                                        <p:sldTgt/>
                                      </p:tgtEl>
                                    </p:cond>
                                  </p:endCondLst>
                                  <p:childTnLst>
                                    <p:set>
                                      <p:cBhvr>
                                        <p:cTn id="64" dur="indefinite"/>
                                        <p:tgtEl>
                                          <p:spTgt spid="8"/>
                                        </p:tgtEl>
                                        <p:attrNameLst>
                                          <p:attrName>style.opacity</p:attrName>
                                        </p:attrNameLst>
                                      </p:cBhvr>
                                      <p:to>
                                        <p:strVal val="0.4"/>
                                      </p:to>
                                    </p:set>
                                    <p:animEffect filter="image" prLst="opacity: 0.4">
                                      <p:cBhvr rctx="IE">
                                        <p:cTn id="65" dur="indefinite"/>
                                        <p:tgtEl>
                                          <p:spTgt spid="8"/>
                                        </p:tgtEl>
                                      </p:cBhvr>
                                    </p:animEffect>
                                  </p:childTnLst>
                                </p:cTn>
                              </p:par>
                              <p:par>
                                <p:cTn id="66" presetID="9" presetClass="emph" presetSubtype="0" grpId="3" nodeType="withEffect">
                                  <p:stCondLst>
                                    <p:cond delay="0"/>
                                  </p:stCondLst>
                                  <p:endCondLst>
                                    <p:cond evt="onNext" delay="0">
                                      <p:tgtEl>
                                        <p:sldTgt/>
                                      </p:tgtEl>
                                    </p:cond>
                                  </p:endCondLst>
                                  <p:iterate type="lt">
                                    <p:tmAbs val="0"/>
                                  </p:iterate>
                                  <p:childTnLst>
                                    <p:set>
                                      <p:cBhvr>
                                        <p:cTn id="67" dur="indefinite"/>
                                        <p:tgtEl>
                                          <p:spTgt spid="9"/>
                                        </p:tgtEl>
                                        <p:attrNameLst>
                                          <p:attrName>style.opacity</p:attrName>
                                        </p:attrNameLst>
                                      </p:cBhvr>
                                      <p:to>
                                        <p:strVal val="0.4"/>
                                      </p:to>
                                    </p:set>
                                    <p:animEffect filter="image" prLst="opacity: 0.4">
                                      <p:cBhvr rctx="IE">
                                        <p:cTn id="68" dur="indefinite"/>
                                        <p:tgtEl>
                                          <p:spTgt spid="9"/>
                                        </p:tgtEl>
                                      </p:cBhvr>
                                    </p:animEffect>
                                  </p:childTnLst>
                                </p:cTn>
                              </p:par>
                              <p:par>
                                <p:cTn id="69" presetID="9" presetClass="emph" presetSubtype="0" grpId="2" nodeType="withEffect">
                                  <p:stCondLst>
                                    <p:cond delay="0"/>
                                  </p:stCondLst>
                                  <p:endCondLst>
                                    <p:cond evt="onNext" delay="0">
                                      <p:tgtEl>
                                        <p:sldTgt/>
                                      </p:tgtEl>
                                    </p:cond>
                                  </p:endCondLst>
                                  <p:childTnLst>
                                    <p:set>
                                      <p:cBhvr>
                                        <p:cTn id="70" dur="indefinite"/>
                                        <p:tgtEl>
                                          <p:spTgt spid="10"/>
                                        </p:tgtEl>
                                        <p:attrNameLst>
                                          <p:attrName>style.opacity</p:attrName>
                                        </p:attrNameLst>
                                      </p:cBhvr>
                                      <p:to>
                                        <p:strVal val="0.4"/>
                                      </p:to>
                                    </p:set>
                                    <p:animEffect filter="image" prLst="opacity: 0.4">
                                      <p:cBhvr rctx="IE">
                                        <p:cTn id="71" dur="indefinite"/>
                                        <p:tgtEl>
                                          <p:spTgt spid="10"/>
                                        </p:tgtEl>
                                      </p:cBhvr>
                                    </p:animEffect>
                                  </p:childTnLst>
                                </p:cTn>
                              </p:par>
                              <p:par>
                                <p:cTn id="72" presetID="39" presetClass="entr" presetSubtype="0" accel="100000" fill="hold" grpId="0" nodeType="withEffect">
                                  <p:stCondLst>
                                    <p:cond delay="75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5"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6"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0" presetClass="exit" presetSubtype="0" fill="hold" grpId="1" nodeType="clickEffect">
                                  <p:stCondLst>
                                    <p:cond delay="0"/>
                                  </p:stCondLst>
                                  <p:childTnLst>
                                    <p:set>
                                      <p:cBhvr>
                                        <p:cTn id="81" dur="1" fill="hold">
                                          <p:stCondLst>
                                            <p:cond delay="1499"/>
                                          </p:stCondLst>
                                        </p:cTn>
                                        <p:tgtEl>
                                          <p:spTgt spid="6"/>
                                        </p:tgtEl>
                                        <p:attrNameLst>
                                          <p:attrName>style.visibility</p:attrName>
                                        </p:attrNameLst>
                                      </p:cBhvr>
                                      <p:to>
                                        <p:strVal val="hidden"/>
                                      </p:to>
                                    </p:set>
                                    <p:animEffect transition="out" filter="dissolve">
                                      <p:cBhvr>
                                        <p:cTn id="82" dur="1500">
                                          <p:stCondLst>
                                            <p:cond delay="0"/>
                                          </p:stCondLst>
                                        </p:cTn>
                                        <p:tgtEl>
                                          <p:spTgt spid="6"/>
                                        </p:tgtEl>
                                      </p:cBhvr>
                                    </p:animEffect>
                                    <p:anim to="" calcmode="lin" valueType="num">
                                      <p:cBhvr>
                                        <p:cTn id="83" dur="15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84" dur="15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85" presetID="6" presetClass="emph" presetSubtype="0" fill="hold" grpId="2" nodeType="withEffect">
                                  <p:stCondLst>
                                    <p:cond delay="0"/>
                                  </p:stCondLst>
                                  <p:childTnLst>
                                    <p:animScale>
                                      <p:cBhvr>
                                        <p:cTn id="86" dur="1500" fill="hold"/>
                                        <p:tgtEl>
                                          <p:spTgt spid="6"/>
                                        </p:tgtEl>
                                      </p:cBhvr>
                                      <p:by x="5000" y="5000"/>
                                    </p:animScale>
                                  </p:childTnLst>
                                </p:cTn>
                              </p:par>
                              <p:par>
                                <p:cTn id="87" presetID="21" presetClass="exit" presetSubtype="8" fill="hold" grpId="1" nodeType="withEffect">
                                  <p:stCondLst>
                                    <p:cond delay="0"/>
                                  </p:stCondLst>
                                  <p:childTnLst>
                                    <p:animEffect transition="out" filter="wheel(8)">
                                      <p:cBhvr>
                                        <p:cTn id="88" dur="1500"/>
                                        <p:tgtEl>
                                          <p:spTgt spid="11"/>
                                        </p:tgtEl>
                                      </p:cBhvr>
                                    </p:animEffect>
                                    <p:set>
                                      <p:cBhvr>
                                        <p:cTn id="89" dur="1" fill="hold">
                                          <p:stCondLst>
                                            <p:cond delay="1499"/>
                                          </p:stCondLst>
                                        </p:cTn>
                                        <p:tgtEl>
                                          <p:spTgt spid="11"/>
                                        </p:tgtEl>
                                        <p:attrNameLst>
                                          <p:attrName>style.visibility</p:attrName>
                                        </p:attrNameLst>
                                      </p:cBhvr>
                                      <p:to>
                                        <p:strVal val="hidden"/>
                                      </p:to>
                                    </p:set>
                                  </p:childTnLst>
                                </p:cTn>
                              </p:par>
                              <p:par>
                                <p:cTn id="90" presetID="23" presetClass="exit" presetSubtype="32" fill="hold" grpId="3" nodeType="withEffect">
                                  <p:stCondLst>
                                    <p:cond delay="1750"/>
                                  </p:stCondLst>
                                  <p:childTnLst>
                                    <p:anim calcmode="lin" valueType="num">
                                      <p:cBhvr>
                                        <p:cTn id="91" dur="1250"/>
                                        <p:tgtEl>
                                          <p:spTgt spid="13314"/>
                                        </p:tgtEl>
                                        <p:attrNameLst>
                                          <p:attrName>ppt_w</p:attrName>
                                        </p:attrNameLst>
                                      </p:cBhvr>
                                      <p:tavLst>
                                        <p:tav tm="0">
                                          <p:val>
                                            <p:strVal val="ppt_w"/>
                                          </p:val>
                                        </p:tav>
                                        <p:tav tm="100000">
                                          <p:val>
                                            <p:fltVal val="0"/>
                                          </p:val>
                                        </p:tav>
                                      </p:tavLst>
                                    </p:anim>
                                    <p:anim calcmode="lin" valueType="num">
                                      <p:cBhvr>
                                        <p:cTn id="92" dur="1250"/>
                                        <p:tgtEl>
                                          <p:spTgt spid="13314"/>
                                        </p:tgtEl>
                                        <p:attrNameLst>
                                          <p:attrName>ppt_h</p:attrName>
                                        </p:attrNameLst>
                                      </p:cBhvr>
                                      <p:tavLst>
                                        <p:tav tm="0">
                                          <p:val>
                                            <p:strVal val="ppt_h"/>
                                          </p:val>
                                        </p:tav>
                                        <p:tav tm="100000">
                                          <p:val>
                                            <p:fltVal val="0"/>
                                          </p:val>
                                        </p:tav>
                                      </p:tavLst>
                                    </p:anim>
                                    <p:set>
                                      <p:cBhvr>
                                        <p:cTn id="93" dur="1" fill="hold">
                                          <p:stCondLst>
                                            <p:cond delay="1249"/>
                                          </p:stCondLst>
                                        </p:cTn>
                                        <p:tgtEl>
                                          <p:spTgt spid="13314"/>
                                        </p:tgtEl>
                                        <p:attrNameLst>
                                          <p:attrName>style.visibility</p:attrName>
                                        </p:attrNameLst>
                                      </p:cBhvr>
                                      <p:to>
                                        <p:strVal val="hidden"/>
                                      </p:to>
                                    </p:set>
                                  </p:childTnLst>
                                </p:cTn>
                              </p:par>
                              <p:par>
                                <p:cTn id="94" presetID="0" presetClass="path" presetSubtype="0" accel="50000" decel="50000" fill="hold" grpId="4" nodeType="withEffect">
                                  <p:stCondLst>
                                    <p:cond delay="1750"/>
                                  </p:stCondLst>
                                  <p:childTnLst>
                                    <p:animMotion origin="layout" path="M 0 -3.9593E-6 L -0.16667 -0.13089 " pathEditMode="relative" rAng="0" ptsTypes="AA">
                                      <p:cBhvr>
                                        <p:cTn id="95" dur="1250" fill="hold"/>
                                        <p:tgtEl>
                                          <p:spTgt spid="13314"/>
                                        </p:tgtEl>
                                        <p:attrNameLst>
                                          <p:attrName>ppt_x</p:attrName>
                                          <p:attrName>ppt_y</p:attrName>
                                        </p:attrNameLst>
                                      </p:cBhvr>
                                      <p:rCtr x="-8333" y="-6545"/>
                                    </p:animMotion>
                                  </p:childTnLst>
                                </p:cTn>
                              </p:par>
                              <p:par>
                                <p:cTn id="96" presetID="0" presetClass="path" presetSubtype="0" accel="50000" decel="50000" fill="hold" grpId="3" nodeType="withEffect">
                                  <p:stCondLst>
                                    <p:cond delay="1750"/>
                                  </p:stCondLst>
                                  <p:childTnLst>
                                    <p:animMotion origin="layout" path="M 3.88889E-6 -3.33333E-6 L -0.12188 0.03426 " pathEditMode="relative" rAng="0" ptsTypes="AA">
                                      <p:cBhvr>
                                        <p:cTn id="97" dur="2000" fill="hold"/>
                                        <p:tgtEl>
                                          <p:spTgt spid="7"/>
                                        </p:tgtEl>
                                        <p:attrNameLst>
                                          <p:attrName>ppt_x</p:attrName>
                                          <p:attrName>ppt_y</p:attrName>
                                        </p:attrNameLst>
                                      </p:cBhvr>
                                      <p:rCtr x="-6094" y="1713"/>
                                    </p:animMotion>
                                  </p:childTnLst>
                                </p:cTn>
                              </p:par>
                              <p:par>
                                <p:cTn id="98" presetID="10" presetClass="exit" presetSubtype="0" fill="hold" grpId="2" nodeType="withEffect">
                                  <p:stCondLst>
                                    <p:cond delay="100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grpId="2" nodeType="withEffect">
                                  <p:stCondLst>
                                    <p:cond delay="1250"/>
                                  </p:stCondLst>
                                  <p:iterate type="lt">
                                    <p:tmPct val="0"/>
                                  </p:iterate>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10" presetClass="exit" presetSubtype="0" fill="hold" grpId="1" nodeType="withEffect">
                                  <p:stCondLst>
                                    <p:cond delay="1250"/>
                                  </p:stCondLst>
                                  <p:childTnLst>
                                    <p:animEffect transition="out" filter="fade">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par>
                                <p:cTn id="107" presetID="10" presetClass="exit" presetSubtype="0" fill="hold" grpId="1" nodeType="withEffect">
                                  <p:stCondLst>
                                    <p:cond delay="1250"/>
                                  </p:stCondLst>
                                  <p:childTnLst>
                                    <p:animEffect transition="out" filter="fade">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4" grpId="0"/>
      <p:bldP spid="13314" grpId="0"/>
      <p:bldP spid="13314" grpId="1"/>
      <p:bldP spid="13314" grpId="2"/>
      <p:bldP spid="13314" grpId="3"/>
      <p:bldP spid="13314" grpId="4"/>
      <p:bldP spid="5" grpId="0"/>
      <p:bldP spid="5" grpId="1"/>
      <p:bldP spid="5" grpId="2"/>
      <p:bldP spid="7" grpId="0"/>
      <p:bldP spid="7" grpId="3"/>
      <p:bldP spid="10" grpId="0"/>
      <p:bldP spid="10" grpId="1"/>
      <p:bldP spid="10" grpId="2"/>
      <p:bldP spid="9" grpId="0"/>
      <p:bldP spid="9" grpId="1"/>
      <p:bldP spid="9" grpId="2"/>
      <p:bldP spid="9" grpId="3"/>
      <p:bldP spid="6" grpId="0"/>
      <p:bldP spid="6" grpId="1"/>
      <p:bldP spid="6" grpId="2"/>
      <p:bldP spid="11" grpId="0"/>
      <p:bldP spid="11" grpId="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02" t="1041"/>
          <a:stretch/>
        </p:blipFill>
        <p:spPr>
          <a:xfrm>
            <a:off x="0" y="0"/>
            <a:ext cx="9144000" cy="6858000"/>
          </a:xfrm>
          <a:prstGeom prst="rect">
            <a:avLst/>
          </a:prstGeom>
        </p:spPr>
      </p:pic>
      <p:sp>
        <p:nvSpPr>
          <p:cNvPr id="5" name="Rectangle 2"/>
          <p:cNvSpPr txBox="1">
            <a:spLocks noChangeArrowheads="1"/>
          </p:cNvSpPr>
          <p:nvPr/>
        </p:nvSpPr>
        <p:spPr bwMode="auto">
          <a:xfrm>
            <a:off x="1980041" y="3505200"/>
            <a:ext cx="594475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in deed and in truth</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14338" name="Rectangle 2"/>
          <p:cNvSpPr>
            <a:spLocks noGrp="1" noChangeArrowheads="1"/>
          </p:cNvSpPr>
          <p:nvPr>
            <p:ph type="title"/>
          </p:nvPr>
        </p:nvSpPr>
        <p:spPr>
          <a:xfrm>
            <a:off x="609600" y="2090738"/>
            <a:ext cx="7848600" cy="28495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My little children, let us not love in word or in tongue, but in deed and in truth.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3:18</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6" name="Rectangle 2"/>
          <p:cNvSpPr txBox="1">
            <a:spLocks noChangeArrowheads="1"/>
          </p:cNvSpPr>
          <p:nvPr/>
        </p:nvSpPr>
        <p:spPr bwMode="auto">
          <a:xfrm>
            <a:off x="457200" y="2590800"/>
            <a:ext cx="2165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50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2" name="Rectangle 2">
            <a:extLst>
              <a:ext uri="{FF2B5EF4-FFF2-40B4-BE49-F238E27FC236}">
                <a16:creationId xmlns:a16="http://schemas.microsoft.com/office/drawing/2014/main" id="{86DC25C1-ED89-4EAC-A131-9A3D735FFDBA}"/>
              </a:ext>
            </a:extLst>
          </p:cNvPr>
          <p:cNvSpPr txBox="1">
            <a:spLocks noChangeArrowheads="1"/>
          </p:cNvSpPr>
          <p:nvPr/>
        </p:nvSpPr>
        <p:spPr bwMode="auto">
          <a:xfrm>
            <a:off x="2089944" y="3557998"/>
            <a:ext cx="5740400" cy="75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prstMaterial="powder">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noFill/>
                  <a:prstDash val="solid"/>
                  <a:miter lim="800000"/>
                </a:ln>
                <a:solidFill>
                  <a:srgbClr val="FFFF00"/>
                </a:solidFill>
                <a:effectLst>
                  <a:glow rad="101600">
                    <a:srgbClr val="000000"/>
                  </a:glow>
                  <a:outerShdw blurRad="50800" algn="tl" rotWithShape="0">
                    <a:srgbClr val="000000"/>
                  </a:outerShdw>
                </a:effectLst>
                <a:uLnTx/>
                <a:uFillTx/>
                <a:ea typeface="+mj-ea"/>
                <a:cs typeface="+mj-cs"/>
              </a:rPr>
              <a:t>in deed and in truth</a:t>
            </a:r>
            <a:endParaRPr kumimoji="0" lang="en-US" altLang="en-US" sz="4800" i="1" u="none" strike="noStrike" kern="0" cap="none" spc="0" normalizeH="0" baseline="0" noProof="0" dirty="0">
              <a:ln w="3175" cmpd="sng">
                <a:noFill/>
                <a:prstDash val="solid"/>
                <a:miter lim="800000"/>
              </a:ln>
              <a:solidFill>
                <a:srgbClr val="FFFF00"/>
              </a:solidFill>
              <a:effectLst>
                <a:glow rad="101600">
                  <a:srgbClr val="000000"/>
                </a:glow>
                <a:outerShdw blurRad="50800" algn="tl" rotWithShape="0">
                  <a:srgbClr val="000000"/>
                </a:outerShdw>
              </a:effectLst>
              <a:uLnTx/>
              <a:uFillTx/>
              <a:ea typeface="+mj-ea"/>
              <a:cs typeface="+mj-cs"/>
            </a:endParaRPr>
          </a:p>
        </p:txBody>
      </p:sp>
      <p:sp>
        <p:nvSpPr>
          <p:cNvPr id="8" name="Rectangle 2">
            <a:extLst>
              <a:ext uri="{FF2B5EF4-FFF2-40B4-BE49-F238E27FC236}">
                <a16:creationId xmlns:a16="http://schemas.microsoft.com/office/drawing/2014/main" id="{BFD69B77-3F78-4E0A-BE91-BDD12C96B2DC}"/>
              </a:ext>
            </a:extLst>
          </p:cNvPr>
          <p:cNvSpPr txBox="1">
            <a:spLocks noChangeArrowheads="1"/>
          </p:cNvSpPr>
          <p:nvPr/>
        </p:nvSpPr>
        <p:spPr bwMode="auto">
          <a:xfrm>
            <a:off x="2213049" y="2835639"/>
            <a:ext cx="874926" cy="73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rPr>
              <a:t>in</a:t>
            </a:r>
            <a:endParaRPr kumimoji="0" lang="en-US" altLang="en-US" sz="4800"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endParaRPr>
          </a:p>
        </p:txBody>
      </p:sp>
      <p:sp>
        <p:nvSpPr>
          <p:cNvPr id="9" name="Rectangle 2">
            <a:extLst>
              <a:ext uri="{FF2B5EF4-FFF2-40B4-BE49-F238E27FC236}">
                <a16:creationId xmlns:a16="http://schemas.microsoft.com/office/drawing/2014/main" id="{35965CC1-DC77-49D8-B5D0-DD67F1021EB6}"/>
              </a:ext>
            </a:extLst>
          </p:cNvPr>
          <p:cNvSpPr txBox="1">
            <a:spLocks noChangeArrowheads="1"/>
          </p:cNvSpPr>
          <p:nvPr/>
        </p:nvSpPr>
        <p:spPr bwMode="auto">
          <a:xfrm>
            <a:off x="5063825" y="2841682"/>
            <a:ext cx="872280" cy="73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rPr>
              <a:t>in</a:t>
            </a:r>
            <a:endParaRPr kumimoji="0" lang="en-US" altLang="en-US" sz="4800"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endParaRPr>
          </a:p>
        </p:txBody>
      </p:sp>
      <p:sp>
        <p:nvSpPr>
          <p:cNvPr id="10" name="Rectangle 2">
            <a:extLst>
              <a:ext uri="{FF2B5EF4-FFF2-40B4-BE49-F238E27FC236}">
                <a16:creationId xmlns:a16="http://schemas.microsoft.com/office/drawing/2014/main" id="{33FB9B11-803B-4D02-B2D1-DD1715906F15}"/>
              </a:ext>
            </a:extLst>
          </p:cNvPr>
          <p:cNvSpPr txBox="1">
            <a:spLocks noChangeArrowheads="1"/>
          </p:cNvSpPr>
          <p:nvPr/>
        </p:nvSpPr>
        <p:spPr bwMode="auto">
          <a:xfrm>
            <a:off x="2138714" y="3590143"/>
            <a:ext cx="891797" cy="71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rPr>
              <a:t>in</a:t>
            </a:r>
            <a:endParaRPr kumimoji="0" lang="en-US" altLang="en-US" sz="4800"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endParaRPr>
          </a:p>
        </p:txBody>
      </p:sp>
      <p:sp>
        <p:nvSpPr>
          <p:cNvPr id="11" name="Rectangle 2">
            <a:extLst>
              <a:ext uri="{FF2B5EF4-FFF2-40B4-BE49-F238E27FC236}">
                <a16:creationId xmlns:a16="http://schemas.microsoft.com/office/drawing/2014/main" id="{5DD504E3-E785-4F53-BF44-DC4CAF7213C7}"/>
              </a:ext>
            </a:extLst>
          </p:cNvPr>
          <p:cNvSpPr txBox="1">
            <a:spLocks noChangeArrowheads="1"/>
          </p:cNvSpPr>
          <p:nvPr/>
        </p:nvSpPr>
        <p:spPr bwMode="auto">
          <a:xfrm>
            <a:off x="5494130" y="3583960"/>
            <a:ext cx="894177"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rPr>
              <a:t>in</a:t>
            </a:r>
            <a:endParaRPr kumimoji="0" lang="en-US" altLang="en-US" sz="4800"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ea typeface="+mj-ea"/>
              <a:cs typeface="+mj-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par>
                                <p:cTn id="8" presetID="10" presetClass="exit" presetSubtype="0" fill="hold" grpId="2"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par>
                                <p:cTn id="16" presetID="18" presetClass="emph" presetSubtype="0" fill="hold" grpId="1" nodeType="withEffect">
                                  <p:stCondLst>
                                    <p:cond delay="0"/>
                                  </p:stCondLst>
                                  <p:childTnLst>
                                    <p:set>
                                      <p:cBhvr override="childStyle">
                                        <p:cTn id="17" dur="75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7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stCondLst>
                                            <p:cond delay="0"/>
                                          </p:stCondLst>
                                        </p:cTn>
                                        <p:tgtEl>
                                          <p:spTgt spid="8"/>
                                        </p:tgtEl>
                                      </p:cBhvr>
                                    </p:animEffect>
                                    <p:anim to="" calcmode="lin" valueType="num">
                                      <p:cBhvr>
                                        <p:cTn id="2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28" presetID="0" presetClass="entr" presetSubtype="0" fill="hold" grpId="0" nodeType="withEffect">
                                  <p:stCondLst>
                                    <p:cond delay="25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stCondLst>
                                            <p:cond delay="0"/>
                                          </p:stCondLst>
                                        </p:cTn>
                                        <p:tgtEl>
                                          <p:spTgt spid="9"/>
                                        </p:tgtEl>
                                      </p:cBhvr>
                                    </p:animEffect>
                                    <p:anim to="" calcmode="lin" valueType="num">
                                      <p:cBhvr>
                                        <p:cTn id="3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3" presetID="0" presetClass="entr" presetSubtype="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stCondLst>
                                            <p:cond delay="0"/>
                                          </p:stCondLst>
                                        </p:cTn>
                                        <p:tgtEl>
                                          <p:spTgt spid="10"/>
                                        </p:tgtEl>
                                      </p:cBhvr>
                                    </p:animEffect>
                                    <p:anim to="" calcmode="lin" valueType="num">
                                      <p:cBhvr>
                                        <p:cTn id="3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8" presetID="0" presetClass="entr" presetSubtype="0" fill="hold" grpId="0" nodeType="withEffect">
                                  <p:stCondLst>
                                    <p:cond delay="75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stCondLst>
                                            <p:cond delay="0"/>
                                          </p:stCondLst>
                                        </p:cTn>
                                        <p:tgtEl>
                                          <p:spTgt spid="11"/>
                                        </p:tgtEl>
                                      </p:cBhvr>
                                    </p:animEffect>
                                    <p:anim to="" calcmode="lin" valueType="num">
                                      <p:cBhvr>
                                        <p:cTn id="4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50"/>
                                        <p:tgtEl>
                                          <p:spTgt spid="6"/>
                                        </p:tgtEl>
                                      </p:cBhvr>
                                    </p:animEffect>
                                  </p:childTnLst>
                                </p:cTn>
                              </p:par>
                              <p:par>
                                <p:cTn id="48" presetID="0" presetClass="path" presetSubtype="0" accel="50000" decel="50000" fill="hold" grpId="3" nodeType="withEffect">
                                  <p:stCondLst>
                                    <p:cond delay="0"/>
                                  </p:stCondLst>
                                  <p:childTnLst>
                                    <p:animMotion origin="layout" path="M -2.77778E-6 3.33333E-6 L 0.30104 0.02176 " pathEditMode="relative" rAng="0" ptsTypes="AA">
                                      <p:cBhvr>
                                        <p:cTn id="49" dur="2000" fill="hold"/>
                                        <p:tgtEl>
                                          <p:spTgt spid="6"/>
                                        </p:tgtEl>
                                        <p:attrNameLst>
                                          <p:attrName>ppt_x</p:attrName>
                                          <p:attrName>ppt_y</p:attrName>
                                        </p:attrNameLst>
                                      </p:cBhvr>
                                      <p:rCtr x="15052" y="1088"/>
                                    </p:animMotion>
                                  </p:childTnLst>
                                </p:cTn>
                              </p:par>
                              <p:par>
                                <p:cTn id="50" presetID="6" presetClass="emph" presetSubtype="0" fill="hold" grpId="1" nodeType="withEffect">
                                  <p:stCondLst>
                                    <p:cond delay="0"/>
                                  </p:stCondLst>
                                  <p:childTnLst>
                                    <p:animScale>
                                      <p:cBhvr>
                                        <p:cTn id="51" dur="2000" fill="hold"/>
                                        <p:tgtEl>
                                          <p:spTgt spid="6"/>
                                        </p:tgtEl>
                                      </p:cBhvr>
                                      <p:by x="91000" y="91000"/>
                                    </p:animScale>
                                  </p:childTnLst>
                                </p:cTn>
                              </p:par>
                              <p:par>
                                <p:cTn id="52" presetID="10" presetClass="exit" presetSubtype="0" fill="hold" grpId="1" nodeType="withEffect">
                                  <p:stCondLst>
                                    <p:cond delay="0"/>
                                  </p:stCondLst>
                                  <p:childTnLst>
                                    <p:animEffect transition="out" filter="fade">
                                      <p:cBhvr>
                                        <p:cTn id="53" dur="1250"/>
                                        <p:tgtEl>
                                          <p:spTgt spid="14338"/>
                                        </p:tgtEl>
                                      </p:cBhvr>
                                    </p:animEffect>
                                    <p:set>
                                      <p:cBhvr>
                                        <p:cTn id="54" dur="1" fill="hold">
                                          <p:stCondLst>
                                            <p:cond delay="1249"/>
                                          </p:stCondLst>
                                        </p:cTn>
                                        <p:tgtEl>
                                          <p:spTgt spid="14338"/>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4338" grpId="0"/>
      <p:bldP spid="14338" grpId="1"/>
      <p:bldP spid="6" grpId="0"/>
      <p:bldP spid="6" grpId="1"/>
      <p:bldP spid="6" grpId="2"/>
      <p:bldP spid="6" grpId="3"/>
      <p:bldP spid="12" grpId="0"/>
      <p:bldP spid="12" grpId="1"/>
      <p:bldP spid="8" grpId="0"/>
      <p:bldP spid="8" grpId="1"/>
      <p:bldP spid="9" grpId="0"/>
      <p:bldP spid="9" grpId="1"/>
      <p:bldP spid="10" grpId="0"/>
      <p:bldP spid="10"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179A8849-F90B-4980-ACE3-901CE0375D61}"/>
              </a:ext>
            </a:extLst>
          </p:cNvPr>
          <p:cNvSpPr txBox="1">
            <a:spLocks/>
          </p:cNvSpPr>
          <p:nvPr/>
        </p:nvSpPr>
        <p:spPr>
          <a:xfrm>
            <a:off x="5647824" y="4381972"/>
            <a:ext cx="20854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in Him</a:t>
            </a:r>
          </a:p>
        </p:txBody>
      </p:sp>
      <p:sp>
        <p:nvSpPr>
          <p:cNvPr id="7" name="Title 1">
            <a:extLst>
              <a:ext uri="{FF2B5EF4-FFF2-40B4-BE49-F238E27FC236}">
                <a16:creationId xmlns:a16="http://schemas.microsoft.com/office/drawing/2014/main" id="{6726ED40-F1EE-4EAB-8FAB-F137291F63E0}"/>
              </a:ext>
            </a:extLst>
          </p:cNvPr>
          <p:cNvSpPr txBox="1">
            <a:spLocks/>
          </p:cNvSpPr>
          <p:nvPr/>
        </p:nvSpPr>
        <p:spPr>
          <a:xfrm>
            <a:off x="1282243" y="4379495"/>
            <a:ext cx="17646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know</a:t>
            </a:r>
          </a:p>
        </p:txBody>
      </p:sp>
      <p:sp>
        <p:nvSpPr>
          <p:cNvPr id="15362" name="Rectangle 2"/>
          <p:cNvSpPr>
            <a:spLocks noGrp="1" noChangeArrowheads="1"/>
          </p:cNvSpPr>
          <p:nvPr>
            <p:ph type="title"/>
          </p:nvPr>
        </p:nvSpPr>
        <p:spPr>
          <a:xfrm>
            <a:off x="457200" y="2286000"/>
            <a:ext cx="8229600" cy="3306762"/>
          </a:xfrm>
        </p:spPr>
        <p:txBody>
          <a:bodyPr/>
          <a:lstStyle/>
          <a:p>
            <a:pPr eaLnBrk="1" hangingPunct="1"/>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whoever keeps His word, truly the love of God is perfected in him. By this we know that we are in Him.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2:5 </a:t>
            </a:r>
          </a:p>
        </p:txBody>
      </p:sp>
      <p:sp>
        <p:nvSpPr>
          <p:cNvPr id="4" name="Rectangle 4"/>
          <p:cNvSpPr>
            <a:spLocks noChangeArrowheads="1"/>
          </p:cNvSpPr>
          <p:nvPr/>
        </p:nvSpPr>
        <p:spPr bwMode="auto">
          <a:xfrm>
            <a:off x="3733800" y="2171700"/>
            <a:ext cx="21336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altLang="en-US" sz="4400" spc="50" dirty="0">
                <a:ln w="11430">
                  <a:solidFill>
                    <a:srgbClr val="CC99FF"/>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  </a:t>
            </a:r>
            <a:r>
              <a:rPr lang="en-US" altLang="en-US" sz="4400" dirty="0">
                <a:ln w="12700">
                  <a:solidFill>
                    <a:srgbClr val="CC99FF"/>
                  </a:solidFill>
                </a:ln>
                <a:solidFill>
                  <a:srgbClr val="9933FF"/>
                </a:solidFill>
                <a:effectLst>
                  <a:glow rad="50800">
                    <a:schemeClr val="bg1"/>
                  </a:glow>
                  <a:innerShdw blurRad="69850" dist="43180" dir="5400000">
                    <a:srgbClr val="000000">
                      <a:alpha val="65000"/>
                    </a:srgbClr>
                  </a:innerShdw>
                </a:effectLst>
                <a:latin typeface="+mj-lt"/>
              </a:rPr>
              <a:t>keeps</a:t>
            </a:r>
            <a:endParaRPr lang="en-US" sz="3200" i="1" spc="50" dirty="0">
              <a:ln w="12700">
                <a:solidFill>
                  <a:srgbClr val="CC99FF"/>
                </a:solidFill>
              </a:ln>
              <a:solidFill>
                <a:srgbClr val="9933FF"/>
              </a:solidFill>
              <a:effectLst>
                <a:glow rad="50800">
                  <a:schemeClr val="bg1"/>
                </a:glow>
                <a:innerShdw blurRad="69850" dist="43180" dir="5400000">
                  <a:srgbClr val="000000">
                    <a:alpha val="65000"/>
                  </a:srgbClr>
                </a:innerShdw>
              </a:effectLst>
              <a:latin typeface="+mj-lt"/>
            </a:endParaRPr>
          </a:p>
        </p:txBody>
      </p:sp>
      <p:sp>
        <p:nvSpPr>
          <p:cNvPr id="5" name="Rectangle 2"/>
          <p:cNvSpPr txBox="1">
            <a:spLocks noChangeArrowheads="1"/>
          </p:cNvSpPr>
          <p:nvPr/>
        </p:nvSpPr>
        <p:spPr bwMode="auto">
          <a:xfrm>
            <a:off x="3276600" y="2743200"/>
            <a:ext cx="20892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5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6" name="Oval 44">
            <a:extLst>
              <a:ext uri="{FF2B5EF4-FFF2-40B4-BE49-F238E27FC236}">
                <a16:creationId xmlns:a16="http://schemas.microsoft.com/office/drawing/2014/main" id="{E8798846-DFF8-4CB7-9B87-3D260491B6DD}"/>
              </a:ext>
            </a:extLst>
          </p:cNvPr>
          <p:cNvSpPr/>
          <p:nvPr/>
        </p:nvSpPr>
        <p:spPr>
          <a:xfrm>
            <a:off x="4010139" y="2240508"/>
            <a:ext cx="1850833" cy="902152"/>
          </a:xfrm>
          <a:prstGeom prst="ellipse">
            <a:avLst/>
          </a:prstGeom>
          <a:noFill/>
          <a:ln w="57150" cap="flat" cmpd="sng" algn="ctr">
            <a:solidFill>
              <a:srgbClr val="00FF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2" name="Rectangle 2">
            <a:extLst>
              <a:ext uri="{FF2B5EF4-FFF2-40B4-BE49-F238E27FC236}">
                <a16:creationId xmlns:a16="http://schemas.microsoft.com/office/drawing/2014/main" id="{EDA0C546-BFF8-42E9-8080-C2560E581105}"/>
              </a:ext>
            </a:extLst>
          </p:cNvPr>
          <p:cNvSpPr txBox="1">
            <a:spLocks noChangeArrowheads="1"/>
          </p:cNvSpPr>
          <p:nvPr/>
        </p:nvSpPr>
        <p:spPr bwMode="auto">
          <a:xfrm>
            <a:off x="5568740" y="4324606"/>
            <a:ext cx="22322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in Him</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8" name="Rectangle 6">
            <a:extLst>
              <a:ext uri="{FF2B5EF4-FFF2-40B4-BE49-F238E27FC236}">
                <a16:creationId xmlns:a16="http://schemas.microsoft.com/office/drawing/2014/main" id="{B0BBE190-41AE-443A-B3B3-B231DDF02005}"/>
              </a:ext>
            </a:extLst>
          </p:cNvPr>
          <p:cNvSpPr>
            <a:spLocks noChangeArrowheads="1"/>
          </p:cNvSpPr>
          <p:nvPr/>
        </p:nvSpPr>
        <p:spPr bwMode="auto">
          <a:xfrm>
            <a:off x="5713164" y="4346663"/>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w="11430"/>
                <a:solidFill>
                  <a:srgbClr val="00B0F0"/>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9" name="Rectangle 9">
            <a:extLst>
              <a:ext uri="{FF2B5EF4-FFF2-40B4-BE49-F238E27FC236}">
                <a16:creationId xmlns:a16="http://schemas.microsoft.com/office/drawing/2014/main" id="{3F84B84F-B425-4E71-AE42-2D61642A2762}"/>
              </a:ext>
            </a:extLst>
          </p:cNvPr>
          <p:cNvSpPr>
            <a:spLocks noChangeArrowheads="1"/>
          </p:cNvSpPr>
          <p:nvPr/>
        </p:nvSpPr>
        <p:spPr bwMode="auto">
          <a:xfrm>
            <a:off x="6165091" y="4347105"/>
            <a:ext cx="1636295" cy="71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Him</a:t>
            </a:r>
            <a:endParaRPr kumimoji="0" lang="en-US" sz="4410"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
        <p:nvSpPr>
          <p:cNvPr id="10" name="Rectangle 2">
            <a:extLst>
              <a:ext uri="{FF2B5EF4-FFF2-40B4-BE49-F238E27FC236}">
                <a16:creationId xmlns:a16="http://schemas.microsoft.com/office/drawing/2014/main" id="{D64AAAFA-379D-4769-A1C5-AE570F5DDE61}"/>
              </a:ext>
            </a:extLst>
          </p:cNvPr>
          <p:cNvSpPr txBox="1">
            <a:spLocks noChangeArrowheads="1"/>
          </p:cNvSpPr>
          <p:nvPr/>
        </p:nvSpPr>
        <p:spPr bwMode="auto">
          <a:xfrm>
            <a:off x="1272717" y="4321628"/>
            <a:ext cx="17871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know</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stCondLst>
                                            <p:cond delay="0"/>
                                          </p:stCondLst>
                                        </p:cTn>
                                        <p:tgtEl>
                                          <p:spTgt spid="4"/>
                                        </p:tgtEl>
                                      </p:cBhvr>
                                    </p:animEffect>
                                    <p:anim to="" calcmode="lin" valueType="num">
                                      <p:cBhvr>
                                        <p:cTn id="1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1" fill="hold">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18" presetClass="emph" presetSubtype="0" fill="hold" grpId="1" nodeType="withEffect">
                                  <p:stCondLst>
                                    <p:cond delay="0"/>
                                  </p:stCondLst>
                                  <p:childTnLst>
                                    <p:set>
                                      <p:cBhvr override="childStyle">
                                        <p:cTn id="32" dur="500" fill="hold"/>
                                        <p:tgtEl>
                                          <p:spTgt spid="7"/>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18" presetClass="emph" presetSubtype="0" fill="hold" grpId="1" nodeType="withEffect">
                                  <p:stCondLst>
                                    <p:cond delay="400"/>
                                  </p:stCondLst>
                                  <p:childTnLst>
                                    <p:set>
                                      <p:cBhvr override="childStyle">
                                        <p:cTn id="40" dur="500" fill="hold"/>
                                        <p:tgtEl>
                                          <p:spTgt spid="11"/>
                                        </p:tgtEl>
                                        <p:attrNameLst>
                                          <p:attrName>style.textDecorationUnderline</p:attrName>
                                        </p:attrNameLst>
                                      </p:cBhvr>
                                      <p:to>
                                        <p:strVal val="true"/>
                                      </p:to>
                                    </p:set>
                                  </p:childTnLst>
                                </p:cTn>
                              </p:par>
                              <p:par>
                                <p:cTn id="41" presetID="22" presetClass="entr" presetSubtype="8" fill="hold" grpId="0" nodeType="withEffect">
                                  <p:stCondLst>
                                    <p:cond delay="40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0" presetClass="entr" presetSubtype="0" fill="hold" grpId="0" nodeType="withEffect">
                                  <p:stCondLst>
                                    <p:cond delay="90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stCondLst>
                                            <p:cond delay="0"/>
                                          </p:stCondLst>
                                        </p:cTn>
                                        <p:tgtEl>
                                          <p:spTgt spid="8"/>
                                        </p:tgtEl>
                                      </p:cBhvr>
                                    </p:animEffect>
                                    <p:anim to="" calcmode="lin" valueType="num">
                                      <p:cBhvr>
                                        <p:cTn id="4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49" presetID="0" presetClass="entr" presetSubtype="0" fill="hold" grpId="0" nodeType="withEffect">
                                  <p:stCondLst>
                                    <p:cond delay="1250"/>
                                  </p:stCondLst>
                                  <p:iterate type="lt">
                                    <p:tmPct val="10000"/>
                                  </p:iterate>
                                  <p:childTnLst>
                                    <p:set>
                                      <p:cBhvr>
                                        <p:cTn id="50" dur="1" fill="hold">
                                          <p:stCondLst>
                                            <p:cond delay="0"/>
                                          </p:stCondLst>
                                        </p:cTn>
                                        <p:tgtEl>
                                          <p:spTgt spid="9"/>
                                        </p:tgtEl>
                                        <p:attrNameLst>
                                          <p:attrName>style.visibility</p:attrName>
                                        </p:attrNameLst>
                                      </p:cBhvr>
                                      <p:to>
                                        <p:strVal val="visible"/>
                                      </p:to>
                                    </p:set>
                                    <p:animEffect transition="in" filter="dissolve">
                                      <p:cBhvr>
                                        <p:cTn id="51" dur="500">
                                          <p:stCondLst>
                                            <p:cond delay="0"/>
                                          </p:stCondLst>
                                        </p:cTn>
                                        <p:tgtEl>
                                          <p:spTgt spid="9"/>
                                        </p:tgtEl>
                                      </p:cBhvr>
                                    </p:animEffect>
                                    <p:anim to="" calcmode="lin" valueType="num">
                                      <p:cBhvr>
                                        <p:cTn id="5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54" fill="hold">
                            <p:stCondLst>
                              <p:cond delay="1850"/>
                            </p:stCondLst>
                            <p:childTnLst>
                              <p:par>
                                <p:cTn id="55" presetID="26" presetClass="emph" presetSubtype="0" fill="hold" grpId="1" nodeType="afterEffect">
                                  <p:stCondLst>
                                    <p:cond delay="0"/>
                                  </p:stCondLst>
                                  <p:iterate type="lt">
                                    <p:tmPct val="0"/>
                                  </p:iterate>
                                  <p:childTnLst>
                                    <p:animEffect transition="out" filter="fade">
                                      <p:cBhvr>
                                        <p:cTn id="56" dur="500" tmFilter="0, 0; .2, .5; .8, .5; 1, 0"/>
                                        <p:tgtEl>
                                          <p:spTgt spid="9"/>
                                        </p:tgtEl>
                                      </p:cBhvr>
                                    </p:animEffect>
                                    <p:animScale>
                                      <p:cBhvr>
                                        <p:cTn id="57" dur="250" autoRev="1" fill="hold"/>
                                        <p:tgtEl>
                                          <p:spTgt spid="9"/>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250"/>
                                        <p:tgtEl>
                                          <p:spTgt spid="5"/>
                                        </p:tgtEl>
                                      </p:cBhvr>
                                    </p:animEffect>
                                  </p:childTnLst>
                                </p:cTn>
                              </p:par>
                              <p:par>
                                <p:cTn id="63" presetID="0" presetClass="path" presetSubtype="0" accel="50000" decel="50000" fill="hold" grpId="3" nodeType="withEffect">
                                  <p:stCondLst>
                                    <p:cond delay="0"/>
                                  </p:stCondLst>
                                  <p:childTnLst>
                                    <p:animMotion origin="layout" path="M 5.55556E-7 1.11111E-6 L -0.02483 0.24907 " pathEditMode="relative" rAng="0" ptsTypes="AA">
                                      <p:cBhvr>
                                        <p:cTn id="64" dur="2000" fill="hold"/>
                                        <p:tgtEl>
                                          <p:spTgt spid="5"/>
                                        </p:tgtEl>
                                        <p:attrNameLst>
                                          <p:attrName>ppt_x</p:attrName>
                                          <p:attrName>ppt_y</p:attrName>
                                        </p:attrNameLst>
                                      </p:cBhvr>
                                      <p:rCtr x="-1250" y="12454"/>
                                    </p:animMotion>
                                  </p:childTnLst>
                                </p:cTn>
                              </p:par>
                              <p:par>
                                <p:cTn id="65" presetID="6" presetClass="emph" presetSubtype="0" fill="hold" grpId="1" nodeType="withEffect">
                                  <p:stCondLst>
                                    <p:cond delay="0"/>
                                  </p:stCondLst>
                                  <p:childTnLst>
                                    <p:animScale>
                                      <p:cBhvr>
                                        <p:cTn id="66" dur="2000" fill="hold"/>
                                        <p:tgtEl>
                                          <p:spTgt spid="5"/>
                                        </p:tgtEl>
                                      </p:cBhvr>
                                      <p:by x="110000" y="110000"/>
                                    </p:animScale>
                                  </p:childTnLst>
                                </p:cTn>
                              </p:par>
                              <p:par>
                                <p:cTn id="67" presetID="10" presetClass="exit" presetSubtype="0" fill="hold" grpId="1" nodeType="withEffect">
                                  <p:stCondLst>
                                    <p:cond delay="0"/>
                                  </p:stCondLst>
                                  <p:childTnLst>
                                    <p:animEffect transition="out" filter="fade">
                                      <p:cBhvr>
                                        <p:cTn id="68" dur="1250"/>
                                        <p:tgtEl>
                                          <p:spTgt spid="15362"/>
                                        </p:tgtEl>
                                      </p:cBhvr>
                                    </p:animEffect>
                                    <p:set>
                                      <p:cBhvr>
                                        <p:cTn id="69" dur="1" fill="hold">
                                          <p:stCondLst>
                                            <p:cond delay="1249"/>
                                          </p:stCondLst>
                                        </p:cTn>
                                        <p:tgtEl>
                                          <p:spTgt spid="1536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23" presetClass="exit" presetSubtype="32" fill="hold" grpId="1" nodeType="withEffect">
                                  <p:stCondLst>
                                    <p:cond delay="0"/>
                                  </p:stCondLst>
                                  <p:childTnLst>
                                    <p:anim calcmode="lin" valueType="num">
                                      <p:cBhvr>
                                        <p:cTn id="74" dur="500"/>
                                        <p:tgtEl>
                                          <p:spTgt spid="6"/>
                                        </p:tgtEl>
                                        <p:attrNameLst>
                                          <p:attrName>ppt_w</p:attrName>
                                        </p:attrNameLst>
                                      </p:cBhvr>
                                      <p:tavLst>
                                        <p:tav tm="0">
                                          <p:val>
                                            <p:strVal val="ppt_w"/>
                                          </p:val>
                                        </p:tav>
                                        <p:tav tm="100000">
                                          <p:val>
                                            <p:fltVal val="0"/>
                                          </p:val>
                                        </p:tav>
                                      </p:tavLst>
                                    </p:anim>
                                    <p:anim calcmode="lin" valueType="num">
                                      <p:cBhvr>
                                        <p:cTn id="75" dur="500"/>
                                        <p:tgtEl>
                                          <p:spTgt spid="6"/>
                                        </p:tgtEl>
                                        <p:attrNameLst>
                                          <p:attrName>ppt_h</p:attrName>
                                        </p:attrNameLst>
                                      </p:cBhvr>
                                      <p:tavLst>
                                        <p:tav tm="0">
                                          <p:val>
                                            <p:strVal val="ppt_h"/>
                                          </p:val>
                                        </p:tav>
                                        <p:tav tm="100000">
                                          <p:val>
                                            <p:fltVal val="0"/>
                                          </p:val>
                                        </p:tav>
                                      </p:tavLst>
                                    </p:anim>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2" nodeType="withEffect">
                                  <p:stCondLst>
                                    <p:cond delay="0"/>
                                  </p:stCondLst>
                                  <p:iterate type="lt">
                                    <p:tmPct val="0"/>
                                  </p:iterate>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6" presetClass="exit" presetSubtype="21" fill="hold" grpId="2" nodeType="withEffect">
                                  <p:stCondLst>
                                    <p:cond delay="0"/>
                                  </p:stCondLst>
                                  <p:childTnLst>
                                    <p:animEffect transition="out" filter="barn(inVertical)">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6" presetClass="exit" presetSubtype="21" fill="hold" grpId="2" nodeType="withEffect">
                                  <p:stCondLst>
                                    <p:cond delay="0"/>
                                  </p:stCondLst>
                                  <p:childTnLst>
                                    <p:animEffect transition="out" filter="barn(inVertical)">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7" grpId="0"/>
      <p:bldP spid="7" grpId="1"/>
      <p:bldP spid="7" grpId="2"/>
      <p:bldP spid="15362" grpId="0"/>
      <p:bldP spid="15362" grpId="1"/>
      <p:bldP spid="4" grpId="0"/>
      <p:bldP spid="4" grpId="1"/>
      <p:bldP spid="5" grpId="0"/>
      <p:bldP spid="5" grpId="1"/>
      <p:bldP spid="5" grpId="2"/>
      <p:bldP spid="5" grpId="3"/>
      <p:bldP spid="6" grpId="0" animBg="1"/>
      <p:bldP spid="6" grpId="1" animBg="1"/>
      <p:bldP spid="12" grpId="0"/>
      <p:bldP spid="12" grpId="1"/>
      <p:bldP spid="8" grpId="0"/>
      <p:bldP spid="8" grpId="1"/>
      <p:bldP spid="9" grpId="0"/>
      <p:bldP spid="9" grpId="1"/>
      <p:bldP spid="9" grpId="2"/>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2129" cy="6858000"/>
          </a:xfrm>
          <a:prstGeom prst="rect">
            <a:avLst/>
          </a:prstGeom>
        </p:spPr>
      </p:pic>
      <p:sp>
        <p:nvSpPr>
          <p:cNvPr id="4" name="Rectangle 2"/>
          <p:cNvSpPr txBox="1">
            <a:spLocks noChangeArrowheads="1"/>
          </p:cNvSpPr>
          <p:nvPr/>
        </p:nvSpPr>
        <p:spPr bwMode="auto">
          <a:xfrm>
            <a:off x="1371600" y="3138714"/>
            <a:ext cx="6785429"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practice righteousness</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16386" name="Rectangle 2"/>
          <p:cNvSpPr>
            <a:spLocks noGrp="1" noChangeArrowheads="1"/>
          </p:cNvSpPr>
          <p:nvPr>
            <p:ph type="title"/>
          </p:nvPr>
        </p:nvSpPr>
        <p:spPr>
          <a:xfrm>
            <a:off x="457200" y="990600"/>
            <a:ext cx="8229600" cy="49831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In this the children of God and the children of the devil are manifest: Whoever does not practice righteousness is not of God, nor is he who does not love his brother.      </a:t>
            </a:r>
            <a:r>
              <a:rPr lang="en-US" altLang="en-US" sz="3200" i="1" dirty="0">
                <a:ln w="18415" cmpd="sng">
                  <a:solidFill>
                    <a:srgbClr val="FFFFFF"/>
                  </a:solidFill>
                  <a:prstDash val="solid"/>
                </a:ln>
                <a:solidFill>
                  <a:srgbClr val="FFFFFF"/>
                </a:solidFill>
                <a:effectLst>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outerShdw blurRad="63500" dir="3600000" algn="tl" rotWithShape="0">
                    <a:srgbClr val="000000">
                      <a:alpha val="70000"/>
                    </a:srgbClr>
                  </a:outerShdw>
                </a:effectLst>
              </a:rPr>
              <a:t> John 3:10 </a:t>
            </a:r>
          </a:p>
        </p:txBody>
      </p:sp>
      <p:sp>
        <p:nvSpPr>
          <p:cNvPr id="5" name="Rectangle 2"/>
          <p:cNvSpPr txBox="1">
            <a:spLocks noChangeArrowheads="1"/>
          </p:cNvSpPr>
          <p:nvPr/>
        </p:nvSpPr>
        <p:spPr bwMode="auto">
          <a:xfrm>
            <a:off x="2971800" y="4495800"/>
            <a:ext cx="21654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6" name="Rectangle 2">
            <a:extLst>
              <a:ext uri="{FF2B5EF4-FFF2-40B4-BE49-F238E27FC236}">
                <a16:creationId xmlns:a16="http://schemas.microsoft.com/office/drawing/2014/main" id="{A6A2C1BF-E22D-423C-A577-C1F3C923EE18}"/>
              </a:ext>
            </a:extLst>
          </p:cNvPr>
          <p:cNvSpPr txBox="1">
            <a:spLocks noChangeArrowheads="1"/>
          </p:cNvSpPr>
          <p:nvPr/>
        </p:nvSpPr>
        <p:spPr bwMode="auto">
          <a:xfrm>
            <a:off x="1412238" y="3217606"/>
            <a:ext cx="6731329" cy="77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practice righteousness</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7" name="&quot;No&quot; Symbol 39">
            <a:extLst>
              <a:ext uri="{FF2B5EF4-FFF2-40B4-BE49-F238E27FC236}">
                <a16:creationId xmlns:a16="http://schemas.microsoft.com/office/drawing/2014/main" id="{DE613382-0E52-4E59-8C1F-CE8A142BCA90}"/>
              </a:ext>
            </a:extLst>
          </p:cNvPr>
          <p:cNvSpPr/>
          <p:nvPr/>
        </p:nvSpPr>
        <p:spPr>
          <a:xfrm>
            <a:off x="768581" y="3288148"/>
            <a:ext cx="751609" cy="729498"/>
          </a:xfrm>
          <a:prstGeom prst="noSmoking">
            <a:avLst>
              <a:gd name="adj" fmla="val 15125"/>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quot;No&quot; Symbol 39">
            <a:extLst>
              <a:ext uri="{FF2B5EF4-FFF2-40B4-BE49-F238E27FC236}">
                <a16:creationId xmlns:a16="http://schemas.microsoft.com/office/drawing/2014/main" id="{857B40B7-8697-4D77-BAED-95B4DFFA86D9}"/>
              </a:ext>
            </a:extLst>
          </p:cNvPr>
          <p:cNvSpPr/>
          <p:nvPr/>
        </p:nvSpPr>
        <p:spPr>
          <a:xfrm>
            <a:off x="1229591" y="4017767"/>
            <a:ext cx="751609" cy="729498"/>
          </a:xfrm>
          <a:prstGeom prst="noSmoking">
            <a:avLst>
              <a:gd name="adj" fmla="val 14744"/>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2">
            <a:extLst>
              <a:ext uri="{FF2B5EF4-FFF2-40B4-BE49-F238E27FC236}">
                <a16:creationId xmlns:a16="http://schemas.microsoft.com/office/drawing/2014/main" id="{216E9E42-4C5A-4275-8213-60F3038278BF}"/>
              </a:ext>
            </a:extLst>
          </p:cNvPr>
          <p:cNvSpPr txBox="1">
            <a:spLocks noChangeArrowheads="1"/>
          </p:cNvSpPr>
          <p:nvPr/>
        </p:nvSpPr>
        <p:spPr bwMode="auto">
          <a:xfrm>
            <a:off x="3766934" y="3189920"/>
            <a:ext cx="3037355" cy="82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righteous</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DC817D64-9D29-4112-A5E7-574A4A551059}"/>
              </a:ext>
            </a:extLst>
          </p:cNvPr>
          <p:cNvSpPr txBox="1">
            <a:spLocks noChangeArrowheads="1"/>
          </p:cNvSpPr>
          <p:nvPr/>
        </p:nvSpPr>
        <p:spPr bwMode="auto">
          <a:xfrm>
            <a:off x="5880101" y="1016000"/>
            <a:ext cx="2516414" cy="78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700"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88900">
                    <a:schemeClr val="bg1"/>
                  </a:glow>
                  <a:outerShdw blurRad="76200" dist="50800" dir="5400000" algn="tl" rotWithShape="0">
                    <a:srgbClr val="000000">
                      <a:alpha val="65000"/>
                    </a:srgbClr>
                  </a:outerShdw>
                </a:effectLst>
                <a:cs typeface="Calibri" panose="020F0502020204030204" pitchFamily="34" charset="0"/>
              </a:rPr>
              <a:t>of God</a:t>
            </a:r>
          </a:p>
        </p:txBody>
      </p:sp>
      <p:sp>
        <p:nvSpPr>
          <p:cNvPr id="10" name="Rectangle 2">
            <a:extLst>
              <a:ext uri="{FF2B5EF4-FFF2-40B4-BE49-F238E27FC236}">
                <a16:creationId xmlns:a16="http://schemas.microsoft.com/office/drawing/2014/main" id="{29E5D3BD-BBFB-4E1C-8C32-B4EF90610814}"/>
              </a:ext>
            </a:extLst>
          </p:cNvPr>
          <p:cNvSpPr txBox="1">
            <a:spLocks noChangeArrowheads="1"/>
          </p:cNvSpPr>
          <p:nvPr/>
        </p:nvSpPr>
        <p:spPr bwMode="auto">
          <a:xfrm>
            <a:off x="5101771" y="1749577"/>
            <a:ext cx="3469967" cy="78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700" spc="50" dirty="0">
                <a:ln w="11430"/>
                <a:gradFill>
                  <a:gsLst>
                    <a:gs pos="0">
                      <a:srgbClr val="FFF200"/>
                    </a:gs>
                    <a:gs pos="45000">
                      <a:srgbClr val="FF7A00"/>
                    </a:gs>
                    <a:gs pos="70000">
                      <a:srgbClr val="FF0300"/>
                    </a:gs>
                    <a:gs pos="100000">
                      <a:srgbClr val="4D0808"/>
                    </a:gs>
                  </a:gsLst>
                  <a:lin ang="5400000" scaled="0"/>
                </a:gradFill>
                <a:effectLst>
                  <a:glow rad="88900">
                    <a:srgbClr val="000000"/>
                  </a:glow>
                  <a:outerShdw blurRad="76200" dist="50800" dir="5400000" algn="tl" rotWithShape="0">
                    <a:srgbClr val="000000">
                      <a:alpha val="65000"/>
                    </a:srgbClr>
                  </a:outerShdw>
                </a:effectLst>
                <a:cs typeface="Calibri" panose="020F0502020204030204" pitchFamily="34" charset="0"/>
              </a:rPr>
              <a:t>of the devil</a:t>
            </a:r>
          </a:p>
        </p:txBody>
      </p:sp>
      <p:pic>
        <p:nvPicPr>
          <p:cNvPr id="13" name="SpotlightShape1_rendered">
            <a:extLst>
              <a:ext uri="{FF2B5EF4-FFF2-40B4-BE49-F238E27FC236}">
                <a16:creationId xmlns:a16="http://schemas.microsoft.com/office/drawing/2014/main" id="{52CF2F55-6C9A-4B8C-A58E-4DEEF0A4E22F}"/>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5" name="Rectangle 2" hidden="1">
            <a:extLst>
              <a:ext uri="{FF2B5EF4-FFF2-40B4-BE49-F238E27FC236}">
                <a16:creationId xmlns:a16="http://schemas.microsoft.com/office/drawing/2014/main" id="{1C94B6BF-5BBB-4511-B4C1-6117A504DBE6}"/>
              </a:ext>
            </a:extLst>
          </p:cNvPr>
          <p:cNvSpPr txBox="1">
            <a:spLocks noChangeArrowheads="1"/>
          </p:cNvSpPr>
          <p:nvPr/>
        </p:nvSpPr>
        <p:spPr bwMode="auto">
          <a:xfrm>
            <a:off x="2895600" y="3505200"/>
            <a:ext cx="20892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5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i="1" kern="0" dirty="0">
              <a:ln w="18415" cmpd="sng">
                <a:noFill/>
                <a:prstDash val="solid"/>
              </a:ln>
              <a:solidFill>
                <a:srgbClr val="FF0000"/>
              </a:solidFill>
              <a:effectLst>
                <a:outerShdw blurRad="63500" dir="3600000" algn="tl" rotWithShape="0">
                  <a:srgbClr val="000000">
                    <a:alpha val="70000"/>
                  </a:srgbClr>
                </a:outerShdw>
              </a:effectLst>
            </a:endParaRPr>
          </a:p>
        </p:txBody>
      </p:sp>
      <p:sp>
        <p:nvSpPr>
          <p:cNvPr id="17" name="Rectangle 2" hidden="1">
            <a:extLst>
              <a:ext uri="{FF2B5EF4-FFF2-40B4-BE49-F238E27FC236}">
                <a16:creationId xmlns:a16="http://schemas.microsoft.com/office/drawing/2014/main" id="{829E161E-4156-4886-84A4-90C6D708C774}"/>
              </a:ext>
            </a:extLst>
          </p:cNvPr>
          <p:cNvSpPr txBox="1">
            <a:spLocks noChangeArrowheads="1"/>
          </p:cNvSpPr>
          <p:nvPr/>
        </p:nvSpPr>
        <p:spPr bwMode="auto">
          <a:xfrm>
            <a:off x="5738213" y="3713479"/>
            <a:ext cx="2729697" cy="82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righteous</a:t>
            </a:r>
            <a:endParaRPr lang="en-US" altLang="en-US"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fltVal val="0"/>
                                          </p:val>
                                        </p:tav>
                                        <p:tav tm="100000">
                                          <p:val>
                                            <p:strVal val="#ppt_w"/>
                                          </p:val>
                                        </p:tav>
                                      </p:tavLst>
                                    </p:anim>
                                    <p:anim calcmode="lin" valueType="num">
                                      <p:cBhvr>
                                        <p:cTn id="8" dur="1000" fill="hold"/>
                                        <p:tgtEl>
                                          <p:spTgt spid="16386"/>
                                        </p:tgtEl>
                                        <p:attrNameLst>
                                          <p:attrName>ppt_h</p:attrName>
                                        </p:attrNameLst>
                                      </p:cBhvr>
                                      <p:tavLst>
                                        <p:tav tm="0">
                                          <p:val>
                                            <p:fltVal val="0"/>
                                          </p:val>
                                        </p:tav>
                                        <p:tav tm="100000">
                                          <p:val>
                                            <p:strVal val="#ppt_h"/>
                                          </p:val>
                                        </p:tav>
                                      </p:tavLst>
                                    </p:anim>
                                    <p:animEffect transition="in" filter="fade">
                                      <p:cBhvr>
                                        <p:cTn id="9" dur="1000"/>
                                        <p:tgtEl>
                                          <p:spTgt spid="16386"/>
                                        </p:tgtEl>
                                      </p:cBhvr>
                                    </p:animEffect>
                                  </p:childTnLst>
                                </p:cTn>
                              </p:par>
                              <p:par>
                                <p:cTn id="10" presetID="42" presetClass="path" presetSubtype="0" accel="50000" decel="50000" fill="hold" grpId="1" nodeType="withEffect">
                                  <p:stCondLst>
                                    <p:cond delay="0"/>
                                  </p:stCondLst>
                                  <p:childTnLst>
                                    <p:animMotion origin="layout" path="M 0 1.11111E-6 L -0.15 -0.01875 " pathEditMode="relative" rAng="0" ptsTypes="AA">
                                      <p:cBhvr>
                                        <p:cTn id="11" dur="1000" spd="-100000" fill="hold"/>
                                        <p:tgtEl>
                                          <p:spTgt spid="16386"/>
                                        </p:tgtEl>
                                        <p:attrNameLst>
                                          <p:attrName>ppt_x</p:attrName>
                                          <p:attrName>ppt_y</p:attrName>
                                        </p:attrNameLst>
                                      </p:cBhvr>
                                      <p:rCtr x="-7500" y="-949"/>
                                    </p:animMotion>
                                  </p:childTnLst>
                                </p:cTn>
                              </p:par>
                            </p:childTnLst>
                          </p:cTn>
                        </p:par>
                        <p:par>
                          <p:cTn id="12" fill="hold">
                            <p:stCondLst>
                              <p:cond delay="1000"/>
                            </p:stCondLst>
                            <p:childTnLst>
                              <p:par>
                                <p:cTn id="13" presetID="10" presetClass="exit" presetSubtype="0" fill="hold" grpId="2" nodeType="afterEffect">
                                  <p:stCondLst>
                                    <p:cond delay="0"/>
                                  </p:stCondLst>
                                  <p:childTnLst>
                                    <p:animEffect transition="out" filter="fade">
                                      <p:cBhvr>
                                        <p:cTn id="14" dur="250"/>
                                        <p:tgtEl>
                                          <p:spTgt spid="5"/>
                                        </p:tgtEl>
                                      </p:cBhvr>
                                    </p:animEffect>
                                    <p:set>
                                      <p:cBhvr>
                                        <p:cTn id="15" dur="1" fill="hold">
                                          <p:stCondLst>
                                            <p:cond delay="24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600"/>
                                        <p:tgtEl>
                                          <p:spTgt spid="4"/>
                                        </p:tgtEl>
                                      </p:cBhvr>
                                    </p:animEffect>
                                  </p:childTnLst>
                                </p:cTn>
                              </p:par>
                              <p:par>
                                <p:cTn id="21" presetID="18" presetClass="emph" presetSubtype="0" fill="hold" grpId="1" nodeType="withEffect">
                                  <p:stCondLst>
                                    <p:cond delay="0"/>
                                  </p:stCondLst>
                                  <p:childTnLst>
                                    <p:set>
                                      <p:cBhvr override="childStyle">
                                        <p:cTn id="22" dur="6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6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stCondLst>
                                            <p:cond delay="0"/>
                                          </p:stCondLst>
                                        </p:cTn>
                                        <p:tgtEl>
                                          <p:spTgt spid="7"/>
                                        </p:tgtEl>
                                      </p:cBhvr>
                                    </p:animEffect>
                                    <p:anim to="" calcmode="lin" valueType="num">
                                      <p:cBhvr>
                                        <p:cTn id="3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stCondLst>
                                            <p:cond delay="0"/>
                                          </p:stCondLst>
                                        </p:cTn>
                                        <p:tgtEl>
                                          <p:spTgt spid="8"/>
                                        </p:tgtEl>
                                      </p:cBhvr>
                                    </p:animEffect>
                                    <p:anim to="" calcmode="lin" valueType="num">
                                      <p:cBhvr>
                                        <p:cTn id="3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ntr" presetSubtype="0" fill="hold" grpId="0" nodeType="withEffect">
                                  <p:stCondLst>
                                    <p:cond delay="40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250"/>
                                        <p:tgtEl>
                                          <p:spTgt spid="5"/>
                                        </p:tgtEl>
                                      </p:cBhvr>
                                    </p:animEffect>
                                  </p:childTnLst>
                                </p:cTn>
                              </p:par>
                              <p:par>
                                <p:cTn id="65" presetID="10" presetClass="entr" presetSubtype="0" fill="hold" grpId="0" nodeType="withEffect">
                                  <p:stCondLst>
                                    <p:cond delay="40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childTnLst>
                                </p:cTn>
                              </p:par>
                              <p:par>
                                <p:cTn id="68" presetID="6" presetClass="emph" presetSubtype="0" fill="hold" grpId="1" nodeType="withEffect">
                                  <p:stCondLst>
                                    <p:cond delay="400"/>
                                  </p:stCondLst>
                                  <p:childTnLst>
                                    <p:animScale>
                                      <p:cBhvr>
                                        <p:cTn id="69" dur="2000" fill="hold"/>
                                        <p:tgtEl>
                                          <p:spTgt spid="5"/>
                                        </p:tgtEl>
                                      </p:cBhvr>
                                      <p:by x="91000" y="91000"/>
                                    </p:animScale>
                                  </p:childTnLst>
                                </p:cTn>
                              </p:par>
                              <p:par>
                                <p:cTn id="70" presetID="6" presetClass="emph" presetSubtype="0" fill="hold" grpId="1" nodeType="withEffect">
                                  <p:stCondLst>
                                    <p:cond delay="400"/>
                                  </p:stCondLst>
                                  <p:childTnLst>
                                    <p:animScale>
                                      <p:cBhvr>
                                        <p:cTn id="71" dur="2000" fill="hold"/>
                                        <p:tgtEl>
                                          <p:spTgt spid="16"/>
                                        </p:tgtEl>
                                      </p:cBhvr>
                                      <p:by x="91000" y="91000"/>
                                    </p:animScale>
                                  </p:childTnLst>
                                </p:cTn>
                              </p:par>
                              <p:par>
                                <p:cTn id="72" presetID="0" presetClass="path" presetSubtype="0" accel="50000" decel="50000" fill="hold" grpId="3" nodeType="withEffect">
                                  <p:stCondLst>
                                    <p:cond delay="400"/>
                                  </p:stCondLst>
                                  <p:childTnLst>
                                    <p:animMotion origin="layout" path="M -2.77778E-6 1.11111E-6 L -0.01614 -0.13889 " pathEditMode="relative" rAng="0" ptsTypes="AA">
                                      <p:cBhvr>
                                        <p:cTn id="73" dur="2000" fill="hold"/>
                                        <p:tgtEl>
                                          <p:spTgt spid="5"/>
                                        </p:tgtEl>
                                        <p:attrNameLst>
                                          <p:attrName>ppt_x</p:attrName>
                                          <p:attrName>ppt_y</p:attrName>
                                        </p:attrNameLst>
                                      </p:cBhvr>
                                      <p:rCtr x="-816" y="-6944"/>
                                    </p:animMotion>
                                  </p:childTnLst>
                                </p:cTn>
                              </p:par>
                              <p:par>
                                <p:cTn id="74" presetID="0" presetClass="path" presetSubtype="0" accel="50000" decel="50000" fill="hold" grpId="3" nodeType="withEffect">
                                  <p:stCondLst>
                                    <p:cond delay="400"/>
                                  </p:stCondLst>
                                  <p:childTnLst>
                                    <p:animMotion origin="layout" path="M -1.38889E-6 0 L 0.19861 0.07338 " pathEditMode="relative" rAng="0" ptsTypes="AA">
                                      <p:cBhvr>
                                        <p:cTn id="75" dur="2000" fill="hold"/>
                                        <p:tgtEl>
                                          <p:spTgt spid="16"/>
                                        </p:tgtEl>
                                        <p:attrNameLst>
                                          <p:attrName>ppt_x</p:attrName>
                                          <p:attrName>ppt_y</p:attrName>
                                        </p:attrNameLst>
                                      </p:cBhvr>
                                      <p:rCtr x="9931" y="3657"/>
                                    </p:animMotion>
                                  </p:childTnLst>
                                </p:cTn>
                              </p:par>
                              <p:par>
                                <p:cTn id="76" presetID="10" presetClass="exit" presetSubtype="0" fill="hold" grpId="2" nodeType="withEffect">
                                  <p:stCondLst>
                                    <p:cond delay="400"/>
                                  </p:stCondLst>
                                  <p:childTnLst>
                                    <p:animEffect transition="out" filter="fade">
                                      <p:cBhvr>
                                        <p:cTn id="77" dur="1250"/>
                                        <p:tgtEl>
                                          <p:spTgt spid="16386"/>
                                        </p:tgtEl>
                                      </p:cBhvr>
                                    </p:animEffect>
                                    <p:set>
                                      <p:cBhvr>
                                        <p:cTn id="78" dur="1" fill="hold">
                                          <p:stCondLst>
                                            <p:cond delay="1249"/>
                                          </p:stCondLst>
                                        </p:cTn>
                                        <p:tgtEl>
                                          <p:spTgt spid="16386"/>
                                        </p:tgtEl>
                                        <p:attrNameLst>
                                          <p:attrName>style.visibility</p:attrName>
                                        </p:attrNameLst>
                                      </p:cBhvr>
                                      <p:to>
                                        <p:strVal val="hidden"/>
                                      </p:to>
                                    </p:set>
                                  </p:childTnLst>
                                </p:cTn>
                              </p:par>
                              <p:par>
                                <p:cTn id="79" presetID="10" presetClass="exit" presetSubtype="0" fill="hold" grpId="2" nodeType="withEffect">
                                  <p:stCondLst>
                                    <p:cond delay="400"/>
                                  </p:stCondLst>
                                  <p:childTnLst>
                                    <p:animEffect transition="out" filter="fade">
                                      <p:cBhvr>
                                        <p:cTn id="80" dur="500"/>
                                        <p:tgtEl>
                                          <p:spTgt spid="4"/>
                                        </p:tgtEl>
                                      </p:cBhvr>
                                    </p:animEffect>
                                    <p:set>
                                      <p:cBhvr>
                                        <p:cTn id="81" dur="1" fill="hold">
                                          <p:stCondLst>
                                            <p:cond delay="499"/>
                                          </p:stCondLst>
                                        </p:cTn>
                                        <p:tgtEl>
                                          <p:spTgt spid="4"/>
                                        </p:tgtEl>
                                        <p:attrNameLst>
                                          <p:attrName>style.visibility</p:attrName>
                                        </p:attrNameLst>
                                      </p:cBhvr>
                                      <p:to>
                                        <p:strVal val="hidden"/>
                                      </p:to>
                                    </p:set>
                                  </p:childTnLst>
                                </p:cTn>
                              </p:par>
                              <p:par>
                                <p:cTn id="82" presetID="10" presetClass="exit" presetSubtype="0" fill="hold" grpId="1" nodeType="withEffect">
                                  <p:stCondLst>
                                    <p:cond delay="400"/>
                                  </p:stCondLst>
                                  <p:childTnLst>
                                    <p:animEffect transition="out" filter="fade">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par>
                                <p:cTn id="85" presetID="10" presetClass="exit" presetSubtype="0" fill="hold" grpId="1" nodeType="withEffect">
                                  <p:stCondLst>
                                    <p:cond delay="400"/>
                                  </p:stCondLst>
                                  <p:childTnLst>
                                    <p:animEffect transition="out" filter="fade">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10" presetClass="exit" presetSubtype="0" fill="hold" grpId="1" nodeType="withEffect">
                                  <p:stCondLst>
                                    <p:cond delay="40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6386" grpId="0"/>
      <p:bldP spid="16386" grpId="1"/>
      <p:bldP spid="16386" grpId="2"/>
      <p:bldP spid="5" grpId="0"/>
      <p:bldP spid="5" grpId="1"/>
      <p:bldP spid="5" grpId="2"/>
      <p:bldP spid="5" grpId="3"/>
      <p:bldP spid="6" grpId="0"/>
      <p:bldP spid="6" grpId="1"/>
      <p:bldP spid="7" grpId="0" animBg="1"/>
      <p:bldP spid="7" grpId="1" animBg="1"/>
      <p:bldP spid="8" grpId="0" animBg="1"/>
      <p:bldP spid="8" grpId="1" animBg="1"/>
      <p:bldP spid="16" grpId="0"/>
      <p:bldP spid="16" grpId="1"/>
      <p:bldP spid="16" grpId="3"/>
      <p:bldP spid="9" grpId="0"/>
      <p:bldP spid="9"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03529-D74F-48D4-A8A6-D593CDEFAAD5}"/>
              </a:ext>
            </a:extLst>
          </p:cNvPr>
          <p:cNvPicPr>
            <a:picLocks noChangeAspect="1"/>
          </p:cNvPicPr>
          <p:nvPr/>
        </p:nvPicPr>
        <p:blipFill rotWithShape="1">
          <a:blip r:embed="rId3">
            <a:extLst>
              <a:ext uri="{28A0092B-C50C-407E-A947-70E740481C1C}">
                <a14:useLocalDpi xmlns:a14="http://schemas.microsoft.com/office/drawing/2010/main" val="0"/>
              </a:ext>
            </a:extLst>
          </a:blip>
          <a:srcRect l="645" t="884" r="966" b="1563"/>
          <a:stretch/>
        </p:blipFill>
        <p:spPr>
          <a:xfrm>
            <a:off x="0" y="0"/>
            <a:ext cx="9144000" cy="6858000"/>
          </a:xfrm>
          <a:prstGeom prst="rect">
            <a:avLst/>
          </a:prstGeom>
        </p:spPr>
      </p:pic>
      <p:sp>
        <p:nvSpPr>
          <p:cNvPr id="9" name="Rectangle 2">
            <a:extLst>
              <a:ext uri="{FF2B5EF4-FFF2-40B4-BE49-F238E27FC236}">
                <a16:creationId xmlns:a16="http://schemas.microsoft.com/office/drawing/2014/main" id="{E2CB661B-BCEB-4F6B-B6C9-F1D50E1950B8}"/>
              </a:ext>
            </a:extLst>
          </p:cNvPr>
          <p:cNvSpPr txBox="1">
            <a:spLocks noChangeArrowheads="1"/>
          </p:cNvSpPr>
          <p:nvPr/>
        </p:nvSpPr>
        <p:spPr bwMode="auto">
          <a:xfrm>
            <a:off x="5738213" y="3713479"/>
            <a:ext cx="2729697" cy="82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righteous</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4" name="Rectangle 2"/>
          <p:cNvSpPr txBox="1">
            <a:spLocks noChangeArrowheads="1"/>
          </p:cNvSpPr>
          <p:nvPr/>
        </p:nvSpPr>
        <p:spPr bwMode="auto">
          <a:xfrm>
            <a:off x="1555433" y="3680460"/>
            <a:ext cx="36052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3175" cmpd="sng">
                  <a:solidFill>
                    <a:srgbClr val="FFFF00"/>
                  </a:solidFill>
                  <a:prstDash val="solid"/>
                </a:ln>
                <a:solidFill>
                  <a:srgbClr val="FF0000"/>
                </a:solidFill>
                <a:effectLst>
                  <a:outerShdw blurRad="63500" dir="3600000" algn="tl" rotWithShape="0">
                    <a:srgbClr val="000000">
                      <a:alpha val="70000"/>
                    </a:srgbClr>
                  </a:outerShdw>
                </a:effectLst>
              </a:rPr>
              <a:t>LORD loves</a:t>
            </a:r>
            <a:endParaRPr lang="en-US" altLang="en-US"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8" name="Title 1">
            <a:extLst>
              <a:ext uri="{FF2B5EF4-FFF2-40B4-BE49-F238E27FC236}">
                <a16:creationId xmlns:a16="http://schemas.microsoft.com/office/drawing/2014/main" id="{6DEFDCB7-BA74-46AE-9BEF-79B9FA5A5172}"/>
              </a:ext>
            </a:extLst>
          </p:cNvPr>
          <p:cNvSpPr txBox="1">
            <a:spLocks/>
          </p:cNvSpPr>
          <p:nvPr/>
        </p:nvSpPr>
        <p:spPr>
          <a:xfrm>
            <a:off x="4624724" y="3801935"/>
            <a:ext cx="404590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00B0F0"/>
                </a:solidFill>
                <a:uLnTx/>
                <a:uFillTx/>
                <a:ea typeface="+mj-ea"/>
                <a:cs typeface="+mj-cs"/>
              </a:rPr>
              <a:t>the righteous</a:t>
            </a:r>
          </a:p>
        </p:txBody>
      </p:sp>
      <p:sp>
        <p:nvSpPr>
          <p:cNvPr id="2" name="Title 1"/>
          <p:cNvSpPr>
            <a:spLocks noGrp="1"/>
          </p:cNvSpPr>
          <p:nvPr>
            <p:ph type="title"/>
          </p:nvPr>
        </p:nvSpPr>
        <p:spPr>
          <a:xfrm>
            <a:off x="457200" y="1570038"/>
            <a:ext cx="8229600" cy="3763962"/>
          </a:xfrm>
        </p:spPr>
        <p:txBody>
          <a:bodyPr/>
          <a:lstStyle/>
          <a:p>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The LORD opens the eyes of the blind; The LORD raises those who are bowed down; The LORD loves the righteous.</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 Psalm 146:8</a:t>
            </a:r>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5" name="Rectangle 2"/>
          <p:cNvSpPr txBox="1">
            <a:spLocks noChangeArrowheads="1"/>
          </p:cNvSpPr>
          <p:nvPr/>
        </p:nvSpPr>
        <p:spPr bwMode="auto">
          <a:xfrm>
            <a:off x="4514850" y="3657600"/>
            <a:ext cx="4248150" cy="92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the righteous</a:t>
            </a:r>
            <a:endParaRPr lang="en-US" altLang="en-US" i="1" kern="0" dirty="0">
              <a:ln w="18415" cmpd="sng">
                <a:solidFill>
                  <a:srgbClr val="7030A0"/>
                </a:solidFill>
                <a:prstDash val="solid"/>
              </a:ln>
              <a:solidFill>
                <a:srgbClr val="9933FF"/>
              </a:solidFill>
              <a:effectLst>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2895600" y="3505200"/>
            <a:ext cx="20892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5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7" name="Rectangle 9">
            <a:extLst>
              <a:ext uri="{FF2B5EF4-FFF2-40B4-BE49-F238E27FC236}">
                <a16:creationId xmlns:a16="http://schemas.microsoft.com/office/drawing/2014/main" id="{C106BE54-348F-4D89-AC60-91A0F491449E}"/>
              </a:ext>
            </a:extLst>
          </p:cNvPr>
          <p:cNvSpPr>
            <a:spLocks noChangeArrowheads="1"/>
          </p:cNvSpPr>
          <p:nvPr/>
        </p:nvSpPr>
        <p:spPr bwMode="auto">
          <a:xfrm>
            <a:off x="1492897" y="3761596"/>
            <a:ext cx="373931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i="0" u="none" strike="noStrike" kern="1200" cap="none" spc="0" normalizeH="0" baseline="0" noProof="0" dirty="0">
                <a:ln>
                  <a:noFill/>
                </a:ln>
                <a:solidFill>
                  <a:srgbClr val="CC9900"/>
                </a:solidFill>
                <a:effectLst>
                  <a:glow rad="88900">
                    <a:schemeClr val="tx1"/>
                  </a:glow>
                </a:effectLst>
                <a:uLnTx/>
                <a:uFillTx/>
                <a:latin typeface="+mj-lt"/>
                <a:ea typeface="+mn-ea"/>
                <a:cs typeface="Calibri" panose="020F0502020204030204" pitchFamily="34" charset="0"/>
              </a:rPr>
              <a:t>LORD </a:t>
            </a:r>
            <a:r>
              <a:rPr kumimoji="0" lang="en-US" sz="4410" i="0" u="none" strike="noStrike" kern="1200" cap="none" spc="0" normalizeH="0" baseline="0" noProof="0" dirty="0">
                <a:ln>
                  <a:noFill/>
                </a:ln>
                <a:solidFill>
                  <a:srgbClr val="C00000"/>
                </a:solidFill>
                <a:effectLst>
                  <a:glow rad="88900">
                    <a:schemeClr val="tx1"/>
                  </a:glow>
                </a:effectLst>
                <a:uLnTx/>
                <a:uFillTx/>
                <a:latin typeface="+mj-lt"/>
                <a:ea typeface="+mn-ea"/>
                <a:cs typeface="Calibri" panose="020F0502020204030204" pitchFamily="34" charset="0"/>
              </a:rPr>
              <a:t>loves</a:t>
            </a:r>
            <a:endParaRPr kumimoji="0" lang="en-US" sz="4410" i="1" u="none" strike="noStrike" kern="1200" cap="none" spc="0" normalizeH="0" baseline="0" noProof="0" dirty="0">
              <a:ln>
                <a:noFill/>
              </a:ln>
              <a:solidFill>
                <a:srgbClr val="C00000"/>
              </a:solidFill>
              <a:effectLst>
                <a:glow rad="88900">
                  <a:schemeClr val="tx1"/>
                </a:glow>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4102108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9"/>
                                        </p:tgtEl>
                                      </p:cBhvr>
                                    </p:animEffect>
                                    <p:set>
                                      <p:cBhvr>
                                        <p:cTn id="17" dur="1" fill="hold">
                                          <p:stCondLst>
                                            <p:cond delay="24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1000" fill="hold"/>
                                        <p:tgtEl>
                                          <p:spTgt spid="4"/>
                                        </p:tgtEl>
                                        <p:attrNameLst>
                                          <p:attrName>style.textDecorationUnderline</p:attrName>
                                        </p:attrNameLst>
                                      </p:cBhvr>
                                      <p:to>
                                        <p:strVal val="true"/>
                                      </p:to>
                                    </p:set>
                                  </p:childTnLst>
                                </p:cTn>
                              </p:par>
                              <p:par>
                                <p:cTn id="25" presetID="0" presetClass="entr" presetSubtype="0" fill="hold" grpId="0" nodeType="with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0" fill="hold">
                            <p:stCondLst>
                              <p:cond delay="10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par>
                                <p:cTn id="34" presetID="22" presetClass="entr" presetSubtype="8" fill="hold" grpId="0" nodeType="withEffect">
                                  <p:stCondLst>
                                    <p:cond delay="25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250"/>
                                  </p:stCondLst>
                                  <p:childTnLst>
                                    <p:set>
                                      <p:cBhvr override="childStyle">
                                        <p:cTn id="38" dur="500" fill="hold"/>
                                        <p:tgtEl>
                                          <p:spTgt spid="8"/>
                                        </p:tgtEl>
                                        <p:attrNameLst>
                                          <p:attrName>style.textDecorationUnderline</p:attrName>
                                        </p:attrNameLst>
                                      </p:cBhvr>
                                      <p:to>
                                        <p:strVal val="true"/>
                                      </p:to>
                                    </p:set>
                                  </p:childTnLst>
                                </p:cTn>
                              </p:par>
                              <p:par>
                                <p:cTn id="39" presetID="22" presetClass="entr" presetSubtype="8" fill="hold" grpId="0" nodeType="withEffect">
                                  <p:stCondLst>
                                    <p:cond delay="25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4" grpId="1"/>
      <p:bldP spid="8" grpId="0"/>
      <p:bldP spid="8" grpId="1"/>
      <p:bldP spid="2" grpId="0"/>
      <p:bldP spid="5" grpId="0"/>
      <p:bldP spid="6" grpId="2"/>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8163"/>
          <a:stretch/>
        </p:blipFill>
        <p:spPr>
          <a:xfrm>
            <a:off x="-1" y="0"/>
            <a:ext cx="9151471" cy="6858000"/>
          </a:xfrm>
          <a:prstGeom prst="rect">
            <a:avLst/>
          </a:prstGeom>
        </p:spPr>
      </p:pic>
      <p:sp>
        <p:nvSpPr>
          <p:cNvPr id="5" name="Rectangle 2"/>
          <p:cNvSpPr txBox="1">
            <a:spLocks noChangeArrowheads="1"/>
          </p:cNvSpPr>
          <p:nvPr/>
        </p:nvSpPr>
        <p:spPr bwMode="auto">
          <a:xfrm>
            <a:off x="2438400" y="2362200"/>
            <a:ext cx="3505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8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800" kern="0" dirty="0">
                <a:ln w="18415" cmpd="sng">
                  <a:noFill/>
                  <a:prstDash val="solid"/>
                </a:ln>
                <a:solidFill>
                  <a:srgbClr val="9933FF"/>
                </a:solidFill>
                <a:effectLst>
                  <a:glow rad="76200">
                    <a:schemeClr val="tx1"/>
                  </a:glow>
                </a:effectLst>
              </a:rPr>
              <a:t>goodness</a:t>
            </a:r>
          </a:p>
          <a:p>
            <a:pPr eaLnBrk="1" hangingPunct="1"/>
            <a:r>
              <a:rPr lang="en-US" altLang="en-US" sz="4800" kern="0" dirty="0">
                <a:ln w="18415" cmpd="sng">
                  <a:noFill/>
                  <a:prstDash val="solid"/>
                </a:ln>
                <a:solidFill>
                  <a:srgbClr val="9933FF"/>
                </a:solidFill>
                <a:effectLst>
                  <a:glow rad="76200">
                    <a:schemeClr val="tx1"/>
                  </a:glow>
                </a:effectLst>
              </a:rPr>
              <a:t>  </a:t>
            </a:r>
            <a:r>
              <a:rPr lang="en-US" altLang="en-US" sz="4800" kern="0" dirty="0">
                <a:ln w="18415" cmpd="sng">
                  <a:noFill/>
                  <a:prstDash val="solid"/>
                </a:ln>
                <a:solidFill>
                  <a:srgbClr val="FF0000"/>
                </a:solidFill>
                <a:effectLst>
                  <a:glow rad="76200">
                    <a:schemeClr val="tx1"/>
                  </a:glow>
                </a:effectLst>
              </a:rPr>
              <a:t>wrath</a:t>
            </a:r>
          </a:p>
        </p:txBody>
      </p:sp>
      <p:sp>
        <p:nvSpPr>
          <p:cNvPr id="2" name="Title 1"/>
          <p:cNvSpPr>
            <a:spLocks noGrp="1"/>
          </p:cNvSpPr>
          <p:nvPr>
            <p:ph type="title"/>
          </p:nvPr>
        </p:nvSpPr>
        <p:spPr>
          <a:xfrm>
            <a:off x="457200" y="1874838"/>
            <a:ext cx="8229600" cy="3306762"/>
          </a:xfrm>
        </p:spPr>
        <p:txBody>
          <a:bodyPr/>
          <a:lstStyle/>
          <a:p>
            <a:r>
              <a:rPr 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The desire of the righteous    is only good, But the expectation of the wicked     is wrath.</a:t>
            </a:r>
            <a:r>
              <a:rPr lang="en-US" sz="48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Proverbs 11:23</a:t>
            </a:r>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4" name="Rectangle 2"/>
          <p:cNvSpPr txBox="1">
            <a:spLocks noChangeArrowheads="1"/>
          </p:cNvSpPr>
          <p:nvPr/>
        </p:nvSpPr>
        <p:spPr bwMode="auto">
          <a:xfrm>
            <a:off x="1711124" y="4191000"/>
            <a:ext cx="2362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100" kern="0" dirty="0">
                <a:ln w="18415" cmpd="sng">
                  <a:solidFill>
                    <a:srgbClr val="7030A0"/>
                  </a:solidFill>
                  <a:prstDash val="solid"/>
                </a:ln>
                <a:solidFill>
                  <a:srgbClr val="9933FF"/>
                </a:solidFill>
                <a:effectLst>
                  <a:glow rad="63500">
                    <a:schemeClr val="tx1"/>
                  </a:glow>
                  <a:outerShdw blurRad="63500" dir="3600000" algn="tl" rotWithShape="0">
                    <a:srgbClr val="000000">
                      <a:alpha val="70000"/>
                    </a:srgbClr>
                  </a:outerShdw>
                </a:effectLst>
              </a:rPr>
              <a:t>  </a:t>
            </a:r>
            <a:r>
              <a:rPr lang="en-US" altLang="en-US" sz="4800" kern="0" dirty="0">
                <a:ln w="18415" cmpd="sng">
                  <a:noFill/>
                  <a:prstDash val="solid"/>
                </a:ln>
                <a:solidFill>
                  <a:schemeClr val="bg1"/>
                </a:solidFill>
                <a:effectLst>
                  <a:glow rad="63500">
                    <a:schemeClr val="tx1"/>
                  </a:glow>
                  <a:outerShdw blurRad="63500" dir="3600000" algn="tl" rotWithShape="0">
                    <a:srgbClr val="000000">
                      <a:alpha val="70000"/>
                    </a:srgbClr>
                  </a:outerShdw>
                </a:effectLst>
              </a:rPr>
              <a:t>wrath</a:t>
            </a:r>
            <a:endParaRPr lang="en-US" altLang="en-US" sz="4800" i="1" kern="0" dirty="0">
              <a:ln w="18415" cmpd="sng">
                <a:noFill/>
                <a:prstDash val="solid"/>
              </a:ln>
              <a:solidFill>
                <a:schemeClr val="bg1"/>
              </a:solidFill>
              <a:effectLst>
                <a:glow rad="63500">
                  <a:schemeClr val="tx1"/>
                </a:glow>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3124200" y="2743200"/>
            <a:ext cx="2209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solidFill>
                    <a:srgbClr val="7030A0"/>
                  </a:solidFill>
                  <a:prstDash val="solid"/>
                </a:ln>
                <a:solidFill>
                  <a:schemeClr val="bg1"/>
                </a:solidFill>
                <a:effectLst>
                  <a:glow rad="63500">
                    <a:schemeClr val="tx1"/>
                  </a:glow>
                  <a:outerShdw blurRad="63500" dir="3600000" algn="tl" rotWithShape="0">
                    <a:srgbClr val="000000">
                      <a:alpha val="70000"/>
                    </a:srgbClr>
                  </a:outerShdw>
                </a:effectLst>
              </a:rPr>
              <a:t> </a:t>
            </a:r>
            <a:r>
              <a:rPr lang="en-US" altLang="en-US" sz="4800" kern="0" dirty="0">
                <a:ln w="18415" cmpd="sng">
                  <a:solidFill>
                    <a:srgbClr val="7030A0"/>
                  </a:solidFill>
                  <a:prstDash val="solid"/>
                </a:ln>
                <a:solidFill>
                  <a:schemeClr val="bg1"/>
                </a:solidFill>
                <a:effectLst>
                  <a:glow rad="63500">
                    <a:schemeClr val="tx1"/>
                  </a:glow>
                  <a:outerShdw blurRad="63500" dir="3600000" algn="tl" rotWithShape="0">
                    <a:srgbClr val="000000">
                      <a:alpha val="70000"/>
                    </a:srgbClr>
                  </a:outerShdw>
                </a:effectLst>
              </a:rPr>
              <a:t> </a:t>
            </a:r>
            <a:r>
              <a:rPr lang="en-US" altLang="en-US" sz="4800" kern="0" dirty="0">
                <a:ln w="18415" cmpd="sng">
                  <a:noFill/>
                  <a:prstDash val="solid"/>
                </a:ln>
                <a:solidFill>
                  <a:schemeClr val="bg1"/>
                </a:solidFill>
                <a:effectLst>
                  <a:glow rad="63500">
                    <a:schemeClr val="tx1"/>
                  </a:glow>
                  <a:outerShdw blurRad="63500" dir="3600000" algn="tl" rotWithShape="0">
                    <a:srgbClr val="000000">
                      <a:alpha val="70000"/>
                    </a:srgbClr>
                  </a:outerShdw>
                </a:effectLst>
              </a:rPr>
              <a:t>good</a:t>
            </a:r>
            <a:endParaRPr lang="en-US" altLang="en-US" sz="4800" i="1" kern="0" dirty="0">
              <a:ln w="18415" cmpd="sng">
                <a:noFill/>
                <a:prstDash val="solid"/>
              </a:ln>
              <a:solidFill>
                <a:schemeClr val="bg1"/>
              </a:solidFill>
              <a:effectLst>
                <a:glow rad="63500">
                  <a:schemeClr val="tx1"/>
                </a:glow>
                <a:outerShdw blurRad="63500" dir="3600000" algn="tl" rotWithShape="0">
                  <a:srgbClr val="000000">
                    <a:alpha val="70000"/>
                  </a:srgbClr>
                </a:outerShdw>
              </a:effectLst>
            </a:endParaRPr>
          </a:p>
        </p:txBody>
      </p:sp>
      <p:sp>
        <p:nvSpPr>
          <p:cNvPr id="7" name="Rectangle 2"/>
          <p:cNvSpPr txBox="1">
            <a:spLocks noChangeArrowheads="1"/>
          </p:cNvSpPr>
          <p:nvPr/>
        </p:nvSpPr>
        <p:spPr bwMode="auto">
          <a:xfrm>
            <a:off x="1981200" y="1981200"/>
            <a:ext cx="1371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18415" cmpd="sng">
                  <a:solidFill>
                    <a:srgbClr val="7030A0"/>
                  </a:solidFill>
                  <a:prstDash val="solid"/>
                </a:ln>
                <a:solidFill>
                  <a:schemeClr val="bg1"/>
                </a:solidFill>
                <a:effectLst>
                  <a:outerShdw blurRad="63500" dir="3600000" algn="tl" rotWithShape="0">
                    <a:srgbClr val="000000">
                      <a:alpha val="70000"/>
                    </a:srgbClr>
                  </a:outerShdw>
                </a:effectLst>
              </a:rPr>
              <a:t> </a:t>
            </a:r>
            <a:r>
              <a:rPr lang="en-US" altLang="en-US" sz="5400" kern="0" dirty="0">
                <a:ln w="18415" cmpd="sng">
                  <a:solidFill>
                    <a:srgbClr val="7030A0"/>
                  </a:solidFill>
                  <a:prstDash val="solid"/>
                </a:ln>
                <a:solidFill>
                  <a:schemeClr val="bg1"/>
                </a:solidFill>
                <a:effectLst>
                  <a:outerShdw blurRad="63500" dir="3600000" algn="tl" rotWithShape="0">
                    <a:srgbClr val="000000">
                      <a:alpha val="70000"/>
                    </a:srgbClr>
                  </a:outerShdw>
                </a:effectLst>
              </a:rPr>
              <a:t> </a:t>
            </a:r>
            <a:r>
              <a:rPr lang="en-US" altLang="en-US" sz="4800" kern="0" dirty="0" err="1">
                <a:ln w="18415" cmpd="sng">
                  <a:noFill/>
                  <a:prstDash val="solid"/>
                </a:ln>
                <a:solidFill>
                  <a:schemeClr val="bg1"/>
                </a:solidFill>
                <a:effectLst>
                  <a:glow rad="63500">
                    <a:schemeClr val="tx1"/>
                  </a:glow>
                  <a:outerShdw blurRad="63500" dir="3600000" algn="tl" rotWithShape="0">
                    <a:srgbClr val="000000">
                      <a:alpha val="70000"/>
                    </a:srgbClr>
                  </a:outerShdw>
                </a:effectLst>
              </a:rPr>
              <a:t>es</a:t>
            </a:r>
            <a:endParaRPr lang="en-US" altLang="en-US" sz="4800" i="1" kern="0" dirty="0">
              <a:ln w="18415" cmpd="sng">
                <a:noFill/>
                <a:prstDash val="solid"/>
              </a:ln>
              <a:solidFill>
                <a:schemeClr val="bg1"/>
              </a:solidFill>
              <a:effectLst>
                <a:glow rad="63500">
                  <a:schemeClr val="tx1"/>
                </a:glow>
                <a:outerShdw blurRad="63500" dir="3600000" algn="tl" rotWithShape="0">
                  <a:srgbClr val="000000">
                    <a:alpha val="70000"/>
                  </a:srgbClr>
                </a:outerShdw>
              </a:effectLst>
            </a:endParaRPr>
          </a:p>
        </p:txBody>
      </p:sp>
      <p:sp>
        <p:nvSpPr>
          <p:cNvPr id="8" name="Rectangle 2"/>
          <p:cNvSpPr txBox="1">
            <a:spLocks noChangeArrowheads="1"/>
          </p:cNvSpPr>
          <p:nvPr/>
        </p:nvSpPr>
        <p:spPr bwMode="auto">
          <a:xfrm>
            <a:off x="7239000" y="1981200"/>
            <a:ext cx="1295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kern="0" dirty="0">
                <a:ln w="18415" cmpd="sng">
                  <a:solidFill>
                    <a:srgbClr val="7030A0"/>
                  </a:solidFill>
                  <a:prstDash val="solid"/>
                </a:ln>
                <a:solidFill>
                  <a:srgbClr val="9933FF"/>
                </a:solidFill>
                <a:effectLst>
                  <a:glow rad="63500">
                    <a:schemeClr val="tx1"/>
                  </a:glow>
                  <a:outerShdw blurRad="63500" dir="3600000" algn="tl" rotWithShape="0">
                    <a:srgbClr val="000000">
                      <a:alpha val="70000"/>
                    </a:srgbClr>
                  </a:outerShdw>
                </a:effectLst>
              </a:rPr>
              <a:t> </a:t>
            </a:r>
            <a:r>
              <a:rPr lang="en-US" altLang="en-US" sz="5400" kern="0" dirty="0">
                <a:ln w="18415" cmpd="sng">
                  <a:solidFill>
                    <a:srgbClr val="7030A0"/>
                  </a:solidFill>
                  <a:prstDash val="solid"/>
                </a:ln>
                <a:solidFill>
                  <a:schemeClr val="bg1"/>
                </a:solidFill>
                <a:effectLst>
                  <a:glow rad="63500">
                    <a:schemeClr val="tx1"/>
                  </a:glow>
                  <a:outerShdw blurRad="63500" dir="3600000" algn="tl" rotWithShape="0">
                    <a:srgbClr val="000000">
                      <a:alpha val="70000"/>
                    </a:srgbClr>
                  </a:outerShdw>
                </a:effectLst>
              </a:rPr>
              <a:t> </a:t>
            </a:r>
            <a:r>
              <a:rPr lang="en-US" altLang="en-US" sz="4800" kern="0" dirty="0">
                <a:ln w="18415" cmpd="sng">
                  <a:noFill/>
                  <a:prstDash val="solid"/>
                </a:ln>
                <a:solidFill>
                  <a:schemeClr val="bg1"/>
                </a:solidFill>
                <a:effectLst>
                  <a:glow rad="63500">
                    <a:schemeClr val="tx1"/>
                  </a:glow>
                  <a:outerShdw blurRad="63500" dir="3600000" algn="tl" rotWithShape="0">
                    <a:srgbClr val="000000">
                      <a:alpha val="70000"/>
                    </a:srgbClr>
                  </a:outerShdw>
                </a:effectLst>
              </a:rPr>
              <a:t>s</a:t>
            </a:r>
            <a:endParaRPr lang="en-US" altLang="en-US" sz="4800" i="1" kern="0" dirty="0">
              <a:ln w="18415" cmpd="sng">
                <a:noFill/>
                <a:prstDash val="solid"/>
              </a:ln>
              <a:solidFill>
                <a:schemeClr val="bg1"/>
              </a:solidFill>
              <a:effectLst>
                <a:glow rad="63500">
                  <a:schemeClr val="tx1"/>
                </a:glow>
                <a:outerShdw blurRad="63500" dir="3600000" algn="tl" rotWithShape="0">
                  <a:srgbClr val="000000">
                    <a:alpha val="70000"/>
                  </a:srgbClr>
                </a:outerShdw>
              </a:effectLst>
            </a:endParaRPr>
          </a:p>
        </p:txBody>
      </p:sp>
      <p:sp>
        <p:nvSpPr>
          <p:cNvPr id="9" name="Rectangle 2"/>
          <p:cNvSpPr txBox="1">
            <a:spLocks noChangeArrowheads="1"/>
          </p:cNvSpPr>
          <p:nvPr/>
        </p:nvSpPr>
        <p:spPr bwMode="auto">
          <a:xfrm>
            <a:off x="3276600" y="3505200"/>
            <a:ext cx="129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kern="0" dirty="0">
                <a:ln w="18415" cmpd="sng">
                  <a:solidFill>
                    <a:srgbClr val="7030A0"/>
                  </a:solidFill>
                  <a:prstDash val="solid"/>
                </a:ln>
                <a:solidFill>
                  <a:srgbClr val="9933FF"/>
                </a:solidFill>
                <a:effectLst>
                  <a:glow rad="63500">
                    <a:schemeClr val="tx1"/>
                  </a:glow>
                  <a:outerShdw blurRad="63500" dir="3600000" algn="tl" rotWithShape="0">
                    <a:srgbClr val="000000">
                      <a:alpha val="70000"/>
                    </a:srgbClr>
                  </a:outerShdw>
                </a:effectLst>
              </a:rPr>
              <a:t> </a:t>
            </a:r>
            <a:r>
              <a:rPr lang="en-US" altLang="en-US" sz="5000" kern="0" dirty="0">
                <a:ln w="18415" cmpd="sng">
                  <a:solidFill>
                    <a:srgbClr val="7030A0"/>
                  </a:solidFill>
                  <a:prstDash val="solid"/>
                </a:ln>
                <a:solidFill>
                  <a:schemeClr val="bg1"/>
                </a:solidFill>
                <a:effectLst>
                  <a:glow rad="63500">
                    <a:schemeClr val="tx1"/>
                  </a:glow>
                  <a:outerShdw blurRad="63500" dir="3600000" algn="tl" rotWithShape="0">
                    <a:srgbClr val="000000">
                      <a:alpha val="70000"/>
                    </a:srgbClr>
                  </a:outerShdw>
                </a:effectLst>
              </a:rPr>
              <a:t> </a:t>
            </a:r>
            <a:r>
              <a:rPr lang="en-US" altLang="en-US" sz="4800" kern="0" dirty="0">
                <a:ln w="18415" cmpd="sng">
                  <a:noFill/>
                  <a:prstDash val="solid"/>
                </a:ln>
                <a:solidFill>
                  <a:schemeClr val="bg1"/>
                </a:solidFill>
                <a:effectLst>
                  <a:glow rad="63500">
                    <a:schemeClr val="tx1"/>
                  </a:glow>
                  <a:outerShdw blurRad="63500" dir="3600000" algn="tl" rotWithShape="0">
                    <a:srgbClr val="000000">
                      <a:alpha val="70000"/>
                    </a:srgbClr>
                  </a:outerShdw>
                </a:effectLst>
              </a:rPr>
              <a:t>n</a:t>
            </a:r>
            <a:endParaRPr lang="en-US" altLang="en-US" sz="4800" i="1" kern="0" dirty="0">
              <a:ln w="18415" cmpd="sng">
                <a:noFill/>
                <a:prstDash val="solid"/>
              </a:ln>
              <a:solidFill>
                <a:schemeClr val="bg1"/>
              </a:solidFill>
              <a:effectLst>
                <a:glow rad="63500">
                  <a:schemeClr val="tx1"/>
                </a:glow>
                <a:outerShdw blurRad="63500" dir="3600000" algn="tl" rotWithShape="0">
                  <a:srgbClr val="000000">
                    <a:alpha val="70000"/>
                  </a:srgbClr>
                </a:outerShdw>
              </a:effectLst>
            </a:endParaRPr>
          </a:p>
        </p:txBody>
      </p:sp>
      <p:sp>
        <p:nvSpPr>
          <p:cNvPr id="10" name="Rectangle 2" hidden="1"/>
          <p:cNvSpPr txBox="1">
            <a:spLocks noChangeArrowheads="1"/>
          </p:cNvSpPr>
          <p:nvPr/>
        </p:nvSpPr>
        <p:spPr bwMode="auto">
          <a:xfrm>
            <a:off x="4876800" y="1638300"/>
            <a:ext cx="38100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C000"/>
                </a:solidFill>
                <a:effectLst>
                  <a:glow rad="50800">
                    <a:schemeClr val="tx1"/>
                  </a:glow>
                  <a:outerShdw blurRad="63500" dir="3600000" algn="tl" rotWithShape="0">
                    <a:srgbClr val="000000">
                      <a:alpha val="70000"/>
                    </a:srgbClr>
                  </a:outerShdw>
                </a:effectLst>
              </a:rPr>
              <a:t>  righteous</a:t>
            </a:r>
            <a:endParaRPr lang="en-US" altLang="en-US" sz="4800" i="1" kern="0" dirty="0">
              <a:ln w="18415" cmpd="sng">
                <a:noFill/>
                <a:prstDash val="solid"/>
              </a:ln>
              <a:solidFill>
                <a:srgbClr val="FFC000"/>
              </a:solidFill>
              <a:effectLst>
                <a:glow rad="50800">
                  <a:schemeClr val="tx1"/>
                </a:glow>
                <a:outerShdw blurRad="63500" dir="3600000" algn="tl" rotWithShape="0">
                  <a:srgbClr val="000000">
                    <a:alpha val="70000"/>
                  </a:srgbClr>
                </a:outerShdw>
              </a:effectLst>
            </a:endParaRPr>
          </a:p>
        </p:txBody>
      </p:sp>
      <p:sp>
        <p:nvSpPr>
          <p:cNvPr id="11" name="Oval 44">
            <a:extLst>
              <a:ext uri="{FF2B5EF4-FFF2-40B4-BE49-F238E27FC236}">
                <a16:creationId xmlns:a16="http://schemas.microsoft.com/office/drawing/2014/main" id="{02094C0C-32B3-4C06-BE45-EF2A2907BC5D}"/>
              </a:ext>
            </a:extLst>
          </p:cNvPr>
          <p:cNvSpPr/>
          <p:nvPr/>
        </p:nvSpPr>
        <p:spPr>
          <a:xfrm>
            <a:off x="1641340" y="2824682"/>
            <a:ext cx="742525" cy="712881"/>
          </a:xfrm>
          <a:prstGeom prst="ellipse">
            <a:avLst/>
          </a:prstGeom>
          <a:noFill/>
          <a:ln w="57150" cap="flat" cmpd="sng" algn="ctr">
            <a:solidFill>
              <a:srgbClr val="FFC0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2" name="Oval 44">
            <a:extLst>
              <a:ext uri="{FF2B5EF4-FFF2-40B4-BE49-F238E27FC236}">
                <a16:creationId xmlns:a16="http://schemas.microsoft.com/office/drawing/2014/main" id="{18DF5460-15A6-4F64-8F3C-3558EB83F0A8}"/>
              </a:ext>
            </a:extLst>
          </p:cNvPr>
          <p:cNvSpPr/>
          <p:nvPr/>
        </p:nvSpPr>
        <p:spPr>
          <a:xfrm>
            <a:off x="1548307" y="4294954"/>
            <a:ext cx="742525" cy="712881"/>
          </a:xfrm>
          <a:prstGeom prst="ellipse">
            <a:avLst/>
          </a:prstGeom>
          <a:noFill/>
          <a:ln w="57150" cap="flat" cmpd="sng" algn="ctr">
            <a:solidFill>
              <a:srgbClr val="FFC0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191553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stCondLst>
                                            <p:cond delay="0"/>
                                          </p:stCondLst>
                                        </p:cTn>
                                        <p:tgtEl>
                                          <p:spTgt spid="11"/>
                                        </p:tgtEl>
                                      </p:cBhvr>
                                    </p:animEffect>
                                    <p:anim to="" calcmode="lin" valueType="num">
                                      <p:cBhvr>
                                        <p:cTn id="2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22" presetID="0" presetClass="entr" presetSubtype="0" fill="hold" grpId="0" nodeType="withEffect">
                                  <p:stCondLst>
                                    <p:cond delay="40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stCondLst>
                                            <p:cond delay="0"/>
                                          </p:stCondLst>
                                        </p:cTn>
                                        <p:tgtEl>
                                          <p:spTgt spid="12"/>
                                        </p:tgtEl>
                                      </p:cBhvr>
                                    </p:animEffect>
                                    <p:anim to="" calcmode="lin" valueType="num">
                                      <p:cBhvr>
                                        <p:cTn id="2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par>
                                <p:cTn id="44" presetID="0" presetClass="path" presetSubtype="0" accel="50000" decel="50000" fill="hold" grpId="1" nodeType="withEffect">
                                  <p:stCondLst>
                                    <p:cond delay="0"/>
                                  </p:stCondLst>
                                  <p:childTnLst>
                                    <p:animMotion origin="layout" path="M 5.55556E-7 -2.22222E-6 L 0.1401 -0.13796 " pathEditMode="relative" rAng="0" ptsTypes="AA">
                                      <p:cBhvr>
                                        <p:cTn id="45" dur="2000" fill="hold"/>
                                        <p:tgtEl>
                                          <p:spTgt spid="4"/>
                                        </p:tgtEl>
                                        <p:attrNameLst>
                                          <p:attrName>ppt_x</p:attrName>
                                          <p:attrName>ppt_y</p:attrName>
                                        </p:attrNameLst>
                                      </p:cBhvr>
                                      <p:rCtr x="6997" y="-6898"/>
                                    </p:animMotion>
                                  </p:childTnLst>
                                </p:cTn>
                              </p:par>
                              <p:par>
                                <p:cTn id="46" presetID="0" presetClass="path" presetSubtype="0" accel="50000" decel="50000" fill="hold" grpId="1" nodeType="withEffect">
                                  <p:stCondLst>
                                    <p:cond delay="0"/>
                                  </p:stCondLst>
                                  <p:childTnLst>
                                    <p:animMotion origin="layout" path="M 0 -1.11111E-6 C -0.00764 0.00023 -0.03524 0.00162 -0.04618 0.00093 C -0.05712 0.00023 -0.06094 0.00139 -0.06562 -0.00417 C -0.07031 -0.00972 -0.07292 -0.02662 -0.07483 -0.03241 " pathEditMode="relative" rAng="0" ptsTypes="aaaa">
                                      <p:cBhvr>
                                        <p:cTn id="47" dur="2000" fill="hold"/>
                                        <p:tgtEl>
                                          <p:spTgt spid="6"/>
                                        </p:tgtEl>
                                        <p:attrNameLst>
                                          <p:attrName>ppt_x</p:attrName>
                                          <p:attrName>ppt_y</p:attrName>
                                        </p:attrNameLst>
                                      </p:cBhvr>
                                      <p:rCtr x="-3750" y="-1551"/>
                                    </p:animMotion>
                                  </p:childTnLst>
                                </p:cTn>
                              </p:par>
                              <p:par>
                                <p:cTn id="48" presetID="0" presetClass="path" presetSubtype="0" accel="50000" decel="50000" fill="hold" grpId="1" nodeType="withEffect">
                                  <p:stCondLst>
                                    <p:cond delay="0"/>
                                  </p:stCondLst>
                                  <p:childTnLst>
                                    <p:animMotion origin="layout" path="M 3.33333E-6 0 C 0.03941 -0.00185 0.07899 -0.00347 0.10885 -0.00324 C 0.13871 -0.00301 0.16093 -0.00185 0.17968 0.00185 C 0.19843 0.00556 0.21059 0.00602 0.221 0.01829 C 0.23142 0.03056 0.23802 0.06366 0.24253 0.07546 " pathEditMode="relative" rAng="0" ptsTypes="aaaaa">
                                      <p:cBhvr>
                                        <p:cTn id="49" dur="2000" fill="hold"/>
                                        <p:tgtEl>
                                          <p:spTgt spid="7"/>
                                        </p:tgtEl>
                                        <p:attrNameLst>
                                          <p:attrName>ppt_x</p:attrName>
                                          <p:attrName>ppt_y</p:attrName>
                                        </p:attrNameLst>
                                      </p:cBhvr>
                                      <p:rCtr x="12118" y="3588"/>
                                    </p:animMotion>
                                  </p:childTnLst>
                                </p:cTn>
                              </p:par>
                              <p:par>
                                <p:cTn id="50" presetID="0" presetClass="path" presetSubtype="0" accel="50000" decel="50000" fill="hold" grpId="1" nodeType="withEffect">
                                  <p:stCondLst>
                                    <p:cond delay="0"/>
                                  </p:stCondLst>
                                  <p:childTnLst>
                                    <p:animMotion origin="layout" path="M 3.33333E-6 3.33333E-6 C 0.02031 0.00254 0.04201 0.00463 0.05052 -0.01852 C 0.05902 -0.04167 0.05069 -0.11389 0.05069 -0.13912 " pathEditMode="relative" rAng="0" ptsTypes="aaa">
                                      <p:cBhvr>
                                        <p:cTn id="51" dur="2000" fill="hold"/>
                                        <p:tgtEl>
                                          <p:spTgt spid="9"/>
                                        </p:tgtEl>
                                        <p:attrNameLst>
                                          <p:attrName>ppt_x</p:attrName>
                                          <p:attrName>ppt_y</p:attrName>
                                        </p:attrNameLst>
                                      </p:cBhvr>
                                      <p:rCtr x="2951" y="-6736"/>
                                    </p:animMotion>
                                  </p:childTnLst>
                                </p:cTn>
                              </p:par>
                              <p:par>
                                <p:cTn id="52" presetID="0" presetClass="path" presetSubtype="0" accel="50000" decel="50000" fill="hold" grpId="1" nodeType="withEffect">
                                  <p:stCondLst>
                                    <p:cond delay="0"/>
                                  </p:stCondLst>
                                  <p:childTnLst>
                                    <p:animMotion origin="layout" path="M 0 0 L -0.27604 0.075 " pathEditMode="relative" rAng="0" ptsTypes="AA">
                                      <p:cBhvr>
                                        <p:cTn id="53" dur="2000" fill="hold"/>
                                        <p:tgtEl>
                                          <p:spTgt spid="8"/>
                                        </p:tgtEl>
                                        <p:attrNameLst>
                                          <p:attrName>ppt_x</p:attrName>
                                          <p:attrName>ppt_y</p:attrName>
                                        </p:attrNameLst>
                                      </p:cBhvr>
                                      <p:rCtr x="-13802" y="3750"/>
                                    </p:animMotion>
                                  </p:childTnLst>
                                </p:cTn>
                              </p:par>
                              <p:par>
                                <p:cTn id="54" presetID="10" presetClass="exit" presetSubtype="0" fill="hold" grpId="1" nodeType="withEffect">
                                  <p:stCondLst>
                                    <p:cond delay="0"/>
                                  </p:stCondLst>
                                  <p:childTnLst>
                                    <p:animEffect transition="out" filter="fade">
                                      <p:cBhvr>
                                        <p:cTn id="55" dur="1250"/>
                                        <p:tgtEl>
                                          <p:spTgt spid="2"/>
                                        </p:tgtEl>
                                      </p:cBhvr>
                                    </p:animEffect>
                                    <p:set>
                                      <p:cBhvr>
                                        <p:cTn id="56" dur="1" fill="hold">
                                          <p:stCondLst>
                                            <p:cond delay="1249"/>
                                          </p:stCondLst>
                                        </p:cTn>
                                        <p:tgtEl>
                                          <p:spTgt spid="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3" presetClass="emph" presetSubtype="2" fill="hold" grpId="2" nodeType="withEffect">
                                  <p:stCondLst>
                                    <p:cond delay="500"/>
                                  </p:stCondLst>
                                  <p:childTnLst>
                                    <p:animClr clrSpc="rgb" dir="cw">
                                      <p:cBhvr override="childStyle">
                                        <p:cTn id="67" dur="1500" fill="hold"/>
                                        <p:tgtEl>
                                          <p:spTgt spid="4"/>
                                        </p:tgtEl>
                                        <p:attrNameLst>
                                          <p:attrName>style.color</p:attrName>
                                        </p:attrNameLst>
                                      </p:cBhvr>
                                      <p:to>
                                        <a:srgbClr val="FF0000"/>
                                      </p:to>
                                    </p:animClr>
                                  </p:childTnLst>
                                </p:cTn>
                              </p:par>
                              <p:par>
                                <p:cTn id="68" presetID="3" presetClass="emph" presetSubtype="2" fill="hold" grpId="2" nodeType="withEffect">
                                  <p:stCondLst>
                                    <p:cond delay="500"/>
                                  </p:stCondLst>
                                  <p:childTnLst>
                                    <p:animClr clrSpc="rgb" dir="cw">
                                      <p:cBhvr override="childStyle">
                                        <p:cTn id="69" dur="1500" fill="hold"/>
                                        <p:tgtEl>
                                          <p:spTgt spid="8"/>
                                        </p:tgtEl>
                                        <p:attrNameLst>
                                          <p:attrName>style.color</p:attrName>
                                        </p:attrNameLst>
                                      </p:cBhvr>
                                      <p:to>
                                        <a:srgbClr val="9900CC"/>
                                      </p:to>
                                    </p:animClr>
                                  </p:childTnLst>
                                </p:cTn>
                              </p:par>
                              <p:par>
                                <p:cTn id="70" presetID="3" presetClass="emph" presetSubtype="2" fill="hold" grpId="2" nodeType="withEffect">
                                  <p:stCondLst>
                                    <p:cond delay="500"/>
                                  </p:stCondLst>
                                  <p:childTnLst>
                                    <p:animClr clrSpc="rgb" dir="cw">
                                      <p:cBhvr override="childStyle">
                                        <p:cTn id="71" dur="1500" fill="hold"/>
                                        <p:tgtEl>
                                          <p:spTgt spid="6"/>
                                        </p:tgtEl>
                                        <p:attrNameLst>
                                          <p:attrName>style.color</p:attrName>
                                        </p:attrNameLst>
                                      </p:cBhvr>
                                      <p:to>
                                        <a:srgbClr val="9900CC"/>
                                      </p:to>
                                    </p:animClr>
                                  </p:childTnLst>
                                </p:cTn>
                              </p:par>
                              <p:par>
                                <p:cTn id="72" presetID="3" presetClass="emph" presetSubtype="2" fill="hold" grpId="2" nodeType="withEffect">
                                  <p:stCondLst>
                                    <p:cond delay="500"/>
                                  </p:stCondLst>
                                  <p:childTnLst>
                                    <p:animClr clrSpc="rgb" dir="cw">
                                      <p:cBhvr override="childStyle">
                                        <p:cTn id="73" dur="1500" fill="hold"/>
                                        <p:tgtEl>
                                          <p:spTgt spid="9"/>
                                        </p:tgtEl>
                                        <p:attrNameLst>
                                          <p:attrName>style.color</p:attrName>
                                        </p:attrNameLst>
                                      </p:cBhvr>
                                      <p:to>
                                        <a:srgbClr val="9900CC"/>
                                      </p:to>
                                    </p:animClr>
                                  </p:childTnLst>
                                </p:cTn>
                              </p:par>
                              <p:par>
                                <p:cTn id="74" presetID="3" presetClass="emph" presetSubtype="2" fill="hold" grpId="2" nodeType="withEffect">
                                  <p:stCondLst>
                                    <p:cond delay="500"/>
                                  </p:stCondLst>
                                  <p:childTnLst>
                                    <p:animClr clrSpc="rgb" dir="cw">
                                      <p:cBhvr override="childStyle">
                                        <p:cTn id="75" dur="1500" fill="hold"/>
                                        <p:tgtEl>
                                          <p:spTgt spid="7"/>
                                        </p:tgtEl>
                                        <p:attrNameLst>
                                          <p:attrName>style.color</p:attrName>
                                        </p:attrNameLst>
                                      </p:cBhvr>
                                      <p:to>
                                        <a:srgbClr val="9900CC"/>
                                      </p:to>
                                    </p:animClr>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par>
                                <p:cTn id="80" presetID="10" presetClass="exit" presetSubtype="0" fill="hold" grpId="3" nodeType="withEffect">
                                  <p:stCondLst>
                                    <p:cond delay="0"/>
                                  </p:stCondLst>
                                  <p:childTnLst>
                                    <p:animEffect transition="out" filter="fad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10" presetClass="exit" presetSubtype="0" fill="hold" grpId="3"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3"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3"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3"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4" grpId="0"/>
      <p:bldP spid="4" grpId="1"/>
      <p:bldP spid="4" grpId="2"/>
      <p:bldP spid="4" grpId="3"/>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1" grpId="0" animBg="1"/>
      <p:bldP spid="11" grpId="1" animBg="1"/>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descr="thing-called-love-300x3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21771"/>
            <a:ext cx="6858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5"/>
          <p:cNvSpPr>
            <a:spLocks noGrp="1" noChangeArrowheads="1"/>
          </p:cNvSpPr>
          <p:nvPr>
            <p:ph type="title"/>
          </p:nvPr>
        </p:nvSpPr>
        <p:spPr>
          <a:xfrm rot="2033598">
            <a:off x="5756747" y="411073"/>
            <a:ext cx="2895600" cy="1858962"/>
          </a:xfrm>
        </p:spPr>
        <p:txBody>
          <a:bodyPr>
            <a:scene3d>
              <a:camera prst="orthographicFront"/>
              <a:lightRig rig="sunset" dir="t"/>
            </a:scene3d>
            <a:sp3d extrusionH="57150" contourW="12700" prstMaterial="plastic">
              <a:bevelT w="38100" h="38100"/>
              <a:contourClr>
                <a:srgbClr val="FFFFCC"/>
              </a:contourClr>
            </a:sp3d>
          </a:bodyPr>
          <a:lstStyle/>
          <a:p>
            <a:pPr eaLnBrk="1" hangingPunct="1"/>
            <a:r>
              <a:rPr lang="en-US" altLang="en-US" sz="6000" b="1" dirty="0">
                <a:solidFill>
                  <a:srgbClr val="CC0000"/>
                </a:solidFill>
                <a:latin typeface="Arial Black" panose="020B0A04020102020204" pitchFamily="34" charset="0"/>
                <a:cs typeface="Aharoni" panose="02010803020104030203" pitchFamily="2" charset="-79"/>
              </a:rPr>
              <a:t>Bert</a:t>
            </a:r>
          </a:p>
        </p:txBody>
      </p:sp>
      <p:sp>
        <p:nvSpPr>
          <p:cNvPr id="4" name="Rectangle 5"/>
          <p:cNvSpPr txBox="1">
            <a:spLocks noChangeArrowheads="1"/>
          </p:cNvSpPr>
          <p:nvPr/>
        </p:nvSpPr>
        <p:spPr bwMode="auto">
          <a:xfrm rot="19828071">
            <a:off x="288659" y="356996"/>
            <a:ext cx="2895600"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solidFill>
                  <a:srgbClr val="C00000"/>
                </a:solidFill>
                <a:latin typeface="Arial Black" panose="020B0A04020102020204" pitchFamily="34" charset="0"/>
                <a:cs typeface="Aharoni" panose="02010803020104030203" pitchFamily="2" charset="-79"/>
              </a:rPr>
              <a:t>Ron</a:t>
            </a:r>
          </a:p>
        </p:txBody>
      </p:sp>
      <p:sp>
        <p:nvSpPr>
          <p:cNvPr id="5" name="Rectangle 5"/>
          <p:cNvSpPr txBox="1">
            <a:spLocks noChangeArrowheads="1"/>
          </p:cNvSpPr>
          <p:nvPr/>
        </p:nvSpPr>
        <p:spPr bwMode="auto">
          <a:xfrm>
            <a:off x="381000" y="5715000"/>
            <a:ext cx="834244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solidFill>
                  <a:srgbClr val="CC0000"/>
                </a:solidFill>
                <a:latin typeface="Arial Black" panose="020B0A04020102020204" pitchFamily="34" charset="0"/>
                <a:cs typeface="Aharoni" panose="02010803020104030203" pitchFamily="2" charset="-79"/>
              </a:rPr>
              <a:t>December 20, 2015</a:t>
            </a:r>
          </a:p>
        </p:txBody>
      </p:sp>
      <p:sp>
        <p:nvSpPr>
          <p:cNvPr id="6" name="Rectangle 5" hidden="1">
            <a:extLst>
              <a:ext uri="{FF2B5EF4-FFF2-40B4-BE49-F238E27FC236}">
                <a16:creationId xmlns:a16="http://schemas.microsoft.com/office/drawing/2014/main" id="{DC26E7A0-7471-4EBE-AC00-5E997E01111C}"/>
              </a:ext>
            </a:extLst>
          </p:cNvPr>
          <p:cNvSpPr txBox="1">
            <a:spLocks noChangeArrowheads="1"/>
          </p:cNvSpPr>
          <p:nvPr/>
        </p:nvSpPr>
        <p:spPr bwMode="auto">
          <a:xfrm>
            <a:off x="381000" y="5715000"/>
            <a:ext cx="834244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solidFill>
                  <a:srgbClr val="CC0000"/>
                </a:solidFill>
                <a:latin typeface="Arial Black" panose="020B0A04020102020204" pitchFamily="34" charset="0"/>
                <a:cs typeface="Aharoni" panose="02010803020104030203" pitchFamily="2" charset="-79"/>
              </a:rPr>
              <a:t>March 28, 2021</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15" presetClass="entr" presetSubtype="0" fill="hold" grpId="1"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
                                        </p:tgtEl>
                                        <p:attrNameLst>
                                          <p:attrName>ppt_y</p:attrName>
                                        </p:attrNameLst>
                                      </p:cBhvr>
                                      <p:tavLst>
                                        <p:tav tm="0" fmla="#ppt_y+(sin(-2*pi*(1-$))*-#ppt_x+cos(-2*pi*(1-$))*(1-#ppt_y))*(1-$)">
                                          <p:val>
                                            <p:fltVal val="0"/>
                                          </p:val>
                                        </p:tav>
                                        <p:tav tm="100000">
                                          <p:val>
                                            <p:fltVal val="1"/>
                                          </p:val>
                                        </p:tav>
                                      </p:tavLst>
                                    </p:anim>
                                  </p:childTnLst>
                                </p:cTn>
                              </p:par>
                              <p:par>
                                <p:cTn id="16" presetID="55" presetClass="entr" presetSubtype="0" fill="hold" grpId="0" nodeType="withEffect">
                                  <p:stCondLst>
                                    <p:cond delay="25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1000" fill="hold"/>
                                        <p:tgtEl>
                                          <p:spTgt spid="3074"/>
                                        </p:tgtEl>
                                        <p:attrNameLst>
                                          <p:attrName>ppt_w</p:attrName>
                                        </p:attrNameLst>
                                      </p:cBhvr>
                                      <p:tavLst>
                                        <p:tav tm="0">
                                          <p:val>
                                            <p:strVal val="#ppt_w*0.70"/>
                                          </p:val>
                                        </p:tav>
                                        <p:tav tm="100000">
                                          <p:val>
                                            <p:strVal val="#ppt_w"/>
                                          </p:val>
                                        </p:tav>
                                      </p:tavLst>
                                    </p:anim>
                                    <p:anim calcmode="lin" valueType="num">
                                      <p:cBhvr>
                                        <p:cTn id="19" dur="1000" fill="hold"/>
                                        <p:tgtEl>
                                          <p:spTgt spid="3074"/>
                                        </p:tgtEl>
                                        <p:attrNameLst>
                                          <p:attrName>ppt_h</p:attrName>
                                        </p:attrNameLst>
                                      </p:cBhvr>
                                      <p:tavLst>
                                        <p:tav tm="0">
                                          <p:val>
                                            <p:strVal val="#ppt_h"/>
                                          </p:val>
                                        </p:tav>
                                        <p:tav tm="100000">
                                          <p:val>
                                            <p:strVal val="#ppt_h"/>
                                          </p:val>
                                        </p:tav>
                                      </p:tavLst>
                                    </p:anim>
                                    <p:animEffect transition="in" filter="fade">
                                      <p:cBhvr>
                                        <p:cTn id="20" dur="1000"/>
                                        <p:tgtEl>
                                          <p:spTgt spid="3074"/>
                                        </p:tgtEl>
                                      </p:cBhvr>
                                    </p:animEffect>
                                  </p:childTnLst>
                                </p:cTn>
                              </p:par>
                              <p:par>
                                <p:cTn id="21" presetID="15" presetClass="entr" presetSubtype="0" fill="hold" grpId="1" nodeType="withEffect">
                                  <p:stCondLst>
                                    <p:cond delay="25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1000" fill="hold"/>
                                        <p:tgtEl>
                                          <p:spTgt spid="3074"/>
                                        </p:tgtEl>
                                        <p:attrNameLst>
                                          <p:attrName>ppt_w</p:attrName>
                                        </p:attrNameLst>
                                      </p:cBhvr>
                                      <p:tavLst>
                                        <p:tav tm="0">
                                          <p:val>
                                            <p:fltVal val="0"/>
                                          </p:val>
                                        </p:tav>
                                        <p:tav tm="100000">
                                          <p:val>
                                            <p:strVal val="#ppt_w"/>
                                          </p:val>
                                        </p:tav>
                                      </p:tavLst>
                                    </p:anim>
                                    <p:anim calcmode="lin" valueType="num">
                                      <p:cBhvr>
                                        <p:cTn id="24" dur="1000" fill="hold"/>
                                        <p:tgtEl>
                                          <p:spTgt spid="3074"/>
                                        </p:tgtEl>
                                        <p:attrNameLst>
                                          <p:attrName>ppt_h</p:attrName>
                                        </p:attrNameLst>
                                      </p:cBhvr>
                                      <p:tavLst>
                                        <p:tav tm="0">
                                          <p:val>
                                            <p:fltVal val="0"/>
                                          </p:val>
                                        </p:tav>
                                        <p:tav tm="100000">
                                          <p:val>
                                            <p:strVal val="#ppt_h"/>
                                          </p:val>
                                        </p:tav>
                                      </p:tavLst>
                                    </p:anim>
                                    <p:anim calcmode="lin" valueType="num">
                                      <p:cBhvr>
                                        <p:cTn id="25"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1250"/>
                            </p:stCondLst>
                            <p:childTnLst>
                              <p:par>
                                <p:cTn id="28" presetID="55"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strVal val="#ppt_w*0.70"/>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Effect transition="in" filter="fade">
                                      <p:cBhvr>
                                        <p:cTn id="32" dur="1000"/>
                                        <p:tgtEl>
                                          <p:spTgt spid="5"/>
                                        </p:tgtEl>
                                      </p:cBhvr>
                                    </p:animEffect>
                                  </p:childTnLst>
                                </p:cTn>
                              </p:par>
                            </p:childTnLst>
                          </p:cTn>
                        </p:par>
                        <p:par>
                          <p:cTn id="33" fill="hold">
                            <p:stCondLst>
                              <p:cond delay="2250"/>
                            </p:stCondLst>
                            <p:childTnLst>
                              <p:par>
                                <p:cTn id="34" presetID="55"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strVal val="#ppt_w*0.70"/>
                                          </p:val>
                                        </p:tav>
                                        <p:tav tm="100000">
                                          <p:val>
                                            <p:strVal val="#ppt_w"/>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animEffect transition="in" filter="fade">
                                      <p:cBhvr>
                                        <p:cTn id="3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0"/>
            <a:ext cx="5181600" cy="291698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83530" y="-1"/>
            <a:ext cx="4160470" cy="293856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8329"/>
            <a:ext cx="2286000" cy="3233793"/>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r="11183"/>
          <a:stretch/>
        </p:blipFill>
        <p:spPr>
          <a:xfrm>
            <a:off x="1" y="0"/>
            <a:ext cx="9144000" cy="6858000"/>
          </a:xfrm>
          <a:prstGeom prst="rect">
            <a:avLst/>
          </a:prstGeom>
        </p:spPr>
      </p:pic>
      <p:sp>
        <p:nvSpPr>
          <p:cNvPr id="11" name="Title 1">
            <a:extLst>
              <a:ext uri="{FF2B5EF4-FFF2-40B4-BE49-F238E27FC236}">
                <a16:creationId xmlns:a16="http://schemas.microsoft.com/office/drawing/2014/main" id="{3D6830C6-8725-47AC-A7DB-1B28BF165D33}"/>
              </a:ext>
            </a:extLst>
          </p:cNvPr>
          <p:cNvSpPr txBox="1">
            <a:spLocks/>
          </p:cNvSpPr>
          <p:nvPr/>
        </p:nvSpPr>
        <p:spPr>
          <a:xfrm>
            <a:off x="3999798" y="5221264"/>
            <a:ext cx="4658933" cy="8094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wicked are cruel</a:t>
            </a:r>
          </a:p>
        </p:txBody>
      </p:sp>
      <p:sp>
        <p:nvSpPr>
          <p:cNvPr id="2" name="Title 1"/>
          <p:cNvSpPr>
            <a:spLocks noGrp="1"/>
          </p:cNvSpPr>
          <p:nvPr>
            <p:ph type="title"/>
          </p:nvPr>
        </p:nvSpPr>
        <p:spPr>
          <a:xfrm>
            <a:off x="457200" y="3581400"/>
            <a:ext cx="8229600" cy="3382962"/>
          </a:xfrm>
        </p:spPr>
        <p:txBody>
          <a:bodyPr/>
          <a:lstStyle/>
          <a:p>
            <a:r>
              <a:rPr lang="en-US"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A righteous man regards the life of his animal, But the tender mercies of the wicked are cruel.</a:t>
            </a:r>
            <a:r>
              <a:rPr lang="en-US" sz="3200" i="1"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 — Proverbs 12:10</a:t>
            </a:r>
            <a:r>
              <a:rPr lang="en-US"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 </a:t>
            </a:r>
          </a:p>
        </p:txBody>
      </p:sp>
      <p:sp>
        <p:nvSpPr>
          <p:cNvPr id="8" name="Rectangle 2"/>
          <p:cNvSpPr txBox="1">
            <a:spLocks noChangeArrowheads="1"/>
          </p:cNvSpPr>
          <p:nvPr/>
        </p:nvSpPr>
        <p:spPr bwMode="auto">
          <a:xfrm>
            <a:off x="228600" y="3505200"/>
            <a:ext cx="3810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C000"/>
                </a:solidFill>
                <a:effectLst>
                  <a:glow rad="50800">
                    <a:schemeClr val="tx1"/>
                  </a:glow>
                  <a:outerShdw blurRad="63500" dir="3600000" algn="tl" rotWithShape="0">
                    <a:srgbClr val="000000">
                      <a:alpha val="70000"/>
                    </a:srgbClr>
                  </a:outerShdw>
                </a:effectLst>
              </a:rPr>
              <a:t>  righteous</a:t>
            </a:r>
            <a:endParaRPr lang="en-US" altLang="en-US" i="1" kern="0" dirty="0">
              <a:ln w="18415" cmpd="sng">
                <a:noFill/>
                <a:prstDash val="solid"/>
              </a:ln>
              <a:solidFill>
                <a:srgbClr val="FFC000"/>
              </a:solidFill>
              <a:effectLst>
                <a:glow rad="50800">
                  <a:schemeClr val="tx1"/>
                </a:glow>
                <a:outerShdw blurRad="63500" dir="3600000" algn="tl" rotWithShape="0">
                  <a:srgbClr val="000000">
                    <a:alpha val="70000"/>
                  </a:srgbClr>
                </a:outerShdw>
              </a:effectLst>
            </a:endParaRPr>
          </a:p>
        </p:txBody>
      </p:sp>
      <p:sp>
        <p:nvSpPr>
          <p:cNvPr id="9" name="Rectangle 12">
            <a:extLst>
              <a:ext uri="{FF2B5EF4-FFF2-40B4-BE49-F238E27FC236}">
                <a16:creationId xmlns:a16="http://schemas.microsoft.com/office/drawing/2014/main" id="{99444A0D-0652-4997-95F1-6BFC506AD656}"/>
              </a:ext>
            </a:extLst>
          </p:cNvPr>
          <p:cNvSpPr>
            <a:spLocks noChangeArrowheads="1"/>
          </p:cNvSpPr>
          <p:nvPr/>
        </p:nvSpPr>
        <p:spPr bwMode="auto">
          <a:xfrm>
            <a:off x="5632232" y="2637856"/>
            <a:ext cx="297161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mj-lt"/>
                <a:ea typeface="+mn-ea"/>
                <a:cs typeface="+mn-cs"/>
              </a:rPr>
              <a:t>Neglect?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mj-lt"/>
              <a:ea typeface="+mn-ea"/>
              <a:cs typeface="+mn-cs"/>
            </a:endParaRPr>
          </a:p>
        </p:txBody>
      </p:sp>
      <p:sp>
        <p:nvSpPr>
          <p:cNvPr id="10" name="Rectangle 12">
            <a:extLst>
              <a:ext uri="{FF2B5EF4-FFF2-40B4-BE49-F238E27FC236}">
                <a16:creationId xmlns:a16="http://schemas.microsoft.com/office/drawing/2014/main" id="{31D87477-0E42-40CA-96EA-51D157F3609F}"/>
              </a:ext>
            </a:extLst>
          </p:cNvPr>
          <p:cNvSpPr>
            <a:spLocks noChangeArrowheads="1"/>
          </p:cNvSpPr>
          <p:nvPr/>
        </p:nvSpPr>
        <p:spPr bwMode="auto">
          <a:xfrm>
            <a:off x="0" y="3015109"/>
            <a:ext cx="340383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B0F0"/>
                </a:solidFill>
                <a:effectLst>
                  <a:glow rad="127000">
                    <a:srgbClr val="000000"/>
                  </a:glow>
                </a:effectLst>
                <a:uLnTx/>
                <a:uFillTx/>
                <a:latin typeface="+mj-lt"/>
                <a:ea typeface="+mn-ea"/>
                <a:cs typeface="+mn-cs"/>
              </a:rPr>
              <a:t>Sympathy?</a:t>
            </a:r>
            <a:endParaRPr kumimoji="0" lang="en-US" altLang="en-US" sz="4400" b="1" i="1" u="none" strike="noStrike" kern="1200" cap="none" spc="0" normalizeH="0" baseline="0" noProof="0" dirty="0">
              <a:ln>
                <a:noFill/>
              </a:ln>
              <a:solidFill>
                <a:srgbClr val="00B0F0"/>
              </a:solidFill>
              <a:effectLst>
                <a:glow rad="127000">
                  <a:srgbClr val="000000"/>
                </a:glow>
              </a:effectLst>
              <a:uLnTx/>
              <a:uFillTx/>
              <a:latin typeface="+mj-lt"/>
              <a:ea typeface="+mn-ea"/>
              <a:cs typeface="+mn-cs"/>
            </a:endParaRPr>
          </a:p>
        </p:txBody>
      </p:sp>
      <p:sp>
        <p:nvSpPr>
          <p:cNvPr id="12" name="Rectangle 2">
            <a:extLst>
              <a:ext uri="{FF2B5EF4-FFF2-40B4-BE49-F238E27FC236}">
                <a16:creationId xmlns:a16="http://schemas.microsoft.com/office/drawing/2014/main" id="{0CC10A7C-D8CF-4F1A-80C3-F71583C35A84}"/>
              </a:ext>
            </a:extLst>
          </p:cNvPr>
          <p:cNvSpPr txBox="1">
            <a:spLocks noChangeArrowheads="1"/>
          </p:cNvSpPr>
          <p:nvPr/>
        </p:nvSpPr>
        <p:spPr bwMode="auto">
          <a:xfrm>
            <a:off x="3771905" y="5226059"/>
            <a:ext cx="5111646" cy="76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wicked are cruel</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33191553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39" presetClass="entr" presetSubtype="0" accel="100000" fill="hold" grpId="0" nodeType="withEffect">
                                  <p:stCondLst>
                                    <p:cond delay="25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par>
                                <p:cTn id="33" presetID="39" presetClass="entr" presetSubtype="0" accel="10000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36"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37"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250" fill="hold"/>
                                        <p:tgtEl>
                                          <p:spTgt spid="6"/>
                                        </p:tgtEl>
                                        <p:attrNameLst>
                                          <p:attrName>ppt_x</p:attrName>
                                        </p:attrNameLst>
                                      </p:cBhvr>
                                      <p:tavLst>
                                        <p:tav tm="0">
                                          <p:val>
                                            <p:strVal val="#ppt_x"/>
                                          </p:val>
                                        </p:tav>
                                        <p:tav tm="100000">
                                          <p:val>
                                            <p:strVal val="#ppt_x"/>
                                          </p:val>
                                        </p:tav>
                                      </p:tavLst>
                                    </p:anim>
                                    <p:anim calcmode="lin" valueType="num">
                                      <p:cBhvr additive="base">
                                        <p:cTn id="44" dur="1250" fill="hold"/>
                                        <p:tgtEl>
                                          <p:spTgt spid="6"/>
                                        </p:tgtEl>
                                        <p:attrNameLst>
                                          <p:attrName>ppt_y</p:attrName>
                                        </p:attrNameLst>
                                      </p:cBhvr>
                                      <p:tavLst>
                                        <p:tav tm="0">
                                          <p:val>
                                            <p:strVal val="0-#ppt_h/2"/>
                                          </p:val>
                                        </p:tav>
                                        <p:tav tm="100000">
                                          <p:val>
                                            <p:strVal val="#ppt_y"/>
                                          </p:val>
                                        </p:tav>
                                      </p:tavLst>
                                    </p:anim>
                                  </p:childTnLst>
                                </p:cTn>
                              </p:par>
                              <p:par>
                                <p:cTn id="45" presetID="0" presetClass="path" presetSubtype="0" accel="50000" decel="50000" fill="hold" nodeType="withEffect">
                                  <p:stCondLst>
                                    <p:cond delay="0"/>
                                  </p:stCondLst>
                                  <p:childTnLst>
                                    <p:animMotion origin="layout" path="M 4.16667E-6 -3.7037E-7 L 0.2276 -0.0037 " pathEditMode="relative" rAng="0" ptsTypes="AA">
                                      <p:cBhvr>
                                        <p:cTn id="46" dur="1250" fill="hold"/>
                                        <p:tgtEl>
                                          <p:spTgt spid="4"/>
                                        </p:tgtEl>
                                        <p:attrNameLst>
                                          <p:attrName>ppt_x</p:attrName>
                                          <p:attrName>ppt_y</p:attrName>
                                        </p:attrNameLst>
                                      </p:cBhvr>
                                      <p:rCtr x="11372" y="-185"/>
                                    </p:animMotion>
                                  </p:childTnLst>
                                </p:cTn>
                              </p:par>
                              <p:par>
                                <p:cTn id="47" presetID="17" presetClass="exit" presetSubtype="8" fill="hold" grpId="1" nodeType="withEffect">
                                  <p:stCondLst>
                                    <p:cond delay="250"/>
                                  </p:stCondLst>
                                  <p:childTnLst>
                                    <p:anim calcmode="lin" valueType="num">
                                      <p:cBhvr>
                                        <p:cTn id="48" dur="500"/>
                                        <p:tgtEl>
                                          <p:spTgt spid="10"/>
                                        </p:tgtEl>
                                        <p:attrNameLst>
                                          <p:attrName>ppt_x</p:attrName>
                                        </p:attrNameLst>
                                      </p:cBhvr>
                                      <p:tavLst>
                                        <p:tav tm="0">
                                          <p:val>
                                            <p:strVal val="ppt_x"/>
                                          </p:val>
                                        </p:tav>
                                        <p:tav tm="100000">
                                          <p:val>
                                            <p:strVal val="ppt_x-ppt_w/2"/>
                                          </p:val>
                                        </p:tav>
                                      </p:tavLst>
                                    </p:anim>
                                    <p:anim calcmode="lin" valueType="num">
                                      <p:cBhvr>
                                        <p:cTn id="49" dur="500"/>
                                        <p:tgtEl>
                                          <p:spTgt spid="10"/>
                                        </p:tgtEl>
                                        <p:attrNameLst>
                                          <p:attrName>ppt_y</p:attrName>
                                        </p:attrNameLst>
                                      </p:cBhvr>
                                      <p:tavLst>
                                        <p:tav tm="0">
                                          <p:val>
                                            <p:strVal val="ppt_y"/>
                                          </p:val>
                                        </p:tav>
                                        <p:tav tm="100000">
                                          <p:val>
                                            <p:strVal val="ppt_y"/>
                                          </p:val>
                                        </p:tav>
                                      </p:tavLst>
                                    </p:anim>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strVal val="ppt_h"/>
                                          </p:val>
                                        </p:tav>
                                      </p:tavLst>
                                    </p:anim>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par>
                                <p:cTn id="60" presetID="55" presetClass="exit" presetSubtype="0" fill="hold" grpId="1" nodeType="withEffect">
                                  <p:stCondLst>
                                    <p:cond delay="1000"/>
                                  </p:stCondLst>
                                  <p:childTnLst>
                                    <p:anim calcmode="lin" valueType="num">
                                      <p:cBhvr>
                                        <p:cTn id="61" dur="1000"/>
                                        <p:tgtEl>
                                          <p:spTgt spid="9"/>
                                        </p:tgtEl>
                                        <p:attrNameLst>
                                          <p:attrName>ppt_w</p:attrName>
                                        </p:attrNameLst>
                                      </p:cBhvr>
                                      <p:tavLst>
                                        <p:tav tm="0">
                                          <p:val>
                                            <p:strVal val="ppt_w"/>
                                          </p:val>
                                        </p:tav>
                                        <p:tav tm="100000">
                                          <p:val>
                                            <p:strVal val="ppt_w*0.70"/>
                                          </p:val>
                                        </p:tav>
                                      </p:tavLst>
                                    </p:anim>
                                    <p:anim calcmode="lin" valueType="num">
                                      <p:cBhvr>
                                        <p:cTn id="62" dur="1000"/>
                                        <p:tgtEl>
                                          <p:spTgt spid="9"/>
                                        </p:tgtEl>
                                        <p:attrNameLst>
                                          <p:attrName>ppt_h</p:attrName>
                                        </p:attrNameLst>
                                      </p:cBhvr>
                                      <p:tavLst>
                                        <p:tav tm="0">
                                          <p:val>
                                            <p:strVal val="ppt_h"/>
                                          </p:val>
                                        </p:tav>
                                        <p:tav tm="100000">
                                          <p:val>
                                            <p:strVal val="ppt_h"/>
                                          </p:val>
                                        </p:tav>
                                      </p:tavLst>
                                    </p:anim>
                                    <p:animEffect transition="out" filter="fade">
                                      <p:cBhvr>
                                        <p:cTn id="63" dur="1000"/>
                                        <p:tgtEl>
                                          <p:spTgt spid="9"/>
                                        </p:tgtEl>
                                      </p:cBhvr>
                                    </p:animEffect>
                                    <p:set>
                                      <p:cBhvr>
                                        <p:cTn id="64" dur="1" fill="hold">
                                          <p:stCondLst>
                                            <p:cond delay="999"/>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par>
                                <p:cTn id="70" presetID="18" presetClass="emph" presetSubtype="0" fill="hold" grpId="1" nodeType="withEffect">
                                  <p:stCondLst>
                                    <p:cond delay="0"/>
                                  </p:stCondLst>
                                  <p:childTnLst>
                                    <p:set>
                                      <p:cBhvr override="childStyle">
                                        <p:cTn id="71" dur="500" fill="hold"/>
                                        <p:tgtEl>
                                          <p:spTgt spid="11"/>
                                        </p:tgtEl>
                                        <p:attrNameLst>
                                          <p:attrName>style.textDecorationUnderline</p:attrName>
                                        </p:attrNameLst>
                                      </p:cBhvr>
                                      <p:to>
                                        <p:strVal val="true"/>
                                      </p:to>
                                    </p:set>
                                  </p:childTnLst>
                                </p:cTn>
                              </p:par>
                              <p:par>
                                <p:cTn id="72" presetID="22" presetClass="entr" presetSubtype="8"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mph" presetSubtype="0" fill="hold" grpId="3" nodeType="clickEffect">
                                  <p:stCondLst>
                                    <p:cond delay="0"/>
                                  </p:stCondLst>
                                  <p:childTnLst>
                                    <p:animScale>
                                      <p:cBhvr>
                                        <p:cTn id="78" dur="2000" fill="hold"/>
                                        <p:tgtEl>
                                          <p:spTgt spid="8"/>
                                        </p:tgtEl>
                                      </p:cBhvr>
                                      <p:by x="108000" y="108000"/>
                                    </p:animScale>
                                  </p:childTnLst>
                                </p:cTn>
                              </p:par>
                              <p:par>
                                <p:cTn id="79" presetID="0" presetClass="path" presetSubtype="0" accel="50000" decel="50000" fill="hold" grpId="2" nodeType="withEffect">
                                  <p:stCondLst>
                                    <p:cond delay="0"/>
                                  </p:stCondLst>
                                  <p:childTnLst>
                                    <p:animMotion origin="layout" path="M -3.33333E-6 -2.22222E-6 L 0.37587 -0.16088 " pathEditMode="relative" rAng="0" ptsTypes="AA">
                                      <p:cBhvr>
                                        <p:cTn id="80" dur="2000" fill="hold"/>
                                        <p:tgtEl>
                                          <p:spTgt spid="8"/>
                                        </p:tgtEl>
                                        <p:attrNameLst>
                                          <p:attrName>ppt_x</p:attrName>
                                          <p:attrName>ppt_y</p:attrName>
                                        </p:attrNameLst>
                                      </p:cBhvr>
                                      <p:rCtr x="18785" y="-8056"/>
                                    </p:animMotion>
                                  </p:childTnLst>
                                </p:cTn>
                              </p:par>
                              <p:par>
                                <p:cTn id="81" presetID="10" presetClass="exit" presetSubtype="0" fill="hold" grpId="1" nodeType="withEffect">
                                  <p:stCondLst>
                                    <p:cond delay="0"/>
                                  </p:stCondLst>
                                  <p:childTnLst>
                                    <p:animEffect transition="out" filter="fade">
                                      <p:cBhvr>
                                        <p:cTn id="82" dur="1250"/>
                                        <p:tgtEl>
                                          <p:spTgt spid="2"/>
                                        </p:tgtEl>
                                      </p:cBhvr>
                                    </p:animEffect>
                                    <p:set>
                                      <p:cBhvr>
                                        <p:cTn id="83" dur="1" fill="hold">
                                          <p:stCondLst>
                                            <p:cond delay="1249"/>
                                          </p:stCondLst>
                                        </p:cTn>
                                        <p:tgtEl>
                                          <p:spTgt spid="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2" grpId="0"/>
      <p:bldP spid="2" grpId="1"/>
      <p:bldP spid="8" grpId="0"/>
      <p:bldP spid="8" grpId="2"/>
      <p:bldP spid="8" grpId="3"/>
      <p:bldP spid="9" grpId="0"/>
      <p:bldP spid="9" grpId="1"/>
      <p:bldP spid="10" grpId="0"/>
      <p:bldP spid="10" grpId="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1932"/>
          <a:stretch/>
        </p:blipFill>
        <p:spPr>
          <a:xfrm>
            <a:off x="0" y="0"/>
            <a:ext cx="9144000" cy="6858000"/>
          </a:xfrm>
          <a:prstGeom prst="rect">
            <a:avLst/>
          </a:prstGeom>
        </p:spPr>
      </p:pic>
      <p:sp>
        <p:nvSpPr>
          <p:cNvPr id="7" name="Title 1">
            <a:extLst>
              <a:ext uri="{FF2B5EF4-FFF2-40B4-BE49-F238E27FC236}">
                <a16:creationId xmlns:a16="http://schemas.microsoft.com/office/drawing/2014/main" id="{C7019D54-900C-4969-9EAC-387C4C66EB64}"/>
              </a:ext>
            </a:extLst>
          </p:cNvPr>
          <p:cNvSpPr txBox="1">
            <a:spLocks/>
          </p:cNvSpPr>
          <p:nvPr/>
        </p:nvSpPr>
        <p:spPr>
          <a:xfrm>
            <a:off x="1075228" y="4292196"/>
            <a:ext cx="3934691" cy="7356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r>
              <a:rPr kumimoji="0" lang="en-US" sz="48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                    </a:t>
            </a: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p>
        </p:txBody>
      </p:sp>
      <p:sp>
        <p:nvSpPr>
          <p:cNvPr id="13" name="Title 1">
            <a:extLst>
              <a:ext uri="{FF2B5EF4-FFF2-40B4-BE49-F238E27FC236}">
                <a16:creationId xmlns:a16="http://schemas.microsoft.com/office/drawing/2014/main" id="{7C8BCE36-0C54-47CD-9745-E2F64A152DE2}"/>
              </a:ext>
            </a:extLst>
          </p:cNvPr>
          <p:cNvSpPr txBox="1">
            <a:spLocks/>
          </p:cNvSpPr>
          <p:nvPr/>
        </p:nvSpPr>
        <p:spPr>
          <a:xfrm>
            <a:off x="1297967" y="5018990"/>
            <a:ext cx="3048949" cy="7356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salvation</a:t>
            </a:r>
          </a:p>
        </p:txBody>
      </p:sp>
      <p:sp>
        <p:nvSpPr>
          <p:cNvPr id="4" name="Rectangle 2"/>
          <p:cNvSpPr txBox="1">
            <a:spLocks noChangeArrowheads="1"/>
          </p:cNvSpPr>
          <p:nvPr/>
        </p:nvSpPr>
        <p:spPr bwMode="auto">
          <a:xfrm>
            <a:off x="2044700" y="1917700"/>
            <a:ext cx="495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00" kern="0" dirty="0">
                <a:ln w="3175" cmpd="sng">
                  <a:solidFill>
                    <a:srgbClr val="FFFF00"/>
                  </a:solidFill>
                  <a:prstDash val="solid"/>
                </a:ln>
                <a:solidFill>
                  <a:srgbClr val="FF0000"/>
                </a:solidFill>
                <a:effectLst>
                  <a:outerShdw blurRad="63500" dir="3600000" algn="tl" rotWithShape="0">
                    <a:srgbClr val="000000">
                      <a:alpha val="70000"/>
                    </a:srgbClr>
                  </a:outerShdw>
                </a:effectLst>
              </a:rPr>
              <a:t>.</a:t>
            </a:r>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                     </a:t>
            </a:r>
            <a:r>
              <a:rPr lang="en-US" altLang="en-US" sz="100" kern="0" dirty="0">
                <a:ln w="3175" cmpd="sng">
                  <a:solidFill>
                    <a:srgbClr val="FFFF00"/>
                  </a:solidFill>
                  <a:prstDash val="solid"/>
                </a:ln>
                <a:solidFill>
                  <a:srgbClr val="FF0000"/>
                </a:solidFill>
                <a:effectLst>
                  <a:outerShdw blurRad="63500" dir="3600000" algn="tl" rotWithShape="0">
                    <a:srgbClr val="000000">
                      <a:alpha val="70000"/>
                    </a:srgbClr>
                  </a:outerShdw>
                </a:effectLst>
              </a:rPr>
              <a:t>.</a:t>
            </a:r>
            <a:endParaRPr lang="en-US" altLang="en-US" sz="1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a:xfrm>
            <a:off x="457200" y="1981200"/>
            <a:ext cx="8229600" cy="3840162"/>
          </a:xfrm>
        </p:spPr>
        <p:txBody>
          <a:bodyPr/>
          <a:lstStyle/>
          <a:p>
            <a:r>
              <a:rPr 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For with the heart one believes unto righteousness, and with the mouth confession is made unto salvation.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Romans 10:10</a:t>
            </a:r>
          </a:p>
        </p:txBody>
      </p:sp>
      <p:sp>
        <p:nvSpPr>
          <p:cNvPr id="24" name="Title 1">
            <a:extLst>
              <a:ext uri="{FF2B5EF4-FFF2-40B4-BE49-F238E27FC236}">
                <a16:creationId xmlns:a16="http://schemas.microsoft.com/office/drawing/2014/main" id="{15102F33-E09F-48AB-BB0F-ABCD15A2B69F}"/>
              </a:ext>
            </a:extLst>
          </p:cNvPr>
          <p:cNvSpPr txBox="1">
            <a:spLocks/>
          </p:cNvSpPr>
          <p:nvPr/>
        </p:nvSpPr>
        <p:spPr bwMode="auto">
          <a:xfrm>
            <a:off x="457200" y="1981200"/>
            <a:ext cx="8229600" cy="384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800" kern="0" dirty="0">
                <a:ln w="3175" cmpd="sng">
                  <a:solidFill>
                    <a:srgbClr val="FFFFFF"/>
                  </a:solidFill>
                  <a:prstDash val="solid"/>
                </a:ln>
                <a:solidFill>
                  <a:schemeClr val="tx1">
                    <a:lumMod val="95000"/>
                    <a:lumOff val="5000"/>
                  </a:schemeClr>
                </a:solidFill>
                <a:effectLst>
                  <a:glow rad="101600">
                    <a:schemeClr val="tx1">
                      <a:alpha val="80000"/>
                    </a:schemeClr>
                  </a:glow>
                  <a:outerShdw blurRad="63500" dir="3600000" algn="tl" rotWithShape="0">
                    <a:srgbClr val="000000">
                      <a:alpha val="70000"/>
                    </a:srgbClr>
                  </a:outerShdw>
                </a:effectLst>
              </a:rPr>
              <a:t>For with the heart one believes unto righteousness, and with the mouth confession is made unto salvation. </a:t>
            </a:r>
            <a:r>
              <a:rPr lang="en-US" sz="3200" i="1" kern="0" dirty="0">
                <a:ln w="3175" cmpd="sng">
                  <a:solidFill>
                    <a:srgbClr val="FFFFFF"/>
                  </a:solidFill>
                  <a:prstDash val="solid"/>
                </a:ln>
                <a:solidFill>
                  <a:schemeClr val="tx1">
                    <a:lumMod val="95000"/>
                    <a:lumOff val="5000"/>
                  </a:schemeClr>
                </a:solidFill>
                <a:effectLst>
                  <a:glow rad="101600">
                    <a:schemeClr val="tx1">
                      <a:alpha val="80000"/>
                    </a:schemeClr>
                  </a:glow>
                  <a:outerShdw blurRad="63500" dir="3600000" algn="tl" rotWithShape="0">
                    <a:srgbClr val="000000">
                      <a:alpha val="70000"/>
                    </a:srgbClr>
                  </a:outerShdw>
                </a:effectLst>
              </a:rPr>
              <a:t>— Romans 10:10</a:t>
            </a:r>
          </a:p>
        </p:txBody>
      </p:sp>
      <p:sp>
        <p:nvSpPr>
          <p:cNvPr id="5" name="Rectangle 2"/>
          <p:cNvSpPr txBox="1">
            <a:spLocks noChangeArrowheads="1"/>
          </p:cNvSpPr>
          <p:nvPr/>
        </p:nvSpPr>
        <p:spPr bwMode="auto">
          <a:xfrm>
            <a:off x="3642852" y="2362200"/>
            <a:ext cx="3824748" cy="161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C000"/>
                </a:solidFill>
                <a:effectLst>
                  <a:glow rad="50800">
                    <a:schemeClr val="tx1"/>
                  </a:glow>
                  <a:outerShdw blurRad="63500" dir="3600000" algn="tl" rotWithShape="0">
                    <a:srgbClr val="000000">
                      <a:alpha val="70000"/>
                    </a:srgbClr>
                  </a:outerShdw>
                </a:effectLst>
              </a:rPr>
              <a:t>  righteous</a:t>
            </a:r>
            <a:endParaRPr lang="en-US" altLang="en-US" sz="4800" i="1" kern="0" dirty="0">
              <a:ln w="18415" cmpd="sng">
                <a:noFill/>
                <a:prstDash val="solid"/>
              </a:ln>
              <a:solidFill>
                <a:srgbClr val="FFC000"/>
              </a:solidFill>
              <a:effectLst>
                <a:glow rad="50800">
                  <a:schemeClr val="tx1"/>
                </a:glow>
                <a:outerShdw blurRad="63500" dir="3600000" algn="tl" rotWithShape="0">
                  <a:srgbClr val="000000">
                    <a:alpha val="70000"/>
                  </a:srgbClr>
                </a:outerShdw>
              </a:effectLst>
            </a:endParaRPr>
          </a:p>
        </p:txBody>
      </p:sp>
      <p:sp>
        <p:nvSpPr>
          <p:cNvPr id="6" name="Rectangle 2">
            <a:extLst>
              <a:ext uri="{FF2B5EF4-FFF2-40B4-BE49-F238E27FC236}">
                <a16:creationId xmlns:a16="http://schemas.microsoft.com/office/drawing/2014/main" id="{263E51B6-4B43-4520-85E8-CAF7144B2A6A}"/>
              </a:ext>
            </a:extLst>
          </p:cNvPr>
          <p:cNvSpPr txBox="1">
            <a:spLocks noChangeArrowheads="1"/>
          </p:cNvSpPr>
          <p:nvPr/>
        </p:nvSpPr>
        <p:spPr bwMode="auto">
          <a:xfrm>
            <a:off x="2428475" y="2074165"/>
            <a:ext cx="4183719" cy="725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with the heart</a:t>
            </a:r>
            <a:endParaRPr kumimoji="0" lang="en-US" altLang="en-US" sz="48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8" name="Rectangle 2">
            <a:extLst>
              <a:ext uri="{FF2B5EF4-FFF2-40B4-BE49-F238E27FC236}">
                <a16:creationId xmlns:a16="http://schemas.microsoft.com/office/drawing/2014/main" id="{957F651A-DE99-4FEC-BE2D-183D5F7B77D4}"/>
              </a:ext>
            </a:extLst>
          </p:cNvPr>
          <p:cNvSpPr txBox="1">
            <a:spLocks noChangeArrowheads="1"/>
          </p:cNvSpPr>
          <p:nvPr/>
        </p:nvSpPr>
        <p:spPr bwMode="auto">
          <a:xfrm>
            <a:off x="934862" y="4255841"/>
            <a:ext cx="4227687" cy="75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confession is</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9" name="Oval 44">
            <a:extLst>
              <a:ext uri="{FF2B5EF4-FFF2-40B4-BE49-F238E27FC236}">
                <a16:creationId xmlns:a16="http://schemas.microsoft.com/office/drawing/2014/main" id="{5F048269-E13A-4AE2-9009-C71211CCC2A0}"/>
              </a:ext>
            </a:extLst>
          </p:cNvPr>
          <p:cNvSpPr/>
          <p:nvPr/>
        </p:nvSpPr>
        <p:spPr>
          <a:xfrm>
            <a:off x="4238626" y="4291013"/>
            <a:ext cx="694591" cy="728919"/>
          </a:xfrm>
          <a:prstGeom prst="ellipse">
            <a:avLst/>
          </a:prstGeom>
          <a:noFill/>
          <a:ln w="57150" cap="flat" cmpd="sng" algn="ctr">
            <a:solidFill>
              <a:srgbClr val="00FF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5" name="Rectangle 4">
            <a:extLst>
              <a:ext uri="{FF2B5EF4-FFF2-40B4-BE49-F238E27FC236}">
                <a16:creationId xmlns:a16="http://schemas.microsoft.com/office/drawing/2014/main" id="{4E4F49F0-51DB-46F2-A11A-A60AA49547F3}"/>
              </a:ext>
            </a:extLst>
          </p:cNvPr>
          <p:cNvSpPr>
            <a:spLocks noChangeArrowheads="1"/>
          </p:cNvSpPr>
          <p:nvPr/>
        </p:nvSpPr>
        <p:spPr bwMode="auto">
          <a:xfrm>
            <a:off x="655320" y="4227789"/>
            <a:ext cx="4178301" cy="83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52400">
                    <a:schemeClr val="tx1"/>
                  </a:glow>
                  <a:outerShdw blurRad="50800" algn="tl" rotWithShape="0">
                    <a:srgbClr val="000000"/>
                  </a:outerShdw>
                </a:effectLst>
              </a:rPr>
              <a:t>admission</a:t>
            </a:r>
            <a:endParaRPr lang="en-US" sz="4800"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6" name="Rectangle 4">
            <a:extLst>
              <a:ext uri="{FF2B5EF4-FFF2-40B4-BE49-F238E27FC236}">
                <a16:creationId xmlns:a16="http://schemas.microsoft.com/office/drawing/2014/main" id="{CA88EEC4-E610-4418-A033-04FBFAA43B95}"/>
              </a:ext>
            </a:extLst>
          </p:cNvPr>
          <p:cNvSpPr>
            <a:spLocks noChangeArrowheads="1"/>
          </p:cNvSpPr>
          <p:nvPr/>
        </p:nvSpPr>
        <p:spPr bwMode="auto">
          <a:xfrm>
            <a:off x="655320" y="4227789"/>
            <a:ext cx="4178301" cy="83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52400">
                    <a:schemeClr val="tx1"/>
                  </a:glow>
                  <a:outerShdw blurRad="50800" algn="tl" rotWithShape="0">
                    <a:srgbClr val="000000"/>
                  </a:outerShdw>
                </a:effectLst>
              </a:rPr>
              <a:t>divulgence</a:t>
            </a:r>
            <a:endParaRPr lang="en-US" sz="4800"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7" name="Rectangle 4">
            <a:extLst>
              <a:ext uri="{FF2B5EF4-FFF2-40B4-BE49-F238E27FC236}">
                <a16:creationId xmlns:a16="http://schemas.microsoft.com/office/drawing/2014/main" id="{09232517-79E1-4566-AA76-935D4A7DCF10}"/>
              </a:ext>
            </a:extLst>
          </p:cNvPr>
          <p:cNvSpPr>
            <a:spLocks noChangeArrowheads="1"/>
          </p:cNvSpPr>
          <p:nvPr/>
        </p:nvSpPr>
        <p:spPr bwMode="auto">
          <a:xfrm>
            <a:off x="655320" y="4231779"/>
            <a:ext cx="4178301" cy="83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52400">
                    <a:schemeClr val="tx1"/>
                  </a:glow>
                  <a:outerShdw blurRad="50800" algn="tl" rotWithShape="0">
                    <a:srgbClr val="000000"/>
                  </a:outerShdw>
                </a:effectLst>
              </a:rPr>
              <a:t>disclosure</a:t>
            </a:r>
            <a:endParaRPr lang="en-US" sz="4800"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8" name="Rectangle 4">
            <a:extLst>
              <a:ext uri="{FF2B5EF4-FFF2-40B4-BE49-F238E27FC236}">
                <a16:creationId xmlns:a16="http://schemas.microsoft.com/office/drawing/2014/main" id="{0F9CF540-3A06-455A-B197-3E60F590ACAA}"/>
              </a:ext>
            </a:extLst>
          </p:cNvPr>
          <p:cNvSpPr>
            <a:spLocks noChangeArrowheads="1"/>
          </p:cNvSpPr>
          <p:nvPr/>
        </p:nvSpPr>
        <p:spPr bwMode="auto">
          <a:xfrm>
            <a:off x="655320" y="4231779"/>
            <a:ext cx="4178301" cy="83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52400">
                    <a:schemeClr val="tx1"/>
                  </a:glow>
                  <a:outerShdw blurRad="50800" algn="tl" rotWithShape="0">
                    <a:srgbClr val="000000"/>
                  </a:outerShdw>
                </a:effectLst>
              </a:rPr>
              <a:t>honesty</a:t>
            </a:r>
            <a:endParaRPr lang="en-US" sz="4800"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9" name="Rectangle 4">
            <a:extLst>
              <a:ext uri="{FF2B5EF4-FFF2-40B4-BE49-F238E27FC236}">
                <a16:creationId xmlns:a16="http://schemas.microsoft.com/office/drawing/2014/main" id="{5D5AEF9B-6712-46C4-BEF8-3F783C3A47CB}"/>
              </a:ext>
            </a:extLst>
          </p:cNvPr>
          <p:cNvSpPr>
            <a:spLocks noChangeArrowheads="1"/>
          </p:cNvSpPr>
          <p:nvPr/>
        </p:nvSpPr>
        <p:spPr bwMode="auto">
          <a:xfrm>
            <a:off x="124378" y="4231779"/>
            <a:ext cx="4860577" cy="83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52400">
                    <a:schemeClr val="tx1"/>
                  </a:glow>
                  <a:outerShdw blurRad="50800" algn="tl" rotWithShape="0">
                    <a:srgbClr val="000000"/>
                  </a:outerShdw>
                </a:effectLst>
              </a:rPr>
              <a:t>acknowledgment</a:t>
            </a:r>
            <a:endParaRPr lang="en-US" sz="4800"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21" name="!!Secret">
            <a:extLst>
              <a:ext uri="{FF2B5EF4-FFF2-40B4-BE49-F238E27FC236}">
                <a16:creationId xmlns:a16="http://schemas.microsoft.com/office/drawing/2014/main" id="{4A03358C-D2A1-4CC7-9DD5-8840B8FD3A56}"/>
              </a:ext>
            </a:extLst>
          </p:cNvPr>
          <p:cNvSpPr>
            <a:spLocks noChangeArrowheads="1"/>
          </p:cNvSpPr>
          <p:nvPr/>
        </p:nvSpPr>
        <p:spPr bwMode="auto">
          <a:xfrm>
            <a:off x="5158155" y="5626826"/>
            <a:ext cx="2945139" cy="83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800" b="0" i="0" u="none" strike="noStrike" kern="1200" cap="none" spc="0" normalizeH="0" baseline="0" noProof="0" dirty="0">
                <a:ln w="3175" cmpd="sng">
                  <a:noFill/>
                  <a:prstDash val="solid"/>
                  <a:miter lim="800000"/>
                </a:ln>
                <a:solidFill>
                  <a:srgbClr val="FFC000"/>
                </a:solidFill>
                <a:effectLst>
                  <a:glow rad="152400">
                    <a:srgbClr val="000000"/>
                  </a:glow>
                  <a:outerShdw blurRad="50800" algn="tl" rotWithShape="0">
                    <a:srgbClr val="000000"/>
                  </a:outerShdw>
                </a:effectLst>
                <a:uLnTx/>
                <a:uFillTx/>
                <a:latin typeface="Arial" charset="0"/>
                <a:ea typeface="+mn-ea"/>
                <a:cs typeface="+mn-cs"/>
              </a:rPr>
              <a:t>Hidden?</a:t>
            </a:r>
            <a:endParaRPr kumimoji="0" lang="en-US" sz="4800" b="0" i="1" u="none" strike="noStrike" kern="1200" cap="none" spc="0" normalizeH="0" baseline="0" noProof="0" dirty="0">
              <a:ln w="3175" cmpd="sng">
                <a:noFill/>
                <a:prstDash val="solid"/>
                <a:miter lim="800000"/>
              </a:ln>
              <a:solidFill>
                <a:srgbClr val="FFC000"/>
              </a:solidFill>
              <a:effectLst>
                <a:glow rad="152400">
                  <a:srgbClr val="000000"/>
                </a:glow>
                <a:outerShdw blurRad="50800" algn="tl" rotWithShape="0">
                  <a:srgbClr val="000000"/>
                </a:outerShdw>
              </a:effectLst>
              <a:uLnTx/>
              <a:uFillTx/>
              <a:latin typeface="Calibri"/>
              <a:ea typeface="+mn-ea"/>
              <a:cs typeface="+mn-cs"/>
            </a:endParaRPr>
          </a:p>
        </p:txBody>
      </p:sp>
      <p:sp>
        <p:nvSpPr>
          <p:cNvPr id="20" name="!!Secret">
            <a:extLst>
              <a:ext uri="{FF2B5EF4-FFF2-40B4-BE49-F238E27FC236}">
                <a16:creationId xmlns:a16="http://schemas.microsoft.com/office/drawing/2014/main" id="{BE9C0E36-D337-4CE2-B484-3BE7B164F732}"/>
              </a:ext>
            </a:extLst>
          </p:cNvPr>
          <p:cNvSpPr>
            <a:spLocks noChangeArrowheads="1"/>
          </p:cNvSpPr>
          <p:nvPr/>
        </p:nvSpPr>
        <p:spPr bwMode="auto">
          <a:xfrm>
            <a:off x="655320" y="4228754"/>
            <a:ext cx="4178301" cy="83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77800">
                    <a:schemeClr val="tx1"/>
                  </a:glow>
                  <a:outerShdw blurRad="50800" algn="tl" rotWithShape="0">
                    <a:srgbClr val="000000"/>
                  </a:outerShdw>
                </a:effectLst>
              </a:rPr>
              <a:t>Secret?</a:t>
            </a:r>
            <a:endParaRPr lang="en-US" sz="4800" i="1" dirty="0">
              <a:ln w="3175" cmpd="sng">
                <a:noFill/>
                <a:prstDash val="solid"/>
                <a:miter lim="800000"/>
              </a:ln>
              <a:solidFill>
                <a:srgbClr val="FFC000"/>
              </a:solidFill>
              <a:effectLst>
                <a:glow rad="177800">
                  <a:schemeClr val="tx1"/>
                </a:glow>
                <a:outerShdw blurRad="50800" algn="tl" rotWithShape="0">
                  <a:srgbClr val="000000"/>
                </a:outerShdw>
              </a:effectLst>
              <a:latin typeface="Calibri"/>
            </a:endParaRPr>
          </a:p>
        </p:txBody>
      </p:sp>
      <p:sp>
        <p:nvSpPr>
          <p:cNvPr id="23" name="!!Morph">
            <a:extLst>
              <a:ext uri="{FF2B5EF4-FFF2-40B4-BE49-F238E27FC236}">
                <a16:creationId xmlns:a16="http://schemas.microsoft.com/office/drawing/2014/main" id="{5FB16A82-188E-4FE1-AA57-DDBADBBBD0FD}"/>
              </a:ext>
            </a:extLst>
          </p:cNvPr>
          <p:cNvSpPr/>
          <p:nvPr/>
        </p:nvSpPr>
        <p:spPr>
          <a:xfrm>
            <a:off x="4176593" y="4259202"/>
            <a:ext cx="818980" cy="790445"/>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2">
            <a:extLst>
              <a:ext uri="{FF2B5EF4-FFF2-40B4-BE49-F238E27FC236}">
                <a16:creationId xmlns:a16="http://schemas.microsoft.com/office/drawing/2014/main" id="{9E597500-EC73-4668-A23F-D6DDC04CBC3B}"/>
              </a:ext>
            </a:extLst>
          </p:cNvPr>
          <p:cNvSpPr txBox="1">
            <a:spLocks noChangeArrowheads="1"/>
          </p:cNvSpPr>
          <p:nvPr/>
        </p:nvSpPr>
        <p:spPr bwMode="auto">
          <a:xfrm>
            <a:off x="1307804" y="4993112"/>
            <a:ext cx="3033215" cy="74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salvation</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331915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xit" presetSubtype="0" fill="hold" grpId="1"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10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18" presetClass="emph" presetSubtype="0" fill="hold" grpId="1" nodeType="withEffect">
                                  <p:stCondLst>
                                    <p:cond delay="0"/>
                                  </p:stCondLst>
                                  <p:childTnLst>
                                    <p:set>
                                      <p:cBhvr override="childStyle">
                                        <p:cTn id="36" dur="500" fill="hold"/>
                                        <p:tgtEl>
                                          <p:spTgt spid="7"/>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0" presetClass="entr" presetSubtype="0" fill="hold" grpId="0" nodeType="withEffect">
                                  <p:stCondLst>
                                    <p:cond delay="40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stCondLst>
                                            <p:cond delay="0"/>
                                          </p:stCondLst>
                                        </p:cTn>
                                        <p:tgtEl>
                                          <p:spTgt spid="9"/>
                                        </p:tgtEl>
                                      </p:cBhvr>
                                    </p:animEffect>
                                    <p:anim to="" calcmode="lin" valueType="num">
                                      <p:cBhvr>
                                        <p:cTn id="4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5" presetID="22" presetClass="entr" presetSubtype="8" fill="hold" grpId="0" nodeType="withEffect">
                                  <p:stCondLst>
                                    <p:cond delay="40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18" presetClass="emph" presetSubtype="0" fill="hold" grpId="1" nodeType="withEffect">
                                  <p:stCondLst>
                                    <p:cond delay="400"/>
                                  </p:stCondLst>
                                  <p:childTnLst>
                                    <p:set>
                                      <p:cBhvr override="childStyle">
                                        <p:cTn id="49" dur="500" fill="hold"/>
                                        <p:tgtEl>
                                          <p:spTgt spid="13"/>
                                        </p:tgtEl>
                                        <p:attrNameLst>
                                          <p:attrName>style.textDecorationUnderline</p:attrName>
                                        </p:attrNameLst>
                                      </p:cBhvr>
                                      <p:to>
                                        <p:strVal val="true"/>
                                      </p:to>
                                    </p:set>
                                  </p:childTnLst>
                                </p:cTn>
                              </p:par>
                              <p:par>
                                <p:cTn id="50" presetID="22" presetClass="entr" presetSubtype="8" fill="hold" grpId="0" nodeType="withEffect">
                                  <p:stCondLst>
                                    <p:cond delay="40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25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25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childTnLst>
                                </p:cTn>
                              </p:par>
                              <p:par>
                                <p:cTn id="65" presetID="23" presetClass="exit" presetSubtype="32" fill="hold" grpId="1" nodeType="withEffect">
                                  <p:stCondLst>
                                    <p:cond delay="0"/>
                                  </p:stCondLst>
                                  <p:childTnLst>
                                    <p:anim calcmode="lin" valueType="num">
                                      <p:cBhvr>
                                        <p:cTn id="66" dur="500"/>
                                        <p:tgtEl>
                                          <p:spTgt spid="15"/>
                                        </p:tgtEl>
                                        <p:attrNameLst>
                                          <p:attrName>ppt_w</p:attrName>
                                        </p:attrNameLst>
                                      </p:cBhvr>
                                      <p:tavLst>
                                        <p:tav tm="0">
                                          <p:val>
                                            <p:strVal val="ppt_w"/>
                                          </p:val>
                                        </p:tav>
                                        <p:tav tm="100000">
                                          <p:val>
                                            <p:fltVal val="0"/>
                                          </p:val>
                                        </p:tav>
                                      </p:tavLst>
                                    </p:anim>
                                    <p:anim calcmode="lin" valueType="num">
                                      <p:cBhvr>
                                        <p:cTn id="67" dur="500"/>
                                        <p:tgtEl>
                                          <p:spTgt spid="15"/>
                                        </p:tgtEl>
                                        <p:attrNameLst>
                                          <p:attrName>ppt_h</p:attrName>
                                        </p:attrNameLst>
                                      </p:cBhvr>
                                      <p:tavLst>
                                        <p:tav tm="0">
                                          <p:val>
                                            <p:strVal val="ppt_h"/>
                                          </p:val>
                                        </p:tav>
                                        <p:tav tm="100000">
                                          <p:val>
                                            <p:fltVal val="0"/>
                                          </p:val>
                                        </p:tav>
                                      </p:tavLst>
                                    </p:anim>
                                    <p:set>
                                      <p:cBhvr>
                                        <p:cTn id="68" dur="1" fill="hold">
                                          <p:stCondLst>
                                            <p:cond delay="499"/>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25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childTnLst>
                                </p:cTn>
                              </p:par>
                              <p:par>
                                <p:cTn id="75" presetID="23" presetClass="exit" presetSubtype="32" fill="hold" grpId="1" nodeType="withEffect">
                                  <p:stCondLst>
                                    <p:cond delay="0"/>
                                  </p:stCondLst>
                                  <p:childTnLst>
                                    <p:anim calcmode="lin" valueType="num">
                                      <p:cBhvr>
                                        <p:cTn id="76" dur="500"/>
                                        <p:tgtEl>
                                          <p:spTgt spid="16"/>
                                        </p:tgtEl>
                                        <p:attrNameLst>
                                          <p:attrName>ppt_w</p:attrName>
                                        </p:attrNameLst>
                                      </p:cBhvr>
                                      <p:tavLst>
                                        <p:tav tm="0">
                                          <p:val>
                                            <p:strVal val="ppt_w"/>
                                          </p:val>
                                        </p:tav>
                                        <p:tav tm="100000">
                                          <p:val>
                                            <p:fltVal val="0"/>
                                          </p:val>
                                        </p:tav>
                                      </p:tavLst>
                                    </p:anim>
                                    <p:anim calcmode="lin" valueType="num">
                                      <p:cBhvr>
                                        <p:cTn id="77" dur="500"/>
                                        <p:tgtEl>
                                          <p:spTgt spid="16"/>
                                        </p:tgtEl>
                                        <p:attrNameLst>
                                          <p:attrName>ppt_h</p:attrName>
                                        </p:attrNameLst>
                                      </p:cBhvr>
                                      <p:tavLst>
                                        <p:tav tm="0">
                                          <p:val>
                                            <p:strVal val="ppt_h"/>
                                          </p:val>
                                        </p:tav>
                                        <p:tav tm="100000">
                                          <p:val>
                                            <p:fltVal val="0"/>
                                          </p:val>
                                        </p:tav>
                                      </p:tavLst>
                                    </p:anim>
                                    <p:set>
                                      <p:cBhvr>
                                        <p:cTn id="78" dur="1" fill="hold">
                                          <p:stCondLst>
                                            <p:cond delay="499"/>
                                          </p:stCondLst>
                                        </p:cTn>
                                        <p:tgtEl>
                                          <p:spTgt spid="1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250"/>
                                  </p:stCondLst>
                                  <p:childTnLst>
                                    <p:set>
                                      <p:cBhvr>
                                        <p:cTn id="82" dur="1" fill="hold">
                                          <p:stCondLst>
                                            <p:cond delay="0"/>
                                          </p:stCondLst>
                                        </p:cTn>
                                        <p:tgtEl>
                                          <p:spTgt spid="18"/>
                                        </p:tgtEl>
                                        <p:attrNameLst>
                                          <p:attrName>style.visibility</p:attrName>
                                        </p:attrNameLst>
                                      </p:cBhvr>
                                      <p:to>
                                        <p:strVal val="visible"/>
                                      </p:to>
                                    </p:set>
                                    <p:anim calcmode="lin" valueType="num">
                                      <p:cBhvr>
                                        <p:cTn id="83" dur="500" fill="hold"/>
                                        <p:tgtEl>
                                          <p:spTgt spid="18"/>
                                        </p:tgtEl>
                                        <p:attrNameLst>
                                          <p:attrName>ppt_w</p:attrName>
                                        </p:attrNameLst>
                                      </p:cBhvr>
                                      <p:tavLst>
                                        <p:tav tm="0">
                                          <p:val>
                                            <p:fltVal val="0"/>
                                          </p:val>
                                        </p:tav>
                                        <p:tav tm="100000">
                                          <p:val>
                                            <p:strVal val="#ppt_w"/>
                                          </p:val>
                                        </p:tav>
                                      </p:tavLst>
                                    </p:anim>
                                    <p:anim calcmode="lin" valueType="num">
                                      <p:cBhvr>
                                        <p:cTn id="84" dur="500" fill="hold"/>
                                        <p:tgtEl>
                                          <p:spTgt spid="18"/>
                                        </p:tgtEl>
                                        <p:attrNameLst>
                                          <p:attrName>ppt_h</p:attrName>
                                        </p:attrNameLst>
                                      </p:cBhvr>
                                      <p:tavLst>
                                        <p:tav tm="0">
                                          <p:val>
                                            <p:fltVal val="0"/>
                                          </p:val>
                                        </p:tav>
                                        <p:tav tm="100000">
                                          <p:val>
                                            <p:strVal val="#ppt_h"/>
                                          </p:val>
                                        </p:tav>
                                      </p:tavLst>
                                    </p:anim>
                                  </p:childTnLst>
                                </p:cTn>
                              </p:par>
                              <p:par>
                                <p:cTn id="85" presetID="23" presetClass="exit" presetSubtype="32" fill="hold" grpId="1" nodeType="withEffect">
                                  <p:stCondLst>
                                    <p:cond delay="0"/>
                                  </p:stCondLst>
                                  <p:childTnLst>
                                    <p:anim calcmode="lin" valueType="num">
                                      <p:cBhvr>
                                        <p:cTn id="86" dur="500"/>
                                        <p:tgtEl>
                                          <p:spTgt spid="17"/>
                                        </p:tgtEl>
                                        <p:attrNameLst>
                                          <p:attrName>ppt_w</p:attrName>
                                        </p:attrNameLst>
                                      </p:cBhvr>
                                      <p:tavLst>
                                        <p:tav tm="0">
                                          <p:val>
                                            <p:strVal val="ppt_w"/>
                                          </p:val>
                                        </p:tav>
                                        <p:tav tm="100000">
                                          <p:val>
                                            <p:fltVal val="0"/>
                                          </p:val>
                                        </p:tav>
                                      </p:tavLst>
                                    </p:anim>
                                    <p:anim calcmode="lin" valueType="num">
                                      <p:cBhvr>
                                        <p:cTn id="87" dur="500"/>
                                        <p:tgtEl>
                                          <p:spTgt spid="17"/>
                                        </p:tgtEl>
                                        <p:attrNameLst>
                                          <p:attrName>ppt_h</p:attrName>
                                        </p:attrNameLst>
                                      </p:cBhvr>
                                      <p:tavLst>
                                        <p:tav tm="0">
                                          <p:val>
                                            <p:strVal val="ppt_h"/>
                                          </p:val>
                                        </p:tav>
                                        <p:tav tm="100000">
                                          <p:val>
                                            <p:fltVal val="0"/>
                                          </p:val>
                                        </p:tav>
                                      </p:tavLst>
                                    </p:anim>
                                    <p:set>
                                      <p:cBhvr>
                                        <p:cTn id="88" dur="1" fill="hold">
                                          <p:stCondLst>
                                            <p:cond delay="499"/>
                                          </p:stCondLst>
                                        </p:cTn>
                                        <p:tgtEl>
                                          <p:spTgt spid="1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grpId="0" nodeType="clickEffect">
                                  <p:stCondLst>
                                    <p:cond delay="25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ppt_w</p:attrName>
                                        </p:attrNameLst>
                                      </p:cBhvr>
                                      <p:tavLst>
                                        <p:tav tm="0">
                                          <p:val>
                                            <p:fltVal val="0"/>
                                          </p:val>
                                        </p:tav>
                                        <p:tav tm="100000">
                                          <p:val>
                                            <p:strVal val="#ppt_w"/>
                                          </p:val>
                                        </p:tav>
                                      </p:tavLst>
                                    </p:anim>
                                    <p:anim calcmode="lin" valueType="num">
                                      <p:cBhvr>
                                        <p:cTn id="94" dur="500" fill="hold"/>
                                        <p:tgtEl>
                                          <p:spTgt spid="19"/>
                                        </p:tgtEl>
                                        <p:attrNameLst>
                                          <p:attrName>ppt_h</p:attrName>
                                        </p:attrNameLst>
                                      </p:cBhvr>
                                      <p:tavLst>
                                        <p:tav tm="0">
                                          <p:val>
                                            <p:fltVal val="0"/>
                                          </p:val>
                                        </p:tav>
                                        <p:tav tm="100000">
                                          <p:val>
                                            <p:strVal val="#ppt_h"/>
                                          </p:val>
                                        </p:tav>
                                      </p:tavLst>
                                    </p:anim>
                                  </p:childTnLst>
                                </p:cTn>
                              </p:par>
                              <p:par>
                                <p:cTn id="95" presetID="23" presetClass="exit" presetSubtype="32" fill="hold" grpId="1" nodeType="withEffect">
                                  <p:stCondLst>
                                    <p:cond delay="0"/>
                                  </p:stCondLst>
                                  <p:childTnLst>
                                    <p:anim calcmode="lin" valueType="num">
                                      <p:cBhvr>
                                        <p:cTn id="96" dur="500"/>
                                        <p:tgtEl>
                                          <p:spTgt spid="18"/>
                                        </p:tgtEl>
                                        <p:attrNameLst>
                                          <p:attrName>ppt_w</p:attrName>
                                        </p:attrNameLst>
                                      </p:cBhvr>
                                      <p:tavLst>
                                        <p:tav tm="0">
                                          <p:val>
                                            <p:strVal val="ppt_w"/>
                                          </p:val>
                                        </p:tav>
                                        <p:tav tm="100000">
                                          <p:val>
                                            <p:fltVal val="0"/>
                                          </p:val>
                                        </p:tav>
                                      </p:tavLst>
                                    </p:anim>
                                    <p:anim calcmode="lin" valueType="num">
                                      <p:cBhvr>
                                        <p:cTn id="97" dur="500"/>
                                        <p:tgtEl>
                                          <p:spTgt spid="18"/>
                                        </p:tgtEl>
                                        <p:attrNameLst>
                                          <p:attrName>ppt_h</p:attrName>
                                        </p:attrNameLst>
                                      </p:cBhvr>
                                      <p:tavLst>
                                        <p:tav tm="0">
                                          <p:val>
                                            <p:strVal val="ppt_h"/>
                                          </p:val>
                                        </p:tav>
                                        <p:tav tm="100000">
                                          <p:val>
                                            <p:fltVal val="0"/>
                                          </p:val>
                                        </p:tav>
                                      </p:tavLst>
                                    </p:anim>
                                    <p:set>
                                      <p:cBhvr>
                                        <p:cTn id="98" dur="1" fill="hold">
                                          <p:stCondLst>
                                            <p:cond delay="499"/>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grpId="0" nodeType="clickEffect">
                                  <p:stCondLst>
                                    <p:cond delay="250"/>
                                  </p:stCondLst>
                                  <p:childTnLst>
                                    <p:set>
                                      <p:cBhvr>
                                        <p:cTn id="102" dur="1" fill="hold">
                                          <p:stCondLst>
                                            <p:cond delay="0"/>
                                          </p:stCondLst>
                                        </p:cTn>
                                        <p:tgtEl>
                                          <p:spTgt spid="20"/>
                                        </p:tgtEl>
                                        <p:attrNameLst>
                                          <p:attrName>style.visibility</p:attrName>
                                        </p:attrNameLst>
                                      </p:cBhvr>
                                      <p:to>
                                        <p:strVal val="visible"/>
                                      </p:to>
                                    </p:set>
                                    <p:anim calcmode="lin" valueType="num">
                                      <p:cBhvr>
                                        <p:cTn id="103" dur="500" fill="hold"/>
                                        <p:tgtEl>
                                          <p:spTgt spid="20"/>
                                        </p:tgtEl>
                                        <p:attrNameLst>
                                          <p:attrName>ppt_w</p:attrName>
                                        </p:attrNameLst>
                                      </p:cBhvr>
                                      <p:tavLst>
                                        <p:tav tm="0">
                                          <p:val>
                                            <p:fltVal val="0"/>
                                          </p:val>
                                        </p:tav>
                                        <p:tav tm="100000">
                                          <p:val>
                                            <p:strVal val="#ppt_w"/>
                                          </p:val>
                                        </p:tav>
                                      </p:tavLst>
                                    </p:anim>
                                    <p:anim calcmode="lin" valueType="num">
                                      <p:cBhvr>
                                        <p:cTn id="104" dur="500" fill="hold"/>
                                        <p:tgtEl>
                                          <p:spTgt spid="20"/>
                                        </p:tgtEl>
                                        <p:attrNameLst>
                                          <p:attrName>ppt_h</p:attrName>
                                        </p:attrNameLst>
                                      </p:cBhvr>
                                      <p:tavLst>
                                        <p:tav tm="0">
                                          <p:val>
                                            <p:fltVal val="0"/>
                                          </p:val>
                                        </p:tav>
                                        <p:tav tm="100000">
                                          <p:val>
                                            <p:strVal val="#ppt_h"/>
                                          </p:val>
                                        </p:tav>
                                      </p:tavLst>
                                    </p:anim>
                                  </p:childTnLst>
                                </p:cTn>
                              </p:par>
                              <p:par>
                                <p:cTn id="105" presetID="23" presetClass="exit" presetSubtype="32" fill="hold" grpId="1" nodeType="withEffect">
                                  <p:stCondLst>
                                    <p:cond delay="0"/>
                                  </p:stCondLst>
                                  <p:childTnLst>
                                    <p:anim calcmode="lin" valueType="num">
                                      <p:cBhvr>
                                        <p:cTn id="106" dur="500"/>
                                        <p:tgtEl>
                                          <p:spTgt spid="19"/>
                                        </p:tgtEl>
                                        <p:attrNameLst>
                                          <p:attrName>ppt_w</p:attrName>
                                        </p:attrNameLst>
                                      </p:cBhvr>
                                      <p:tavLst>
                                        <p:tav tm="0">
                                          <p:val>
                                            <p:strVal val="ppt_w"/>
                                          </p:val>
                                        </p:tav>
                                        <p:tav tm="100000">
                                          <p:val>
                                            <p:fltVal val="0"/>
                                          </p:val>
                                        </p:tav>
                                      </p:tavLst>
                                    </p:anim>
                                    <p:anim calcmode="lin" valueType="num">
                                      <p:cBhvr>
                                        <p:cTn id="107" dur="500"/>
                                        <p:tgtEl>
                                          <p:spTgt spid="19"/>
                                        </p:tgtEl>
                                        <p:attrNameLst>
                                          <p:attrName>ppt_h</p:attrName>
                                        </p:attrNameLst>
                                      </p:cBhvr>
                                      <p:tavLst>
                                        <p:tav tm="0">
                                          <p:val>
                                            <p:strVal val="ppt_h"/>
                                          </p:val>
                                        </p:tav>
                                        <p:tav tm="100000">
                                          <p:val>
                                            <p:fltVal val="0"/>
                                          </p:val>
                                        </p:tav>
                                      </p:tavLst>
                                    </p:anim>
                                    <p:set>
                                      <p:cBhvr>
                                        <p:cTn id="108" dur="1" fill="hold">
                                          <p:stCondLst>
                                            <p:cond delay="499"/>
                                          </p:stCondLst>
                                        </p:cTn>
                                        <p:tgtEl>
                                          <p:spTgt spid="19"/>
                                        </p:tgtEl>
                                        <p:attrNameLst>
                                          <p:attrName>style.visibility</p:attrName>
                                        </p:attrNameLst>
                                      </p:cBhvr>
                                      <p:to>
                                        <p:strVal val="hidden"/>
                                      </p:to>
                                    </p:set>
                                  </p:childTnLst>
                                </p:cTn>
                              </p:par>
                              <p:par>
                                <p:cTn id="109" presetID="0" presetClass="entr" presetSubtype="0" fill="hold" grpId="0" nodeType="withEffect">
                                  <p:stCondLst>
                                    <p:cond delay="750"/>
                                  </p:stCondLst>
                                  <p:childTnLst>
                                    <p:set>
                                      <p:cBhvr>
                                        <p:cTn id="110" dur="1" fill="hold">
                                          <p:stCondLst>
                                            <p:cond delay="0"/>
                                          </p:stCondLst>
                                        </p:cTn>
                                        <p:tgtEl>
                                          <p:spTgt spid="23"/>
                                        </p:tgtEl>
                                        <p:attrNameLst>
                                          <p:attrName>style.visibility</p:attrName>
                                        </p:attrNameLst>
                                      </p:cBhvr>
                                      <p:to>
                                        <p:strVal val="visible"/>
                                      </p:to>
                                    </p:set>
                                    <p:animEffect transition="in" filter="dissolve">
                                      <p:cBhvr>
                                        <p:cTn id="111" dur="500">
                                          <p:stCondLst>
                                            <p:cond delay="0"/>
                                          </p:stCondLst>
                                        </p:cTn>
                                        <p:tgtEl>
                                          <p:spTgt spid="23"/>
                                        </p:tgtEl>
                                      </p:cBhvr>
                                    </p:animEffect>
                                    <p:anim to="" calcmode="lin" valueType="num">
                                      <p:cBhvr>
                                        <p:cTn id="112"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13"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37" presetClass="path" presetSubtype="0" accel="50000" decel="50000" fill="hold" grpId="2" nodeType="clickEffect">
                                  <p:stCondLst>
                                    <p:cond delay="0"/>
                                  </p:stCondLst>
                                  <p:childTnLst>
                                    <p:animMotion origin="layout" path="M -3.61111E-6 3.7037E-6 C 0.01198 0.05208 0.03924 0.10879 0.0724 0.14166 C 0.09948 0.15601 0.13768 0.17963 0.19809 0.19375 C 0.25834 0.20717 0.38195 0.20972 0.42309 0.20578 " pathEditMode="relative" rAng="0" ptsTypes="AAAA">
                                      <p:cBhvr>
                                        <p:cTn id="117" dur="2000" fill="hold"/>
                                        <p:tgtEl>
                                          <p:spTgt spid="20"/>
                                        </p:tgtEl>
                                        <p:attrNameLst>
                                          <p:attrName>ppt_x</p:attrName>
                                          <p:attrName>ppt_y</p:attrName>
                                        </p:attrNameLst>
                                      </p:cBhvr>
                                      <p:rCtr x="21146" y="10370"/>
                                    </p:animMotion>
                                  </p:childTnLst>
                                </p:cTn>
                              </p:par>
                              <p:par>
                                <p:cTn id="118" presetID="10" presetClass="exit" presetSubtype="0" fill="hold" grpId="2" nodeType="withEffect">
                                  <p:stCondLst>
                                    <p:cond delay="0"/>
                                  </p:stCondLst>
                                  <p:childTnLst>
                                    <p:animEffect transition="out" filter="fade">
                                      <p:cBhvr>
                                        <p:cTn id="119" dur="750"/>
                                        <p:tgtEl>
                                          <p:spTgt spid="7"/>
                                        </p:tgtEl>
                                      </p:cBhvr>
                                    </p:animEffect>
                                    <p:set>
                                      <p:cBhvr>
                                        <p:cTn id="120" dur="1" fill="hold">
                                          <p:stCondLst>
                                            <p:cond delay="749"/>
                                          </p:stCondLst>
                                        </p:cTn>
                                        <p:tgtEl>
                                          <p:spTgt spid="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750"/>
                                        <p:tgtEl>
                                          <p:spTgt spid="8"/>
                                        </p:tgtEl>
                                      </p:cBhvr>
                                    </p:animEffect>
                                    <p:set>
                                      <p:cBhvr>
                                        <p:cTn id="123" dur="1" fill="hold">
                                          <p:stCondLst>
                                            <p:cond delay="749"/>
                                          </p:stCondLst>
                                        </p:cTn>
                                        <p:tgtEl>
                                          <p:spTgt spid="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750"/>
                                        <p:tgtEl>
                                          <p:spTgt spid="9"/>
                                        </p:tgtEl>
                                      </p:cBhvr>
                                    </p:animEffect>
                                    <p:set>
                                      <p:cBhvr>
                                        <p:cTn id="126" dur="1" fill="hold">
                                          <p:stCondLst>
                                            <p:cond delay="749"/>
                                          </p:stCondLst>
                                        </p:cTn>
                                        <p:tgtEl>
                                          <p:spTgt spid="9"/>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750"/>
                                        <p:tgtEl>
                                          <p:spTgt spid="6"/>
                                        </p:tgtEl>
                                      </p:cBhvr>
                                    </p:animEffect>
                                    <p:set>
                                      <p:cBhvr>
                                        <p:cTn id="129" dur="1" fill="hold">
                                          <p:stCondLst>
                                            <p:cond delay="749"/>
                                          </p:stCondLst>
                                        </p:cTn>
                                        <p:tgtEl>
                                          <p:spTgt spid="6"/>
                                        </p:tgtEl>
                                        <p:attrNameLst>
                                          <p:attrName>style.visibility</p:attrName>
                                        </p:attrNameLst>
                                      </p:cBhvr>
                                      <p:to>
                                        <p:strVal val="hidden"/>
                                      </p:to>
                                    </p:set>
                                  </p:childTnLst>
                                </p:cTn>
                              </p:par>
                              <p:par>
                                <p:cTn id="130" presetID="16" presetClass="exit" presetSubtype="21" fill="hold" grpId="2" nodeType="withEffect">
                                  <p:stCondLst>
                                    <p:cond delay="0"/>
                                  </p:stCondLst>
                                  <p:childTnLst>
                                    <p:animEffect transition="out" filter="barn(inVertical)">
                                      <p:cBhvr>
                                        <p:cTn id="131" dur="750"/>
                                        <p:tgtEl>
                                          <p:spTgt spid="4"/>
                                        </p:tgtEl>
                                      </p:cBhvr>
                                    </p:animEffect>
                                    <p:set>
                                      <p:cBhvr>
                                        <p:cTn id="132" dur="1" fill="hold">
                                          <p:stCondLst>
                                            <p:cond delay="749"/>
                                          </p:stCondLst>
                                        </p:cTn>
                                        <p:tgtEl>
                                          <p:spTgt spid="4"/>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5"/>
                                        </p:tgtEl>
                                      </p:cBhvr>
                                    </p:animEffect>
                                    <p:set>
                                      <p:cBhvr>
                                        <p:cTn id="135" dur="1" fill="hold">
                                          <p:stCondLst>
                                            <p:cond delay="499"/>
                                          </p:stCondLst>
                                        </p:cTn>
                                        <p:tgtEl>
                                          <p:spTgt spid="5"/>
                                        </p:tgtEl>
                                        <p:attrNameLst>
                                          <p:attrName>style.visibility</p:attrName>
                                        </p:attrNameLst>
                                      </p:cBhvr>
                                      <p:to>
                                        <p:strVal val="hidden"/>
                                      </p:to>
                                    </p:set>
                                  </p:childTnLst>
                                </p:cTn>
                              </p:par>
                              <p:par>
                                <p:cTn id="136" presetID="10" presetClass="entr" presetSubtype="0" fill="hold" grpId="0" nodeType="withEffect">
                                  <p:stCondLst>
                                    <p:cond delay="250"/>
                                  </p:stCondLst>
                                  <p:childTnLst>
                                    <p:set>
                                      <p:cBhvr>
                                        <p:cTn id="137" dur="1" fill="hold">
                                          <p:stCondLst>
                                            <p:cond delay="0"/>
                                          </p:stCondLst>
                                        </p:cTn>
                                        <p:tgtEl>
                                          <p:spTgt spid="24"/>
                                        </p:tgtEl>
                                        <p:attrNameLst>
                                          <p:attrName>style.visibility</p:attrName>
                                        </p:attrNameLst>
                                      </p:cBhvr>
                                      <p:to>
                                        <p:strVal val="visible"/>
                                      </p:to>
                                    </p:set>
                                    <p:animEffect transition="in" filter="fade">
                                      <p:cBhvr>
                                        <p:cTn id="138" dur="500"/>
                                        <p:tgtEl>
                                          <p:spTgt spid="24"/>
                                        </p:tgtEl>
                                      </p:cBhvr>
                                    </p:animEffect>
                                  </p:childTnLst>
                                </p:cTn>
                              </p:par>
                            </p:childTnLst>
                          </p:cTn>
                        </p:par>
                        <p:par>
                          <p:cTn id="139" fill="hold">
                            <p:stCondLst>
                              <p:cond delay="2000"/>
                            </p:stCondLst>
                            <p:childTnLst>
                              <p:par>
                                <p:cTn id="140" presetID="17" presetClass="entr" presetSubtype="10" fill="hold" grpId="0" nodeType="afterEffect">
                                  <p:stCondLst>
                                    <p:cond delay="350"/>
                                  </p:stCondLst>
                                  <p:childTnLst>
                                    <p:set>
                                      <p:cBhvr>
                                        <p:cTn id="141" dur="1" fill="hold">
                                          <p:stCondLst>
                                            <p:cond delay="0"/>
                                          </p:stCondLst>
                                        </p:cTn>
                                        <p:tgtEl>
                                          <p:spTgt spid="21"/>
                                        </p:tgtEl>
                                        <p:attrNameLst>
                                          <p:attrName>style.visibility</p:attrName>
                                        </p:attrNameLst>
                                      </p:cBhvr>
                                      <p:to>
                                        <p:strVal val="visible"/>
                                      </p:to>
                                    </p:set>
                                    <p:anim calcmode="lin" valueType="num">
                                      <p:cBhvr>
                                        <p:cTn id="142" dur="500" fill="hold"/>
                                        <p:tgtEl>
                                          <p:spTgt spid="21"/>
                                        </p:tgtEl>
                                        <p:attrNameLst>
                                          <p:attrName>ppt_w</p:attrName>
                                        </p:attrNameLst>
                                      </p:cBhvr>
                                      <p:tavLst>
                                        <p:tav tm="0">
                                          <p:val>
                                            <p:fltVal val="0"/>
                                          </p:val>
                                        </p:tav>
                                        <p:tav tm="100000">
                                          <p:val>
                                            <p:strVal val="#ppt_w"/>
                                          </p:val>
                                        </p:tav>
                                      </p:tavLst>
                                    </p:anim>
                                    <p:anim calcmode="lin" valueType="num">
                                      <p:cBhvr>
                                        <p:cTn id="143" dur="500" fill="hold"/>
                                        <p:tgtEl>
                                          <p:spTgt spid="21"/>
                                        </p:tgtEl>
                                        <p:attrNameLst>
                                          <p:attrName>ppt_h</p:attrName>
                                        </p:attrNameLst>
                                      </p:cBhvr>
                                      <p:tavLst>
                                        <p:tav tm="0">
                                          <p:val>
                                            <p:strVal val="#ppt_h"/>
                                          </p:val>
                                        </p:tav>
                                        <p:tav tm="100000">
                                          <p:val>
                                            <p:strVal val="#ppt_h"/>
                                          </p:val>
                                        </p:tav>
                                      </p:tavLst>
                                    </p:anim>
                                  </p:childTnLst>
                                </p:cTn>
                              </p:par>
                              <p:par>
                                <p:cTn id="144" presetID="50" presetClass="exit" presetSubtype="0" accel="100000" fill="hold" grpId="3" nodeType="withEffect">
                                  <p:stCondLst>
                                    <p:cond delay="0"/>
                                  </p:stCondLst>
                                  <p:childTnLst>
                                    <p:anim calcmode="lin" valueType="num">
                                      <p:cBhvr>
                                        <p:cTn id="145" dur="750"/>
                                        <p:tgtEl>
                                          <p:spTgt spid="20"/>
                                        </p:tgtEl>
                                        <p:attrNameLst>
                                          <p:attrName>ppt_w</p:attrName>
                                        </p:attrNameLst>
                                      </p:cBhvr>
                                      <p:tavLst>
                                        <p:tav tm="0">
                                          <p:val>
                                            <p:strVal val="ppt_w"/>
                                          </p:val>
                                        </p:tav>
                                        <p:tav tm="100000">
                                          <p:val>
                                            <p:strVal val="ppt_w+.3"/>
                                          </p:val>
                                        </p:tav>
                                      </p:tavLst>
                                    </p:anim>
                                    <p:anim calcmode="lin" valueType="num">
                                      <p:cBhvr>
                                        <p:cTn id="146" dur="750"/>
                                        <p:tgtEl>
                                          <p:spTgt spid="20"/>
                                        </p:tgtEl>
                                        <p:attrNameLst>
                                          <p:attrName>ppt_h</p:attrName>
                                        </p:attrNameLst>
                                      </p:cBhvr>
                                      <p:tavLst>
                                        <p:tav tm="0">
                                          <p:val>
                                            <p:strVal val="ppt_h"/>
                                          </p:val>
                                        </p:tav>
                                        <p:tav tm="100000">
                                          <p:val>
                                            <p:strVal val="ppt_h"/>
                                          </p:val>
                                        </p:tav>
                                      </p:tavLst>
                                    </p:anim>
                                    <p:animEffect transition="out" filter="fade">
                                      <p:cBhvr>
                                        <p:cTn id="147" dur="750"/>
                                        <p:tgtEl>
                                          <p:spTgt spid="20"/>
                                        </p:tgtEl>
                                      </p:cBhvr>
                                    </p:animEffect>
                                    <p:set>
                                      <p:cBhvr>
                                        <p:cTn id="148" dur="1" fill="hold">
                                          <p:stCondLst>
                                            <p:cond delay="74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3" grpId="0"/>
      <p:bldP spid="13" grpId="1"/>
      <p:bldP spid="4" grpId="0"/>
      <p:bldP spid="4" grpId="1"/>
      <p:bldP spid="4" grpId="2"/>
      <p:bldP spid="2" grpId="0"/>
      <p:bldP spid="24" grpId="0"/>
      <p:bldP spid="5" grpId="0"/>
      <p:bldP spid="5" grpId="1"/>
      <p:bldP spid="5" grpId="2"/>
      <p:bldP spid="6" grpId="0"/>
      <p:bldP spid="6" grpId="1"/>
      <p:bldP spid="8" grpId="0"/>
      <p:bldP spid="8" grpId="1"/>
      <p:bldP spid="9" grpId="0" animBg="1"/>
      <p:bldP spid="9" grpId="1" animBg="1"/>
      <p:bldP spid="15" grpId="0"/>
      <p:bldP spid="15" grpId="1"/>
      <p:bldP spid="16" grpId="0"/>
      <p:bldP spid="16" grpId="1"/>
      <p:bldP spid="17" grpId="0"/>
      <p:bldP spid="17" grpId="1"/>
      <p:bldP spid="18" grpId="0"/>
      <p:bldP spid="18" grpId="1"/>
      <p:bldP spid="19" grpId="0"/>
      <p:bldP spid="19" grpId="1"/>
      <p:bldP spid="21" grpId="0"/>
      <p:bldP spid="20" grpId="0"/>
      <p:bldP spid="20" grpId="2"/>
      <p:bldP spid="20" grpId="3"/>
      <p:bldP spid="2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1932"/>
          <a:stretch/>
        </p:blipFill>
        <p:spPr>
          <a:xfrm>
            <a:off x="0" y="0"/>
            <a:ext cx="9144000" cy="6858000"/>
          </a:xfrm>
          <a:prstGeom prst="rect">
            <a:avLst/>
          </a:prstGeom>
        </p:spPr>
      </p:pic>
      <p:sp>
        <p:nvSpPr>
          <p:cNvPr id="24" name="Title 1">
            <a:extLst>
              <a:ext uri="{FF2B5EF4-FFF2-40B4-BE49-F238E27FC236}">
                <a16:creationId xmlns:a16="http://schemas.microsoft.com/office/drawing/2014/main" id="{80A4E4A8-DF2B-4164-89D7-C925621ECF56}"/>
              </a:ext>
            </a:extLst>
          </p:cNvPr>
          <p:cNvSpPr txBox="1">
            <a:spLocks/>
          </p:cNvSpPr>
          <p:nvPr/>
        </p:nvSpPr>
        <p:spPr>
          <a:xfrm>
            <a:off x="1297967" y="5018990"/>
            <a:ext cx="3048949" cy="7356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salvation</a:t>
            </a:r>
          </a:p>
        </p:txBody>
      </p:sp>
      <p:sp>
        <p:nvSpPr>
          <p:cNvPr id="14" name="Rectangle 2">
            <a:extLst>
              <a:ext uri="{FF2B5EF4-FFF2-40B4-BE49-F238E27FC236}">
                <a16:creationId xmlns:a16="http://schemas.microsoft.com/office/drawing/2014/main" id="{9E597500-EC73-4668-A23F-D6DDC04CBC3B}"/>
              </a:ext>
            </a:extLst>
          </p:cNvPr>
          <p:cNvSpPr txBox="1">
            <a:spLocks noChangeArrowheads="1"/>
          </p:cNvSpPr>
          <p:nvPr/>
        </p:nvSpPr>
        <p:spPr bwMode="auto">
          <a:xfrm>
            <a:off x="1307804" y="4993112"/>
            <a:ext cx="3033215" cy="74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Arial"/>
                <a:ea typeface="+mj-ea"/>
                <a:cs typeface="+mj-cs"/>
              </a:rPr>
              <a:t>salvation</a:t>
            </a:r>
            <a:endParaRPr kumimoji="0" lang="en-US" altLang="en-US" sz="4800" b="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Arial"/>
              <a:ea typeface="+mj-ea"/>
              <a:cs typeface="+mj-cs"/>
            </a:endParaRPr>
          </a:p>
        </p:txBody>
      </p:sp>
      <p:sp>
        <p:nvSpPr>
          <p:cNvPr id="22" name="!!Secret">
            <a:extLst>
              <a:ext uri="{FF2B5EF4-FFF2-40B4-BE49-F238E27FC236}">
                <a16:creationId xmlns:a16="http://schemas.microsoft.com/office/drawing/2014/main" id="{F8B8AB41-8EA3-4281-83A4-AFA7D8B9A72C}"/>
              </a:ext>
            </a:extLst>
          </p:cNvPr>
          <p:cNvSpPr>
            <a:spLocks noChangeArrowheads="1"/>
          </p:cNvSpPr>
          <p:nvPr/>
        </p:nvSpPr>
        <p:spPr bwMode="auto">
          <a:xfrm>
            <a:off x="5158155" y="5626826"/>
            <a:ext cx="2945139" cy="83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800" b="0" i="0" u="none" strike="noStrike" kern="1200" cap="none" spc="0" normalizeH="0" baseline="0" noProof="0" dirty="0">
                <a:ln w="3175" cmpd="sng">
                  <a:noFill/>
                  <a:prstDash val="solid"/>
                  <a:miter lim="800000"/>
                </a:ln>
                <a:solidFill>
                  <a:srgbClr val="FFC000"/>
                </a:solidFill>
                <a:effectLst>
                  <a:glow rad="152400">
                    <a:srgbClr val="000000"/>
                  </a:glow>
                  <a:outerShdw blurRad="50800" algn="tl" rotWithShape="0">
                    <a:srgbClr val="000000"/>
                  </a:outerShdw>
                </a:effectLst>
                <a:uLnTx/>
                <a:uFillTx/>
                <a:latin typeface="Arial" charset="0"/>
                <a:ea typeface="+mn-ea"/>
                <a:cs typeface="+mn-cs"/>
              </a:rPr>
              <a:t>Hidden?</a:t>
            </a:r>
            <a:endParaRPr kumimoji="0" lang="en-US" sz="4800" b="0" i="1" u="none" strike="noStrike" kern="1200" cap="none" spc="0" normalizeH="0" baseline="0" noProof="0" dirty="0">
              <a:ln w="3175" cmpd="sng">
                <a:noFill/>
                <a:prstDash val="solid"/>
                <a:miter lim="800000"/>
              </a:ln>
              <a:solidFill>
                <a:srgbClr val="FFC000"/>
              </a:solidFill>
              <a:effectLst>
                <a:glow rad="152400">
                  <a:srgbClr val="000000"/>
                </a:glow>
                <a:outerShdw blurRad="50800" algn="tl" rotWithShape="0">
                  <a:srgbClr val="000000"/>
                </a:outerShdw>
              </a:effectLst>
              <a:uLnTx/>
              <a:uFillTx/>
              <a:latin typeface="Calibri"/>
              <a:ea typeface="+mn-ea"/>
              <a:cs typeface="+mn-cs"/>
            </a:endParaRPr>
          </a:p>
        </p:txBody>
      </p:sp>
      <p:sp>
        <p:nvSpPr>
          <p:cNvPr id="25" name="X">
            <a:extLst>
              <a:ext uri="{FF2B5EF4-FFF2-40B4-BE49-F238E27FC236}">
                <a16:creationId xmlns:a16="http://schemas.microsoft.com/office/drawing/2014/main" id="{FC9506D9-BF3E-4C92-BE6D-EBDEBBC10187}"/>
              </a:ext>
            </a:extLst>
          </p:cNvPr>
          <p:cNvSpPr/>
          <p:nvPr/>
        </p:nvSpPr>
        <p:spPr>
          <a:xfrm>
            <a:off x="6115926" y="5670996"/>
            <a:ext cx="818980" cy="790445"/>
          </a:xfrm>
          <a:prstGeom prst="mathMultiply">
            <a:avLst>
              <a:gd name="adj1" fmla="val 13684"/>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Morph">
            <a:extLst>
              <a:ext uri="{FF2B5EF4-FFF2-40B4-BE49-F238E27FC236}">
                <a16:creationId xmlns:a16="http://schemas.microsoft.com/office/drawing/2014/main" id="{04C841B2-4BED-4EDD-966F-E9931793337A}"/>
              </a:ext>
            </a:extLst>
          </p:cNvPr>
          <p:cNvSpPr/>
          <p:nvPr/>
        </p:nvSpPr>
        <p:spPr>
          <a:xfrm>
            <a:off x="6166625" y="2196790"/>
            <a:ext cx="367990" cy="36799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BF9A8E-9C42-4AD6-B948-51921F149A6F}"/>
              </a:ext>
            </a:extLst>
          </p:cNvPr>
          <p:cNvSpPr/>
          <p:nvPr/>
        </p:nvSpPr>
        <p:spPr>
          <a:xfrm>
            <a:off x="5429472" y="6005865"/>
            <a:ext cx="2337809" cy="103181"/>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627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4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385" r="7911"/>
          <a:stretch/>
        </p:blipFill>
        <p:spPr>
          <a:xfrm>
            <a:off x="0" y="0"/>
            <a:ext cx="9144000" cy="6858000"/>
          </a:xfrm>
          <a:prstGeom prst="rect">
            <a:avLst/>
          </a:prstGeom>
        </p:spPr>
      </p:pic>
      <p:sp>
        <p:nvSpPr>
          <p:cNvPr id="4" name="Rectangle 2"/>
          <p:cNvSpPr txBox="1">
            <a:spLocks noChangeArrowheads="1"/>
          </p:cNvSpPr>
          <p:nvPr/>
        </p:nvSpPr>
        <p:spPr bwMode="auto">
          <a:xfrm>
            <a:off x="5188744" y="940593"/>
            <a:ext cx="167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kern="0" dirty="0">
                <a:ln w="3175" cmpd="sng">
                  <a:solidFill>
                    <a:srgbClr val="FFFF00"/>
                  </a:solidFill>
                  <a:prstDash val="solid"/>
                </a:ln>
                <a:solidFill>
                  <a:srgbClr val="FF0000"/>
                </a:solidFill>
                <a:effectLst>
                  <a:outerShdw blurRad="63500" dir="3600000" algn="tl" rotWithShape="0">
                    <a:srgbClr val="000000">
                      <a:alpha val="70000"/>
                    </a:srgbClr>
                  </a:outerShdw>
                </a:effectLst>
              </a:rPr>
              <a:t>love</a:t>
            </a:r>
            <a:endParaRPr lang="en-US" altLang="en-US" sz="47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3943350" y="1700212"/>
            <a:ext cx="1752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kern="0" dirty="0">
                <a:ln w="3175" cmpd="sng">
                  <a:solidFill>
                    <a:srgbClr val="FFFF00"/>
                  </a:solidFill>
                  <a:prstDash val="solid"/>
                </a:ln>
                <a:solidFill>
                  <a:srgbClr val="FF0000"/>
                </a:solidFill>
                <a:effectLst>
                  <a:outerShdw blurRad="63500" dir="3600000" algn="tl" rotWithShape="0">
                    <a:srgbClr val="000000">
                      <a:alpha val="70000"/>
                    </a:srgbClr>
                  </a:outerShdw>
                </a:effectLst>
              </a:rPr>
              <a:t>love</a:t>
            </a:r>
            <a:endParaRPr lang="en-US" altLang="en-US" sz="47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5805487" y="2378869"/>
            <a:ext cx="167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kern="0" dirty="0">
                <a:ln w="3175" cmpd="sng">
                  <a:solidFill>
                    <a:srgbClr val="FFFF00"/>
                  </a:solidFill>
                  <a:prstDash val="solid"/>
                </a:ln>
                <a:solidFill>
                  <a:srgbClr val="FF0000"/>
                </a:solidFill>
                <a:effectLst>
                  <a:outerShdw blurRad="63500" dir="3600000" algn="tl" rotWithShape="0">
                    <a:srgbClr val="000000">
                      <a:alpha val="70000"/>
                    </a:srgbClr>
                  </a:outerShdw>
                </a:effectLst>
              </a:rPr>
              <a:t>love</a:t>
            </a:r>
            <a:endParaRPr lang="en-US" altLang="en-US" sz="47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7" name="Rectangle 2"/>
          <p:cNvSpPr txBox="1">
            <a:spLocks noChangeArrowheads="1"/>
          </p:cNvSpPr>
          <p:nvPr/>
        </p:nvSpPr>
        <p:spPr bwMode="auto">
          <a:xfrm>
            <a:off x="5322094" y="3733800"/>
            <a:ext cx="167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kern="0" dirty="0">
                <a:ln w="3175" cmpd="sng">
                  <a:solidFill>
                    <a:srgbClr val="FFFF00"/>
                  </a:solidFill>
                  <a:prstDash val="solid"/>
                </a:ln>
                <a:solidFill>
                  <a:srgbClr val="FF0000"/>
                </a:solidFill>
                <a:effectLst>
                  <a:outerShdw blurRad="63500" dir="3600000" algn="tl" rotWithShape="0">
                    <a:srgbClr val="000000">
                      <a:alpha val="70000"/>
                    </a:srgbClr>
                  </a:outerShdw>
                </a:effectLst>
              </a:rPr>
              <a:t>love</a:t>
            </a:r>
            <a:endParaRPr lang="en-US" altLang="en-US" sz="47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8" name="Rectangle 2"/>
          <p:cNvSpPr txBox="1">
            <a:spLocks noChangeArrowheads="1"/>
          </p:cNvSpPr>
          <p:nvPr/>
        </p:nvSpPr>
        <p:spPr bwMode="auto">
          <a:xfrm>
            <a:off x="7030387" y="4535774"/>
            <a:ext cx="167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kern="0" dirty="0">
                <a:ln w="3175" cmpd="sng">
                  <a:solidFill>
                    <a:srgbClr val="FFFF00"/>
                  </a:solidFill>
                  <a:prstDash val="solid"/>
                </a:ln>
                <a:solidFill>
                  <a:srgbClr val="FF0000"/>
                </a:solidFill>
                <a:effectLst>
                  <a:outerShdw blurRad="63500" dir="3600000" algn="tl" rotWithShape="0">
                    <a:srgbClr val="000000">
                      <a:alpha val="70000"/>
                    </a:srgbClr>
                  </a:outerShdw>
                </a:effectLst>
              </a:rPr>
              <a:t>love</a:t>
            </a:r>
            <a:endParaRPr lang="en-US" altLang="en-US" sz="47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17410" name="Rectangle 2"/>
          <p:cNvSpPr>
            <a:spLocks noGrp="1" noChangeArrowheads="1"/>
          </p:cNvSpPr>
          <p:nvPr>
            <p:ph type="title"/>
          </p:nvPr>
        </p:nvSpPr>
        <p:spPr>
          <a:xfrm>
            <a:off x="457200" y="946146"/>
            <a:ext cx="8229600" cy="5059362"/>
          </a:xfrm>
        </p:spPr>
        <p:txBody>
          <a:bodyPr/>
          <a:lstStyle/>
          <a:p>
            <a:pPr eaLnBrk="1" hangingPunct="1"/>
            <a:r>
              <a:rPr lang="en-US" altLang="en-US" sz="47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Beloved, let us love one another, for love is of God; and everyone who loves is born of God and knows God. He who does not love does not know God, for God is love. </a:t>
            </a:r>
            <a:r>
              <a:rPr lang="en-US" alt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John 4:7-</a:t>
            </a:r>
            <a:r>
              <a:rPr lang="en-US" altLang="en-US" sz="9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8 </a:t>
            </a:r>
            <a:r>
              <a:rPr lang="en-US" alt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9" name="Rectangle 2"/>
          <p:cNvSpPr txBox="1">
            <a:spLocks noChangeArrowheads="1"/>
          </p:cNvSpPr>
          <p:nvPr/>
        </p:nvSpPr>
        <p:spPr bwMode="auto">
          <a:xfrm>
            <a:off x="6172200" y="838200"/>
            <a:ext cx="1828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C000"/>
                </a:solidFill>
                <a:effectLst>
                  <a:glow rad="50800">
                    <a:schemeClr val="tx1"/>
                  </a:glow>
                  <a:outerShdw blurRad="63500" dir="3600000" algn="tl" rotWithShape="0">
                    <a:srgbClr val="000000">
                      <a:alpha val="70000"/>
                    </a:srgbClr>
                  </a:outerShdw>
                </a:effectLst>
              </a:rPr>
              <a:t>  </a:t>
            </a:r>
            <a:r>
              <a:rPr lang="en-US" altLang="en-US" sz="4700" kern="0" dirty="0">
                <a:ln w="18415" cmpd="sng">
                  <a:noFill/>
                  <a:prstDash val="solid"/>
                </a:ln>
                <a:solidFill>
                  <a:srgbClr val="FFC000"/>
                </a:solidFill>
                <a:effectLst>
                  <a:glow rad="50800">
                    <a:schemeClr val="tx1"/>
                  </a:glow>
                  <a:outerShdw blurRad="63500" dir="3600000" algn="tl" rotWithShape="0">
                    <a:srgbClr val="000000">
                      <a:alpha val="70000"/>
                    </a:srgbClr>
                  </a:outerShdw>
                </a:effectLst>
              </a:rPr>
              <a:t>one</a:t>
            </a:r>
            <a:endParaRPr lang="en-US" altLang="en-US" sz="4700" i="1" kern="0" dirty="0">
              <a:ln w="18415" cmpd="sng">
                <a:noFill/>
                <a:prstDash val="solid"/>
              </a:ln>
              <a:solidFill>
                <a:srgbClr val="FFC000"/>
              </a:solidFill>
              <a:effectLst>
                <a:glow rad="50800">
                  <a:schemeClr val="tx1"/>
                </a:glow>
                <a:outerShdw blurRad="63500" dir="3600000" algn="tl" rotWithShape="0">
                  <a:srgbClr val="000000">
                    <a:alpha val="70000"/>
                  </a:srgbClr>
                </a:outerShdw>
              </a:effectLst>
            </a:endParaRPr>
          </a:p>
        </p:txBody>
      </p:sp>
      <p:sp>
        <p:nvSpPr>
          <p:cNvPr id="10" name="Rectangle 2"/>
          <p:cNvSpPr txBox="1">
            <a:spLocks noChangeArrowheads="1"/>
          </p:cNvSpPr>
          <p:nvPr/>
        </p:nvSpPr>
        <p:spPr bwMode="auto">
          <a:xfrm>
            <a:off x="457200" y="1524000"/>
            <a:ext cx="2895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C000"/>
                </a:solidFill>
                <a:effectLst>
                  <a:glow rad="50800">
                    <a:schemeClr val="tx1"/>
                  </a:glow>
                  <a:outerShdw blurRad="63500" dir="3600000" algn="tl" rotWithShape="0">
                    <a:srgbClr val="000000">
                      <a:alpha val="70000"/>
                    </a:srgbClr>
                  </a:outerShdw>
                </a:effectLst>
              </a:rPr>
              <a:t>  </a:t>
            </a:r>
            <a:r>
              <a:rPr lang="en-US" altLang="en-US" sz="4700" kern="0" dirty="0">
                <a:ln w="18415" cmpd="sng">
                  <a:noFill/>
                  <a:prstDash val="solid"/>
                </a:ln>
                <a:solidFill>
                  <a:srgbClr val="FFC000"/>
                </a:solidFill>
                <a:effectLst>
                  <a:glow rad="50800">
                    <a:schemeClr val="tx1"/>
                  </a:glow>
                  <a:outerShdw blurRad="63500" dir="3600000" algn="tl" rotWithShape="0">
                    <a:srgbClr val="000000">
                      <a:alpha val="70000"/>
                    </a:srgbClr>
                  </a:outerShdw>
                </a:effectLst>
              </a:rPr>
              <a:t>another</a:t>
            </a:r>
            <a:endParaRPr lang="en-US" altLang="en-US" sz="4700" i="1" kern="0" dirty="0">
              <a:ln w="18415" cmpd="sng">
                <a:noFill/>
                <a:prstDash val="solid"/>
              </a:ln>
              <a:solidFill>
                <a:srgbClr val="FFC000"/>
              </a:solidFill>
              <a:effectLst>
                <a:glow rad="50800">
                  <a:schemeClr val="tx1"/>
                </a:glow>
                <a:outerShdw blurRad="63500" dir="3600000" algn="tl" rotWithShape="0">
                  <a:srgbClr val="000000">
                    <a:alpha val="70000"/>
                  </a:srgbClr>
                </a:outerShdw>
              </a:effectLst>
            </a:endParaRPr>
          </a:p>
        </p:txBody>
      </p:sp>
      <p:sp>
        <p:nvSpPr>
          <p:cNvPr id="12" name="!!Morph1">
            <a:extLst>
              <a:ext uri="{FF2B5EF4-FFF2-40B4-BE49-F238E27FC236}">
                <a16:creationId xmlns:a16="http://schemas.microsoft.com/office/drawing/2014/main" id="{83DA996F-DCF6-40D1-90A5-973741A81A61}"/>
              </a:ext>
            </a:extLst>
          </p:cNvPr>
          <p:cNvSpPr>
            <a:spLocks noChangeArrowheads="1"/>
          </p:cNvSpPr>
          <p:nvPr/>
        </p:nvSpPr>
        <p:spPr bwMode="auto">
          <a:xfrm>
            <a:off x="5108035" y="1045368"/>
            <a:ext cx="1842834" cy="67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700" i="0"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rPr>
              <a:t>love</a:t>
            </a:r>
            <a:endParaRPr kumimoji="0" lang="en-US" sz="4700" i="1"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endParaRPr>
          </a:p>
        </p:txBody>
      </p:sp>
      <p:sp>
        <p:nvSpPr>
          <p:cNvPr id="13" name="!!Morph2">
            <a:extLst>
              <a:ext uri="{FF2B5EF4-FFF2-40B4-BE49-F238E27FC236}">
                <a16:creationId xmlns:a16="http://schemas.microsoft.com/office/drawing/2014/main" id="{6C2D4D82-7998-4B48-8F94-D7C9B4092EF8}"/>
              </a:ext>
            </a:extLst>
          </p:cNvPr>
          <p:cNvSpPr>
            <a:spLocks noChangeArrowheads="1"/>
          </p:cNvSpPr>
          <p:nvPr/>
        </p:nvSpPr>
        <p:spPr bwMode="auto">
          <a:xfrm>
            <a:off x="3912394" y="1734455"/>
            <a:ext cx="1820746" cy="72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700" i="0"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rPr>
              <a:t>love</a:t>
            </a:r>
            <a:endParaRPr kumimoji="0" lang="en-US" sz="4700" i="1"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endParaRPr>
          </a:p>
        </p:txBody>
      </p:sp>
      <p:sp>
        <p:nvSpPr>
          <p:cNvPr id="14" name="!!Morph3">
            <a:extLst>
              <a:ext uri="{FF2B5EF4-FFF2-40B4-BE49-F238E27FC236}">
                <a16:creationId xmlns:a16="http://schemas.microsoft.com/office/drawing/2014/main" id="{1653C432-CC36-4BA5-89C5-2300345B5CFE}"/>
              </a:ext>
            </a:extLst>
          </p:cNvPr>
          <p:cNvSpPr>
            <a:spLocks noChangeArrowheads="1"/>
          </p:cNvSpPr>
          <p:nvPr/>
        </p:nvSpPr>
        <p:spPr bwMode="auto">
          <a:xfrm>
            <a:off x="5732150" y="2450306"/>
            <a:ext cx="1829791" cy="721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700" i="0"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rPr>
              <a:t>love</a:t>
            </a:r>
            <a:endParaRPr kumimoji="0" lang="en-US" sz="4700" i="1"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endParaRPr>
          </a:p>
        </p:txBody>
      </p:sp>
      <p:sp>
        <p:nvSpPr>
          <p:cNvPr id="15" name="!!Morph4">
            <a:extLst>
              <a:ext uri="{FF2B5EF4-FFF2-40B4-BE49-F238E27FC236}">
                <a16:creationId xmlns:a16="http://schemas.microsoft.com/office/drawing/2014/main" id="{BD1305F0-5B4D-479B-AB9B-52D8C544BB8C}"/>
              </a:ext>
            </a:extLst>
          </p:cNvPr>
          <p:cNvSpPr>
            <a:spLocks noChangeArrowheads="1"/>
          </p:cNvSpPr>
          <p:nvPr/>
        </p:nvSpPr>
        <p:spPr bwMode="auto">
          <a:xfrm>
            <a:off x="5238664" y="3882570"/>
            <a:ext cx="1850317" cy="72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700" i="0"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rPr>
              <a:t>love</a:t>
            </a:r>
            <a:endParaRPr kumimoji="0" lang="en-US" sz="4700" i="1"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endParaRPr>
          </a:p>
        </p:txBody>
      </p:sp>
      <p:sp>
        <p:nvSpPr>
          <p:cNvPr id="16" name="!!Morph5">
            <a:extLst>
              <a:ext uri="{FF2B5EF4-FFF2-40B4-BE49-F238E27FC236}">
                <a16:creationId xmlns:a16="http://schemas.microsoft.com/office/drawing/2014/main" id="{AC86D2F1-B640-4A1A-B1E2-84E5494B8159}"/>
              </a:ext>
            </a:extLst>
          </p:cNvPr>
          <p:cNvSpPr>
            <a:spLocks noChangeArrowheads="1"/>
          </p:cNvSpPr>
          <p:nvPr/>
        </p:nvSpPr>
        <p:spPr bwMode="auto">
          <a:xfrm>
            <a:off x="6967538" y="4608285"/>
            <a:ext cx="1813603" cy="70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700" i="0"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rPr>
              <a:t>love</a:t>
            </a:r>
            <a:endParaRPr kumimoji="0" lang="en-US" sz="4700" i="1"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endParaRPr>
          </a:p>
        </p:txBody>
      </p:sp>
      <p:sp>
        <p:nvSpPr>
          <p:cNvPr id="11" name="Oval 44">
            <a:extLst>
              <a:ext uri="{FF2B5EF4-FFF2-40B4-BE49-F238E27FC236}">
                <a16:creationId xmlns:a16="http://schemas.microsoft.com/office/drawing/2014/main" id="{7AA2933F-4DA6-47EA-8FCF-6B18AB77A0F0}"/>
              </a:ext>
            </a:extLst>
          </p:cNvPr>
          <p:cNvSpPr/>
          <p:nvPr/>
        </p:nvSpPr>
        <p:spPr>
          <a:xfrm>
            <a:off x="5385844" y="1752306"/>
            <a:ext cx="707807" cy="721895"/>
          </a:xfrm>
          <a:prstGeom prst="ellipse">
            <a:avLst/>
          </a:prstGeom>
          <a:noFill/>
          <a:ln w="57150" cap="flat" cmpd="sng" algn="ctr">
            <a:solidFill>
              <a:srgbClr val="00FF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7" name="Oval 44">
            <a:extLst>
              <a:ext uri="{FF2B5EF4-FFF2-40B4-BE49-F238E27FC236}">
                <a16:creationId xmlns:a16="http://schemas.microsoft.com/office/drawing/2014/main" id="{5804E02F-A402-4CEB-B22B-D3EC83EE7160}"/>
              </a:ext>
            </a:extLst>
          </p:cNvPr>
          <p:cNvSpPr/>
          <p:nvPr/>
        </p:nvSpPr>
        <p:spPr>
          <a:xfrm>
            <a:off x="6573830" y="4636889"/>
            <a:ext cx="707807" cy="721895"/>
          </a:xfrm>
          <a:prstGeom prst="ellipse">
            <a:avLst/>
          </a:prstGeom>
          <a:noFill/>
          <a:ln w="57150" cap="flat" cmpd="sng" algn="ctr">
            <a:solidFill>
              <a:srgbClr val="00FF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heel(8)">
                                      <p:cBhvr>
                                        <p:cTn id="7" dur="1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2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20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20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40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grpId="0" nodeType="withEffect">
                                  <p:stCondLst>
                                    <p:cond delay="60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18" presetClass="emph" presetSubtype="0" fill="hold" grpId="1" nodeType="withEffect">
                                  <p:stCondLst>
                                    <p:cond delay="600"/>
                                  </p:stCondLst>
                                  <p:childTnLst>
                                    <p:set>
                                      <p:cBhvr override="childStyle">
                                        <p:cTn id="38" dur="500" fill="hold"/>
                                        <p:tgtEl>
                                          <p:spTgt spid="7"/>
                                        </p:tgtEl>
                                        <p:attrNameLst>
                                          <p:attrName>style.textDecorationUnderline</p:attrName>
                                        </p:attrNameLst>
                                      </p:cBhvr>
                                      <p:to>
                                        <p:strVal val="true"/>
                                      </p:to>
                                    </p:set>
                                  </p:childTnLst>
                                </p:cTn>
                              </p:par>
                              <p:par>
                                <p:cTn id="39" presetID="22" presetClass="entr" presetSubtype="8" fill="hold" grpId="0" nodeType="withEffect">
                                  <p:stCondLst>
                                    <p:cond delay="60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grpId="0" nodeType="withEffect">
                                  <p:stCondLst>
                                    <p:cond delay="80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18" presetClass="emph" presetSubtype="0" fill="hold" grpId="1" nodeType="withEffect">
                                  <p:stCondLst>
                                    <p:cond delay="800"/>
                                  </p:stCondLst>
                                  <p:childTnLst>
                                    <p:set>
                                      <p:cBhvr override="childStyle">
                                        <p:cTn id="46" dur="500" fill="hold"/>
                                        <p:tgtEl>
                                          <p:spTgt spid="8"/>
                                        </p:tgtEl>
                                        <p:attrNameLst>
                                          <p:attrName>style.textDecorationUnderline</p:attrName>
                                        </p:attrNameLst>
                                      </p:cBhvr>
                                      <p:to>
                                        <p:strVal val="true"/>
                                      </p:to>
                                    </p:set>
                                  </p:childTnLst>
                                </p:cTn>
                              </p:par>
                              <p:par>
                                <p:cTn id="47" presetID="22" presetClass="entr" presetSubtype="8" fill="hold" grpId="0" nodeType="withEffect">
                                  <p:stCondLst>
                                    <p:cond delay="80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dissolve">
                                      <p:cBhvr>
                                        <p:cTn id="54" dur="500">
                                          <p:stCondLst>
                                            <p:cond delay="0"/>
                                          </p:stCondLst>
                                        </p:cTn>
                                        <p:tgtEl>
                                          <p:spTgt spid="11"/>
                                        </p:tgtEl>
                                      </p:cBhvr>
                                    </p:animEffect>
                                    <p:anim to="" calcmode="lin" valueType="num">
                                      <p:cBhvr>
                                        <p:cTn id="5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57" presetID="23" presetClass="exit" presetSubtype="32" fill="hold" grpId="1" nodeType="withEffect">
                                  <p:stCondLst>
                                    <p:cond delay="75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set>
                                      <p:cBhvr>
                                        <p:cTn id="60" dur="1" fill="hold">
                                          <p:stCondLst>
                                            <p:cond delay="499"/>
                                          </p:stCondLst>
                                        </p:cTn>
                                        <p:tgtEl>
                                          <p:spTgt spid="11"/>
                                        </p:tgtEl>
                                        <p:attrNameLst>
                                          <p:attrName>style.visibility</p:attrName>
                                        </p:attrNameLst>
                                      </p:cBhvr>
                                      <p:to>
                                        <p:strVal val="hidden"/>
                                      </p:to>
                                    </p:set>
                                  </p:childTnLst>
                                </p:cTn>
                              </p:par>
                              <p:par>
                                <p:cTn id="61" presetID="23" presetClass="entr" presetSubtype="16" fill="hold" grpId="0" nodeType="withEffect">
                                  <p:stCondLst>
                                    <p:cond delay="100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17410" grpId="0"/>
      <p:bldP spid="9" grpId="0"/>
      <p:bldP spid="10" grpId="0"/>
      <p:bldP spid="12" grpId="0"/>
      <p:bldP spid="13" grpId="0"/>
      <p:bldP spid="14" grpId="0"/>
      <p:bldP spid="15" grpId="0"/>
      <p:bldP spid="16" grpId="0"/>
      <p:bldP spid="11" grpId="0" animBg="1"/>
      <p:bldP spid="11" grpId="1"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3254"/>
          <a:stretch/>
        </p:blipFill>
        <p:spPr>
          <a:xfrm>
            <a:off x="-10886" y="0"/>
            <a:ext cx="9154886" cy="6858000"/>
          </a:xfrm>
          <a:prstGeom prst="rect">
            <a:avLst/>
          </a:prstGeom>
        </p:spPr>
      </p:pic>
      <p:sp>
        <p:nvSpPr>
          <p:cNvPr id="14" name="Title 1">
            <a:extLst>
              <a:ext uri="{FF2B5EF4-FFF2-40B4-BE49-F238E27FC236}">
                <a16:creationId xmlns:a16="http://schemas.microsoft.com/office/drawing/2014/main" id="{428AA644-6D54-4CC3-9AAE-E1F2BDCF483D}"/>
              </a:ext>
            </a:extLst>
          </p:cNvPr>
          <p:cNvSpPr txBox="1">
            <a:spLocks/>
          </p:cNvSpPr>
          <p:nvPr/>
        </p:nvSpPr>
        <p:spPr>
          <a:xfrm>
            <a:off x="3989598" y="3862910"/>
            <a:ext cx="156439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God</a:t>
            </a:r>
          </a:p>
        </p:txBody>
      </p:sp>
      <p:sp>
        <p:nvSpPr>
          <p:cNvPr id="15" name="Title 1">
            <a:extLst>
              <a:ext uri="{FF2B5EF4-FFF2-40B4-BE49-F238E27FC236}">
                <a16:creationId xmlns:a16="http://schemas.microsoft.com/office/drawing/2014/main" id="{E808A846-52BE-4B91-A1DF-7F1BFB063C86}"/>
              </a:ext>
            </a:extLst>
          </p:cNvPr>
          <p:cNvSpPr txBox="1">
            <a:spLocks/>
          </p:cNvSpPr>
          <p:nvPr/>
        </p:nvSpPr>
        <p:spPr>
          <a:xfrm>
            <a:off x="3569751" y="4534939"/>
            <a:ext cx="392200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                    </a:t>
            </a: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p>
        </p:txBody>
      </p:sp>
      <p:sp>
        <p:nvSpPr>
          <p:cNvPr id="16" name="Title 1">
            <a:extLst>
              <a:ext uri="{FF2B5EF4-FFF2-40B4-BE49-F238E27FC236}">
                <a16:creationId xmlns:a16="http://schemas.microsoft.com/office/drawing/2014/main" id="{4139D114-4E4E-4E35-8ECD-028E7DB6F3BA}"/>
              </a:ext>
            </a:extLst>
          </p:cNvPr>
          <p:cNvSpPr txBox="1">
            <a:spLocks/>
          </p:cNvSpPr>
          <p:nvPr/>
        </p:nvSpPr>
        <p:spPr>
          <a:xfrm>
            <a:off x="4559834" y="5207857"/>
            <a:ext cx="373471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                 </a:t>
            </a: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p>
        </p:txBody>
      </p:sp>
      <p:sp>
        <p:nvSpPr>
          <p:cNvPr id="4" name="Rectangle 2"/>
          <p:cNvSpPr txBox="1">
            <a:spLocks noChangeArrowheads="1"/>
          </p:cNvSpPr>
          <p:nvPr/>
        </p:nvSpPr>
        <p:spPr bwMode="auto">
          <a:xfrm>
            <a:off x="4038600" y="3058048"/>
            <a:ext cx="396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00" kern="0" dirty="0">
                <a:ln w="3175" cmpd="sng">
                  <a:solidFill>
                    <a:srgbClr val="FFFF00"/>
                  </a:solidFill>
                  <a:prstDash val="solid"/>
                </a:ln>
                <a:solidFill>
                  <a:srgbClr val="FF0000"/>
                </a:solidFill>
                <a:effectLst>
                  <a:outerShdw blurRad="63500" dir="3600000" algn="tl" rotWithShape="0">
                    <a:srgbClr val="000000">
                      <a:alpha val="70000"/>
                    </a:srgbClr>
                  </a:outerShdw>
                </a:effectLst>
              </a:rPr>
              <a:t>.</a:t>
            </a:r>
            <a:r>
              <a:rPr lang="en-US" altLang="en-US" kern="0" dirty="0">
                <a:ln w="3175" cmpd="sng">
                  <a:solidFill>
                    <a:srgbClr val="FFFF00"/>
                  </a:solidFill>
                  <a:prstDash val="solid"/>
                </a:ln>
                <a:solidFill>
                  <a:srgbClr val="FF0000"/>
                </a:solidFill>
                <a:effectLst>
                  <a:outerShdw blurRad="63500" dir="3600000" algn="tl" rotWithShape="0">
                    <a:srgbClr val="000000">
                      <a:alpha val="70000"/>
                    </a:srgbClr>
                  </a:outerShdw>
                </a:effectLst>
              </a:rPr>
              <a:t>                </a:t>
            </a:r>
            <a:r>
              <a:rPr lang="en-US" altLang="en-US" sz="100" kern="0" dirty="0">
                <a:ln w="3175" cmpd="sng">
                  <a:solidFill>
                    <a:srgbClr val="FFFF00"/>
                  </a:solidFill>
                  <a:prstDash val="solid"/>
                </a:ln>
                <a:solidFill>
                  <a:srgbClr val="FF0000"/>
                </a:solidFill>
                <a:effectLst>
                  <a:outerShdw blurRad="63500" dir="3600000" algn="tl" rotWithShape="0">
                    <a:srgbClr val="000000">
                      <a:alpha val="70000"/>
                    </a:srgbClr>
                  </a:outerShdw>
                </a:effectLst>
              </a:rPr>
              <a:t>.</a:t>
            </a:r>
            <a:endParaRPr lang="en-US" altLang="en-US" sz="1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18434" name="Rectangle 2"/>
          <p:cNvSpPr>
            <a:spLocks noGrp="1" noChangeArrowheads="1"/>
          </p:cNvSpPr>
          <p:nvPr>
            <p:ph type="title"/>
          </p:nvPr>
        </p:nvSpPr>
        <p:spPr>
          <a:xfrm>
            <a:off x="228600" y="274638"/>
            <a:ext cx="8686800" cy="6278562"/>
          </a:xfrm>
        </p:spPr>
        <p:txBody>
          <a:bodyPr/>
          <a:lstStyle/>
          <a:p>
            <a:pPr eaLnBrk="1" hangingPunct="1"/>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In this the love of God was manifested toward us, that God has sent His only begotten Son into the world, that we might live through Him. In this is love, not that we loved God, but that He loved us and sent His Son to be the propitiation for our sins</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4:9</a:t>
            </a:r>
            <a:r>
              <a:rPr lang="en-US" altLang="en-US" sz="1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-10 </a:t>
            </a:r>
          </a:p>
        </p:txBody>
      </p:sp>
      <p:sp>
        <p:nvSpPr>
          <p:cNvPr id="5" name="Rectangle 2"/>
          <p:cNvSpPr txBox="1">
            <a:spLocks noChangeArrowheads="1"/>
          </p:cNvSpPr>
          <p:nvPr/>
        </p:nvSpPr>
        <p:spPr bwMode="auto">
          <a:xfrm>
            <a:off x="3809999" y="3733800"/>
            <a:ext cx="16049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8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God</a:t>
            </a:r>
            <a:endParaRPr lang="en-US" altLang="en-US" i="1" kern="0" dirty="0">
              <a:ln w="18415" cmpd="sng">
                <a:solidFill>
                  <a:srgbClr val="7030A0"/>
                </a:solidFill>
                <a:prstDash val="solid"/>
              </a:ln>
              <a:solidFill>
                <a:srgbClr val="9933FF"/>
              </a:solidFill>
              <a:effectLst>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3276600" y="4343400"/>
            <a:ext cx="4191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6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sent His Son</a:t>
            </a:r>
            <a:endParaRPr lang="en-US" altLang="en-US" i="1" kern="0" dirty="0">
              <a:ln w="18415" cmpd="sng">
                <a:solidFill>
                  <a:srgbClr val="7030A0"/>
                </a:solidFill>
                <a:prstDash val="solid"/>
              </a:ln>
              <a:solidFill>
                <a:srgbClr val="9933FF"/>
              </a:solidFill>
              <a:effectLst>
                <a:outerShdw blurRad="63500" dir="3600000" algn="tl" rotWithShape="0">
                  <a:srgbClr val="000000">
                    <a:alpha val="70000"/>
                  </a:srgbClr>
                </a:outerShdw>
              </a:effectLst>
            </a:endParaRPr>
          </a:p>
        </p:txBody>
      </p:sp>
      <p:sp>
        <p:nvSpPr>
          <p:cNvPr id="7" name="Rectangle 2"/>
          <p:cNvSpPr txBox="1">
            <a:spLocks noChangeArrowheads="1"/>
          </p:cNvSpPr>
          <p:nvPr/>
        </p:nvSpPr>
        <p:spPr bwMode="auto">
          <a:xfrm>
            <a:off x="4495800" y="5029200"/>
            <a:ext cx="350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for our sins</a:t>
            </a:r>
            <a:endParaRPr lang="en-US" altLang="en-US" i="1" kern="0" dirty="0">
              <a:ln w="18415" cmpd="sng">
                <a:solidFill>
                  <a:srgbClr val="7030A0"/>
                </a:solidFill>
                <a:prstDash val="solid"/>
              </a:ln>
              <a:solidFill>
                <a:srgbClr val="9933FF"/>
              </a:solidFill>
              <a:effectLst>
                <a:outerShdw blurRad="63500" dir="3600000" algn="tl" rotWithShape="0">
                  <a:srgbClr val="000000">
                    <a:alpha val="70000"/>
                  </a:srgbClr>
                </a:outerShdw>
              </a:effectLst>
            </a:endParaRPr>
          </a:p>
        </p:txBody>
      </p:sp>
      <p:sp>
        <p:nvSpPr>
          <p:cNvPr id="8" name="Rectangle 2"/>
          <p:cNvSpPr txBox="1">
            <a:spLocks noChangeArrowheads="1"/>
          </p:cNvSpPr>
          <p:nvPr/>
        </p:nvSpPr>
        <p:spPr bwMode="auto">
          <a:xfrm>
            <a:off x="5562600" y="2895600"/>
            <a:ext cx="21654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52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endParaRPr>
          </a:p>
        </p:txBody>
      </p:sp>
      <p:sp>
        <p:nvSpPr>
          <p:cNvPr id="10" name="Rectangle 2"/>
          <p:cNvSpPr txBox="1">
            <a:spLocks noChangeArrowheads="1"/>
          </p:cNvSpPr>
          <p:nvPr/>
        </p:nvSpPr>
        <p:spPr bwMode="auto">
          <a:xfrm>
            <a:off x="3124200" y="228600"/>
            <a:ext cx="21654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9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2025570" y="3657599"/>
            <a:ext cx="2165430" cy="102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5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endParaRPr>
          </a:p>
        </p:txBody>
      </p:sp>
      <p:sp>
        <p:nvSpPr>
          <p:cNvPr id="9" name="Rectangle 2"/>
          <p:cNvSpPr txBox="1">
            <a:spLocks noChangeArrowheads="1"/>
          </p:cNvSpPr>
          <p:nvPr/>
        </p:nvSpPr>
        <p:spPr bwMode="auto">
          <a:xfrm>
            <a:off x="5649411" y="3581882"/>
            <a:ext cx="1970589" cy="106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2" name="Rectangle 6">
            <a:extLst>
              <a:ext uri="{FF2B5EF4-FFF2-40B4-BE49-F238E27FC236}">
                <a16:creationId xmlns:a16="http://schemas.microsoft.com/office/drawing/2014/main" id="{85EB8684-504E-47DF-A06F-E73508A2ABDC}"/>
              </a:ext>
            </a:extLst>
          </p:cNvPr>
          <p:cNvSpPr>
            <a:spLocks noChangeArrowheads="1"/>
          </p:cNvSpPr>
          <p:nvPr/>
        </p:nvSpPr>
        <p:spPr bwMode="auto">
          <a:xfrm>
            <a:off x="4389121" y="3151909"/>
            <a:ext cx="326898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this is lov</a:t>
            </a:r>
            <a:r>
              <a:rPr kumimoji="0" lang="en-US" sz="4400" b="1"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e</a:t>
            </a:r>
            <a:endParaRPr kumimoji="0" lang="en-US" sz="4400" b="1" i="1"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endParaRPr>
          </a:p>
        </p:txBody>
      </p:sp>
      <p:sp>
        <p:nvSpPr>
          <p:cNvPr id="13" name="Oval 44">
            <a:extLst>
              <a:ext uri="{FF2B5EF4-FFF2-40B4-BE49-F238E27FC236}">
                <a16:creationId xmlns:a16="http://schemas.microsoft.com/office/drawing/2014/main" id="{79E0BA2F-C335-4151-B307-8C3565834A21}"/>
              </a:ext>
            </a:extLst>
          </p:cNvPr>
          <p:cNvSpPr/>
          <p:nvPr/>
        </p:nvSpPr>
        <p:spPr>
          <a:xfrm>
            <a:off x="5607844" y="3193256"/>
            <a:ext cx="659606" cy="650082"/>
          </a:xfrm>
          <a:prstGeom prst="ellipse">
            <a:avLst/>
          </a:prstGeom>
          <a:noFill/>
          <a:ln w="57150" cap="flat" cmpd="sng" algn="ctr">
            <a:solidFill>
              <a:srgbClr val="FFC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7" name="!!Morph1">
            <a:extLst>
              <a:ext uri="{FF2B5EF4-FFF2-40B4-BE49-F238E27FC236}">
                <a16:creationId xmlns:a16="http://schemas.microsoft.com/office/drawing/2014/main" id="{DFC64CFC-EA2F-44CF-906F-76B55D047198}"/>
              </a:ext>
            </a:extLst>
          </p:cNvPr>
          <p:cNvSpPr txBox="1">
            <a:spLocks noChangeArrowheads="1"/>
          </p:cNvSpPr>
          <p:nvPr/>
        </p:nvSpPr>
        <p:spPr bwMode="auto">
          <a:xfrm>
            <a:off x="3591718" y="457200"/>
            <a:ext cx="3394869"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rPr>
              <a:t>love of God</a:t>
            </a:r>
            <a:endParaRPr lang="en-US" altLang="en-US" i="1"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endParaRPr>
          </a:p>
        </p:txBody>
      </p:sp>
      <p:sp>
        <p:nvSpPr>
          <p:cNvPr id="18" name="!!Morph2">
            <a:extLst>
              <a:ext uri="{FF2B5EF4-FFF2-40B4-BE49-F238E27FC236}">
                <a16:creationId xmlns:a16="http://schemas.microsoft.com/office/drawing/2014/main" id="{B54212A9-4EB3-4056-94A9-4B7AC28ADB66}"/>
              </a:ext>
            </a:extLst>
          </p:cNvPr>
          <p:cNvSpPr txBox="1">
            <a:spLocks noChangeArrowheads="1"/>
          </p:cNvSpPr>
          <p:nvPr/>
        </p:nvSpPr>
        <p:spPr bwMode="auto">
          <a:xfrm>
            <a:off x="3591718" y="457200"/>
            <a:ext cx="3394869"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rPr>
              <a:t>love of God</a:t>
            </a:r>
            <a:endParaRPr lang="en-US" altLang="en-US" i="1"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endParaRPr>
          </a:p>
        </p:txBody>
      </p:sp>
      <p:sp>
        <p:nvSpPr>
          <p:cNvPr id="19" name="!!Morph3">
            <a:extLst>
              <a:ext uri="{FF2B5EF4-FFF2-40B4-BE49-F238E27FC236}">
                <a16:creationId xmlns:a16="http://schemas.microsoft.com/office/drawing/2014/main" id="{CF0D6C75-51D7-4146-AA0B-83DF47B33DC5}"/>
              </a:ext>
            </a:extLst>
          </p:cNvPr>
          <p:cNvSpPr txBox="1">
            <a:spLocks noChangeArrowheads="1"/>
          </p:cNvSpPr>
          <p:nvPr/>
        </p:nvSpPr>
        <p:spPr bwMode="auto">
          <a:xfrm>
            <a:off x="3591718" y="457200"/>
            <a:ext cx="3394869"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rPr>
              <a:t>love of God</a:t>
            </a:r>
            <a:endParaRPr lang="en-US" altLang="en-US" i="1"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endParaRPr>
          </a:p>
        </p:txBody>
      </p:sp>
      <p:sp>
        <p:nvSpPr>
          <p:cNvPr id="20" name="!!Morph4">
            <a:extLst>
              <a:ext uri="{FF2B5EF4-FFF2-40B4-BE49-F238E27FC236}">
                <a16:creationId xmlns:a16="http://schemas.microsoft.com/office/drawing/2014/main" id="{06BAEAAD-A63C-44D4-9861-4480C5154E70}"/>
              </a:ext>
            </a:extLst>
          </p:cNvPr>
          <p:cNvSpPr txBox="1">
            <a:spLocks noChangeArrowheads="1"/>
          </p:cNvSpPr>
          <p:nvPr/>
        </p:nvSpPr>
        <p:spPr bwMode="auto">
          <a:xfrm>
            <a:off x="3591718" y="457200"/>
            <a:ext cx="3394869"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rPr>
              <a:t>love of God</a:t>
            </a:r>
            <a:endParaRPr lang="en-US" altLang="en-US" i="1"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endParaRPr>
          </a:p>
        </p:txBody>
      </p:sp>
      <p:sp>
        <p:nvSpPr>
          <p:cNvPr id="21" name="!!Morph5">
            <a:extLst>
              <a:ext uri="{FF2B5EF4-FFF2-40B4-BE49-F238E27FC236}">
                <a16:creationId xmlns:a16="http://schemas.microsoft.com/office/drawing/2014/main" id="{642EF6B3-072B-43BA-B568-28127E4D0166}"/>
              </a:ext>
            </a:extLst>
          </p:cNvPr>
          <p:cNvSpPr txBox="1">
            <a:spLocks noChangeArrowheads="1"/>
          </p:cNvSpPr>
          <p:nvPr/>
        </p:nvSpPr>
        <p:spPr bwMode="auto">
          <a:xfrm>
            <a:off x="3591718" y="457200"/>
            <a:ext cx="3394869"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rPr>
              <a:t>love of God</a:t>
            </a:r>
            <a:endParaRPr lang="en-US" altLang="en-US" i="1" kern="0" dirty="0">
              <a:ln w="18415" cmpd="sng">
                <a:solidFill>
                  <a:schemeClr val="bg1"/>
                </a:solidFill>
                <a:prstDash val="solid"/>
              </a:ln>
              <a:solidFill>
                <a:schemeClr val="bg1"/>
              </a:solidFill>
              <a:effectLst>
                <a:glow rad="63500">
                  <a:schemeClr val="tx1">
                    <a:alpha val="80000"/>
                  </a:schemeClr>
                </a:glow>
                <a:outerShdw blurRad="63500" dir="3600000" algn="tl" rotWithShape="0">
                  <a:srgbClr val="000000">
                    <a:alpha val="70000"/>
                  </a:srgbClr>
                </a:outerShdw>
              </a:effectLst>
            </a:endParaRPr>
          </a:p>
        </p:txBody>
      </p:sp>
      <p:sp>
        <p:nvSpPr>
          <p:cNvPr id="22" name="Rectangle 6">
            <a:extLst>
              <a:ext uri="{FF2B5EF4-FFF2-40B4-BE49-F238E27FC236}">
                <a16:creationId xmlns:a16="http://schemas.microsoft.com/office/drawing/2014/main" id="{8B349C7C-5F2B-4D83-A94F-427992182E6F}"/>
              </a:ext>
            </a:extLst>
          </p:cNvPr>
          <p:cNvSpPr>
            <a:spLocks noChangeArrowheads="1"/>
          </p:cNvSpPr>
          <p:nvPr/>
        </p:nvSpPr>
        <p:spPr bwMode="auto">
          <a:xfrm>
            <a:off x="1106284" y="469693"/>
            <a:ext cx="807459" cy="70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Scale>
                                      <p:cBhvr>
                                        <p:cTn id="7" dur="1000" decel="50000" fill="hold">
                                          <p:stCondLst>
                                            <p:cond delay="0"/>
                                          </p:stCondLst>
                                        </p:cTn>
                                        <p:tgtEl>
                                          <p:spTgt spid="184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434"/>
                                        </p:tgtEl>
                                        <p:attrNameLst>
                                          <p:attrName>ppt_x</p:attrName>
                                          <p:attrName>ppt_y</p:attrName>
                                        </p:attrNameLst>
                                      </p:cBhvr>
                                    </p:animMotion>
                                    <p:animEffect transition="in" filter="fade">
                                      <p:cBhvr>
                                        <p:cTn id="9" dur="1000"/>
                                        <p:tgtEl>
                                          <p:spTgt spid="18434"/>
                                        </p:tgtEl>
                                      </p:cBhvr>
                                    </p:animEffect>
                                  </p:childTnLst>
                                </p:cTn>
                              </p:par>
                              <p:par>
                                <p:cTn id="10" presetID="0" presetClass="entr" presetSubtype="0" fill="hold" grpId="0" nodeType="withEffect">
                                  <p:stCondLst>
                                    <p:cond delay="90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stCondLst>
                                            <p:cond delay="0"/>
                                          </p:stCondLst>
                                        </p:cTn>
                                        <p:tgtEl>
                                          <p:spTgt spid="22"/>
                                        </p:tgtEl>
                                      </p:cBhvr>
                                    </p:animEffect>
                                    <p:anim to="" calcmode="lin" valueType="num">
                                      <p:cBhvr>
                                        <p:cTn id="13"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15" fill="hold">
                            <p:stCondLst>
                              <p:cond delay="1400"/>
                            </p:stCondLst>
                            <p:childTnLst>
                              <p:par>
                                <p:cTn id="16" presetID="10" presetClass="exit" presetSubtype="0" fill="hold" grpId="2" nodeType="afterEffect">
                                  <p:stCondLst>
                                    <p:cond delay="0"/>
                                  </p:stCondLst>
                                  <p:childTnLst>
                                    <p:animEffect transition="out" filter="fade">
                                      <p:cBhvr>
                                        <p:cTn id="17" dur="250"/>
                                        <p:tgtEl>
                                          <p:spTgt spid="17"/>
                                        </p:tgtEl>
                                      </p:cBhvr>
                                    </p:animEffect>
                                    <p:set>
                                      <p:cBhvr>
                                        <p:cTn id="18" dur="1" fill="hold">
                                          <p:stCondLst>
                                            <p:cond delay="249"/>
                                          </p:stCondLst>
                                        </p:cTn>
                                        <p:tgtEl>
                                          <p:spTgt spid="1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50"/>
                                        <p:tgtEl>
                                          <p:spTgt spid="18"/>
                                        </p:tgtEl>
                                      </p:cBhvr>
                                    </p:animEffect>
                                    <p:set>
                                      <p:cBhvr>
                                        <p:cTn id="21" dur="1" fill="hold">
                                          <p:stCondLst>
                                            <p:cond delay="249"/>
                                          </p:stCondLst>
                                        </p:cTn>
                                        <p:tgtEl>
                                          <p:spTgt spid="18"/>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50"/>
                                        <p:tgtEl>
                                          <p:spTgt spid="19"/>
                                        </p:tgtEl>
                                      </p:cBhvr>
                                    </p:animEffect>
                                    <p:set>
                                      <p:cBhvr>
                                        <p:cTn id="24" dur="1" fill="hold">
                                          <p:stCondLst>
                                            <p:cond delay="249"/>
                                          </p:stCondLst>
                                        </p:cTn>
                                        <p:tgtEl>
                                          <p:spTgt spid="19"/>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50"/>
                                        <p:tgtEl>
                                          <p:spTgt spid="20"/>
                                        </p:tgtEl>
                                      </p:cBhvr>
                                    </p:animEffect>
                                    <p:set>
                                      <p:cBhvr>
                                        <p:cTn id="27" dur="1" fill="hold">
                                          <p:stCondLst>
                                            <p:cond delay="249"/>
                                          </p:stCondLst>
                                        </p:cTn>
                                        <p:tgtEl>
                                          <p:spTgt spid="20"/>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50"/>
                                        <p:tgtEl>
                                          <p:spTgt spid="21"/>
                                        </p:tgtEl>
                                      </p:cBhvr>
                                    </p:animEffect>
                                    <p:set>
                                      <p:cBhvr>
                                        <p:cTn id="30" dur="1" fill="hold">
                                          <p:stCondLst>
                                            <p:cond delay="249"/>
                                          </p:stCondLst>
                                        </p:cTn>
                                        <p:tgtEl>
                                          <p:spTgt spid="2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250"/>
                                        <p:tgtEl>
                                          <p:spTgt spid="22"/>
                                        </p:tgtEl>
                                      </p:cBhvr>
                                    </p:animEffect>
                                    <p:set>
                                      <p:cBhvr>
                                        <p:cTn id="33" dur="1" fill="hold">
                                          <p:stCondLst>
                                            <p:cond delay="249"/>
                                          </p:stCondLst>
                                        </p:cTn>
                                        <p:tgtEl>
                                          <p:spTgt spid="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par>
                                <p:cTn id="39" presetID="18" presetClass="emph" presetSubtype="0" fill="hold" grpId="1" nodeType="withEffect">
                                  <p:stCondLst>
                                    <p:cond delay="0"/>
                                  </p:stCondLst>
                                  <p:childTnLst>
                                    <p:set>
                                      <p:cBhvr override="childStyle">
                                        <p:cTn id="40" dur="1000" fill="hold"/>
                                        <p:tgtEl>
                                          <p:spTgt spid="4"/>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0" presetClass="entr" presetSubtype="0" fill="hold" grpId="0" nodeType="withEffect">
                                  <p:stCondLst>
                                    <p:cond delay="40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stCondLst>
                                            <p:cond delay="0"/>
                                          </p:stCondLst>
                                        </p:cTn>
                                        <p:tgtEl>
                                          <p:spTgt spid="13"/>
                                        </p:tgtEl>
                                      </p:cBhvr>
                                    </p:animEffect>
                                    <p:anim to="" calcmode="lin" valueType="num">
                                      <p:cBhvr>
                                        <p:cTn id="4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par>
                                <p:cTn id="54" presetID="18" presetClass="emph" presetSubtype="0" fill="hold" grpId="1" nodeType="withEffect">
                                  <p:stCondLst>
                                    <p:cond delay="0"/>
                                  </p:stCondLst>
                                  <p:childTnLst>
                                    <p:set>
                                      <p:cBhvr override="childStyle">
                                        <p:cTn id="55" dur="500" fill="hold"/>
                                        <p:tgtEl>
                                          <p:spTgt spid="14"/>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par>
                                <p:cTn id="59" presetID="22" presetClass="entr" presetSubtype="8" fill="hold" grpId="0" nodeType="withEffect">
                                  <p:stCondLst>
                                    <p:cond delay="40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600"/>
                                        <p:tgtEl>
                                          <p:spTgt spid="15"/>
                                        </p:tgtEl>
                                      </p:cBhvr>
                                    </p:animEffect>
                                  </p:childTnLst>
                                </p:cTn>
                              </p:par>
                              <p:par>
                                <p:cTn id="62" presetID="18" presetClass="emph" presetSubtype="0" fill="hold" grpId="1" nodeType="withEffect">
                                  <p:stCondLst>
                                    <p:cond delay="400"/>
                                  </p:stCondLst>
                                  <p:childTnLst>
                                    <p:set>
                                      <p:cBhvr override="childStyle">
                                        <p:cTn id="63" dur="600" fill="hold"/>
                                        <p:tgtEl>
                                          <p:spTgt spid="15"/>
                                        </p:tgtEl>
                                        <p:attrNameLst>
                                          <p:attrName>style.textDecorationUnderline</p:attrName>
                                        </p:attrNameLst>
                                      </p:cBhvr>
                                      <p:to>
                                        <p:strVal val="true"/>
                                      </p:to>
                                    </p:set>
                                  </p:childTnLst>
                                </p:cTn>
                              </p:par>
                              <p:par>
                                <p:cTn id="64" presetID="22" presetClass="entr" presetSubtype="8" fill="hold" grpId="0" nodeType="withEffect">
                                  <p:stCondLst>
                                    <p:cond delay="40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600"/>
                                        <p:tgtEl>
                                          <p:spTgt spid="6"/>
                                        </p:tgtEl>
                                      </p:cBhvr>
                                    </p:animEffect>
                                  </p:childTnLst>
                                </p:cTn>
                              </p:par>
                              <p:par>
                                <p:cTn id="67" presetID="22" presetClass="entr" presetSubtype="8" fill="hold" grpId="0" nodeType="withEffect">
                                  <p:stCondLst>
                                    <p:cond delay="90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600"/>
                                        <p:tgtEl>
                                          <p:spTgt spid="16"/>
                                        </p:tgtEl>
                                      </p:cBhvr>
                                    </p:animEffect>
                                  </p:childTnLst>
                                </p:cTn>
                              </p:par>
                              <p:par>
                                <p:cTn id="70" presetID="18" presetClass="emph" presetSubtype="0" fill="hold" grpId="1" nodeType="withEffect">
                                  <p:stCondLst>
                                    <p:cond delay="900"/>
                                  </p:stCondLst>
                                  <p:childTnLst>
                                    <p:set>
                                      <p:cBhvr override="childStyle">
                                        <p:cTn id="71" dur="600" fill="hold"/>
                                        <p:tgtEl>
                                          <p:spTgt spid="16"/>
                                        </p:tgtEl>
                                        <p:attrNameLst>
                                          <p:attrName>style.textDecorationUnderline</p:attrName>
                                        </p:attrNameLst>
                                      </p:cBhvr>
                                      <p:to>
                                        <p:strVal val="true"/>
                                      </p:to>
                                    </p:set>
                                  </p:childTnLst>
                                </p:cTn>
                              </p:par>
                              <p:par>
                                <p:cTn id="72" presetID="22" presetClass="entr" presetSubtype="8" fill="hold" grpId="0" nodeType="withEffect">
                                  <p:stCondLst>
                                    <p:cond delay="90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6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250"/>
                                        <p:tgtEl>
                                          <p:spTgt spid="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250"/>
                                        <p:tgtEl>
                                          <p:spTgt spid="1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250"/>
                                        <p:tgtEl>
                                          <p:spTgt spid="11"/>
                                        </p:tgtEl>
                                      </p:cBhvr>
                                    </p:animEffect>
                                  </p:childTnLst>
                                </p:cTn>
                              </p:par>
                              <p:par>
                                <p:cTn id="86" presetID="6" presetClass="emph" presetSubtype="0" fill="hold" grpId="1" nodeType="withEffect">
                                  <p:stCondLst>
                                    <p:cond delay="0"/>
                                  </p:stCondLst>
                                  <p:childTnLst>
                                    <p:animScale>
                                      <p:cBhvr>
                                        <p:cTn id="87" dur="2000" fill="hold"/>
                                        <p:tgtEl>
                                          <p:spTgt spid="10"/>
                                        </p:tgtEl>
                                      </p:cBhvr>
                                      <p:by x="110000" y="110000"/>
                                    </p:animScale>
                                  </p:childTnLst>
                                </p:cTn>
                              </p:par>
                              <p:par>
                                <p:cTn id="88" presetID="6" presetClass="emph" presetSubtype="0" fill="hold" grpId="1" nodeType="withEffect">
                                  <p:stCondLst>
                                    <p:cond delay="0"/>
                                  </p:stCondLst>
                                  <p:childTnLst>
                                    <p:animScale>
                                      <p:cBhvr>
                                        <p:cTn id="89" dur="2000" fill="hold"/>
                                        <p:tgtEl>
                                          <p:spTgt spid="11"/>
                                        </p:tgtEl>
                                      </p:cBhvr>
                                      <p:by x="110000" y="110000"/>
                                    </p:animScale>
                                  </p:childTnLst>
                                </p:cTn>
                              </p:par>
                              <p:par>
                                <p:cTn id="90" presetID="6" presetClass="emph" presetSubtype="0" fill="hold" grpId="1" nodeType="withEffect">
                                  <p:stCondLst>
                                    <p:cond delay="0"/>
                                  </p:stCondLst>
                                  <p:childTnLst>
                                    <p:animScale>
                                      <p:cBhvr>
                                        <p:cTn id="91" dur="2000" fill="hold"/>
                                        <p:tgtEl>
                                          <p:spTgt spid="8"/>
                                        </p:tgtEl>
                                      </p:cBhvr>
                                      <p:by x="110000" y="110000"/>
                                    </p:animScale>
                                  </p:childTnLst>
                                </p:cTn>
                              </p:par>
                              <p:par>
                                <p:cTn id="92" presetID="0" presetClass="path" presetSubtype="0" accel="50000" decel="50000" fill="hold" grpId="3" nodeType="withEffect">
                                  <p:stCondLst>
                                    <p:cond delay="0"/>
                                  </p:stCondLst>
                                  <p:childTnLst>
                                    <p:animMotion origin="layout" path="M -5.55556E-7 -3.33333E-6 C -0.01424 -0.05648 -0.02847 -0.11296 -0.03281 -0.16365 C -0.03715 -0.21458 -0.03229 -0.26944 -0.02656 -0.30532 C -0.02083 -0.3412 -0.01302 -0.35625 0.00139 -0.37939 C 0.0158 -0.40277 0.04097 -0.42986 0.05955 -0.44514 C 0.07813 -0.46041 0.09913 -0.46527 0.11267 -0.4706 C 0.12622 -0.47592 0.12778 -0.47615 0.14063 -0.47731 C 0.15347 -0.47847 0.1724 -0.48125 0.18993 -0.47731 C 0.20747 -0.47338 0.22674 -0.46574 0.24566 -0.4537 C 0.26458 -0.44166 0.28715 -0.42685 0.30382 -0.40463 C 0.32049 -0.3824 0.33576 -0.34722 0.34566 -0.3206 C 0.35556 -0.29398 0.3592 -0.26666 0.36337 -0.24467 C 0.36754 -0.22268 0.36754 -0.22824 0.37101 -0.18889 C 0.37448 -0.14953 0.38195 -0.04606 0.38472 -0.00856 " pathEditMode="relative" rAng="0" ptsTypes="aaaaaaaaaaaaaa">
                                      <p:cBhvr>
                                        <p:cTn id="93" dur="2000" fill="hold"/>
                                        <p:tgtEl>
                                          <p:spTgt spid="11"/>
                                        </p:tgtEl>
                                        <p:attrNameLst>
                                          <p:attrName>ppt_x</p:attrName>
                                          <p:attrName>ppt_y</p:attrName>
                                        </p:attrNameLst>
                                      </p:cBhvr>
                                      <p:rCtr x="17378" y="-24074"/>
                                    </p:animMotion>
                                  </p:childTnLst>
                                </p:cTn>
                              </p:par>
                              <p:par>
                                <p:cTn id="94" presetID="0" presetClass="path" presetSubtype="0" accel="50000" decel="50000" fill="hold" grpId="3" nodeType="withEffect">
                                  <p:stCondLst>
                                    <p:cond delay="0"/>
                                  </p:stCondLst>
                                  <p:childTnLst>
                                    <p:animMotion origin="layout" path="M 5.55556E-7 3.33333E-6 C 0.02535 0.00254 0.05087 0.00509 0.07726 0.01689 C 0.10365 0.0287 0.13681 0.04953 0.15816 0.07083 C 0.17951 0.09213 0.19306 0.11527 0.20503 0.14514 C 0.21701 0.175 0.22361 0.21574 0.23038 0.24977 C 0.23715 0.28379 0.23993 0.31064 0.24549 0.3493 C 0.25104 0.38796 0.2599 0.45416 0.26371 0.48171 " pathEditMode="relative" rAng="0" ptsTypes="aaaaaaa">
                                      <p:cBhvr>
                                        <p:cTn id="95" dur="2000" fill="hold"/>
                                        <p:tgtEl>
                                          <p:spTgt spid="10"/>
                                        </p:tgtEl>
                                        <p:attrNameLst>
                                          <p:attrName>ppt_x</p:attrName>
                                          <p:attrName>ppt_y</p:attrName>
                                        </p:attrNameLst>
                                      </p:cBhvr>
                                      <p:rCtr x="13177" y="24074"/>
                                    </p:animMotion>
                                  </p:childTnLst>
                                </p:cTn>
                              </p:par>
                              <p:par>
                                <p:cTn id="96" presetID="0" presetClass="path" presetSubtype="0" accel="50000" decel="50000" fill="hold" grpId="3" nodeType="withEffect">
                                  <p:stCondLst>
                                    <p:cond delay="0"/>
                                  </p:stCondLst>
                                  <p:childTnLst>
                                    <p:animMotion origin="layout" path="M 3.88889E-6 4.44444E-6 C -0.04601 0.03703 -0.09184 0.0743 -0.12275 0.09444 C -0.15365 0.11458 -0.16216 0.11643 -0.18594 0.12152 C -0.20973 0.12662 -0.24323 0.13032 -0.2658 0.125 C -0.28837 0.11967 -0.30278 0.10486 -0.32153 0.08958 C -0.34028 0.0743 -0.36302 0.05763 -0.37848 0.03379 C -0.39393 0.00995 -0.40695 -0.01829 -0.41389 -0.05394 C -0.42084 -0.08959 -0.42448 -0.14375 -0.42014 -0.18056 C -0.4158 -0.21737 -0.39914 -0.2507 -0.38733 -0.275 C -0.37552 -0.29931 -0.36476 -0.31042 -0.34931 -0.3257 C -0.33386 -0.34098 -0.31233 -0.35718 -0.29497 -0.36621 C -0.27761 -0.37524 -0.26268 -0.37732 -0.24549 -0.37963 C -0.2283 -0.38195 -0.21233 -0.38542 -0.19236 -0.37963 C -0.1724 -0.37385 -0.14514 -0.35857 -0.12535 -0.34422 C -0.10556 -0.32987 -0.08785 -0.31644 -0.07344 -0.29375 C -0.05903 -0.27107 -0.04809 -0.2426 -0.03924 -0.20764 C -0.03039 -0.17269 -0.02622 -0.1338 -0.02014 -0.08426 C -0.01407 -0.03473 -0.00643 0.0537 -0.00296 0.09004 " pathEditMode="relative" rAng="0" ptsTypes="aaaaaaaaaaaaaaaaaa">
                                      <p:cBhvr>
                                        <p:cTn id="97" dur="2000" fill="hold"/>
                                        <p:tgtEl>
                                          <p:spTgt spid="8"/>
                                        </p:tgtEl>
                                        <p:attrNameLst>
                                          <p:attrName>ppt_x</p:attrName>
                                          <p:attrName>ppt_y</p:attrName>
                                        </p:attrNameLst>
                                      </p:cBhvr>
                                      <p:rCtr x="-21233" y="-12755"/>
                                    </p:animMotion>
                                  </p:childTnLst>
                                </p:cTn>
                              </p:par>
                              <p:par>
                                <p:cTn id="98" presetID="10" presetClass="exit" presetSubtype="0" fill="hold" grpId="1" nodeType="withEffect">
                                  <p:stCondLst>
                                    <p:cond delay="0"/>
                                  </p:stCondLst>
                                  <p:childTnLst>
                                    <p:animEffect transition="out" filter="fade">
                                      <p:cBhvr>
                                        <p:cTn id="99" dur="1250"/>
                                        <p:tgtEl>
                                          <p:spTgt spid="18434"/>
                                        </p:tgtEl>
                                      </p:cBhvr>
                                    </p:animEffect>
                                    <p:set>
                                      <p:cBhvr>
                                        <p:cTn id="100" dur="1" fill="hold">
                                          <p:stCondLst>
                                            <p:cond delay="1249"/>
                                          </p:stCondLst>
                                        </p:cTn>
                                        <p:tgtEl>
                                          <p:spTgt spid="1843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7"/>
                                        </p:tgtEl>
                                      </p:cBhvr>
                                    </p:animEffect>
                                    <p:set>
                                      <p:cBhvr>
                                        <p:cTn id="109" dur="1" fill="hold">
                                          <p:stCondLst>
                                            <p:cond delay="499"/>
                                          </p:stCondLst>
                                        </p:cTn>
                                        <p:tgtEl>
                                          <p:spTgt spid="7"/>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4"/>
                                        </p:tgtEl>
                                      </p:cBhvr>
                                    </p:animEffect>
                                    <p:set>
                                      <p:cBhvr>
                                        <p:cTn id="112" dur="1" fill="hold">
                                          <p:stCondLst>
                                            <p:cond delay="499"/>
                                          </p:stCondLst>
                                        </p:cTn>
                                        <p:tgtEl>
                                          <p:spTgt spid="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2"/>
                                        </p:tgtEl>
                                      </p:cBhvr>
                                    </p:animEffect>
                                    <p:set>
                                      <p:cBhvr>
                                        <p:cTn id="115" dur="1" fill="hold">
                                          <p:stCondLst>
                                            <p:cond delay="499"/>
                                          </p:stCondLst>
                                        </p:cTn>
                                        <p:tgtEl>
                                          <p:spTgt spid="1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3"/>
                                        </p:tgtEl>
                                      </p:cBhvr>
                                    </p:animEffect>
                                    <p:set>
                                      <p:cBhvr>
                                        <p:cTn id="118" dur="1" fill="hold">
                                          <p:stCondLst>
                                            <p:cond delay="499"/>
                                          </p:stCondLst>
                                        </p:cTn>
                                        <p:tgtEl>
                                          <p:spTgt spid="13"/>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4"/>
                                        </p:tgtEl>
                                      </p:cBhvr>
                                    </p:animEffect>
                                    <p:set>
                                      <p:cBhvr>
                                        <p:cTn id="121" dur="1" fill="hold">
                                          <p:stCondLst>
                                            <p:cond delay="499"/>
                                          </p:stCondLst>
                                        </p:cTn>
                                        <p:tgtEl>
                                          <p:spTgt spid="14"/>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16"/>
                                        </p:tgtEl>
                                      </p:cBhvr>
                                    </p:animEffect>
                                    <p:set>
                                      <p:cBhvr>
                                        <p:cTn id="127" dur="1" fill="hold">
                                          <p:stCondLst>
                                            <p:cond delay="499"/>
                                          </p:stCondLst>
                                        </p:cTn>
                                        <p:tgtEl>
                                          <p:spTgt spid="16"/>
                                        </p:tgtEl>
                                        <p:attrNameLst>
                                          <p:attrName>style.visibility</p:attrName>
                                        </p:attrNameLst>
                                      </p:cBhvr>
                                      <p:to>
                                        <p:strVal val="hidden"/>
                                      </p:to>
                                    </p:set>
                                  </p:childTnLst>
                                </p:cTn>
                              </p:par>
                            </p:childTnLst>
                          </p:cTn>
                        </p:par>
                        <p:par>
                          <p:cTn id="128" fill="hold">
                            <p:stCondLst>
                              <p:cond delay="2000"/>
                            </p:stCondLst>
                            <p:childTnLst>
                              <p:par>
                                <p:cTn id="129" presetID="10" presetClass="entr" presetSubtype="0" fill="hold" grpId="0" nodeType="afterEffect">
                                  <p:stCondLst>
                                    <p:cond delay="0"/>
                                  </p:stCondLst>
                                  <p:childTnLst>
                                    <p:set>
                                      <p:cBhvr>
                                        <p:cTn id="130" dur="1" fill="hold">
                                          <p:stCondLst>
                                            <p:cond delay="0"/>
                                          </p:stCondLst>
                                        </p:cTn>
                                        <p:tgtEl>
                                          <p:spTgt spid="9"/>
                                        </p:tgtEl>
                                        <p:attrNameLst>
                                          <p:attrName>style.visibility</p:attrName>
                                        </p:attrNameLst>
                                      </p:cBhvr>
                                      <p:to>
                                        <p:strVal val="visible"/>
                                      </p:to>
                                    </p:set>
                                    <p:animEffect transition="in" filter="fade">
                                      <p:cBhvr>
                                        <p:cTn id="131" dur="100"/>
                                        <p:tgtEl>
                                          <p:spTgt spid="9"/>
                                        </p:tgtEl>
                                      </p:cBhvr>
                                    </p:animEffect>
                                  </p:childTnLst>
                                </p:cTn>
                              </p:par>
                              <p:par>
                                <p:cTn id="132" presetID="10" presetClass="exit" presetSubtype="0" fill="hold" grpId="2" nodeType="withEffect">
                                  <p:stCondLst>
                                    <p:cond delay="0"/>
                                  </p:stCondLst>
                                  <p:childTnLst>
                                    <p:animEffect transition="out" filter="fade">
                                      <p:cBhvr>
                                        <p:cTn id="133" dur="500"/>
                                        <p:tgtEl>
                                          <p:spTgt spid="8"/>
                                        </p:tgtEl>
                                      </p:cBhvr>
                                    </p:animEffect>
                                    <p:set>
                                      <p:cBhvr>
                                        <p:cTn id="134" dur="1" fill="hold">
                                          <p:stCondLst>
                                            <p:cond delay="499"/>
                                          </p:stCondLst>
                                        </p:cTn>
                                        <p:tgtEl>
                                          <p:spTgt spid="8"/>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0"/>
                                        </p:tgtEl>
                                      </p:cBhvr>
                                    </p:animEffect>
                                    <p:set>
                                      <p:cBhvr>
                                        <p:cTn id="137" dur="1" fill="hold">
                                          <p:stCondLst>
                                            <p:cond delay="499"/>
                                          </p:stCondLst>
                                        </p:cTn>
                                        <p:tgtEl>
                                          <p:spTgt spid="10"/>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11"/>
                                        </p:tgtEl>
                                      </p:cBhvr>
                                    </p:animEffect>
                                    <p:set>
                                      <p:cBhvr>
                                        <p:cTn id="14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5" grpId="0"/>
      <p:bldP spid="15" grpId="1"/>
      <p:bldP spid="15" grpId="2"/>
      <p:bldP spid="16" grpId="0"/>
      <p:bldP spid="16" grpId="1"/>
      <p:bldP spid="16" grpId="2"/>
      <p:bldP spid="4" grpId="0"/>
      <p:bldP spid="4" grpId="1"/>
      <p:bldP spid="4" grpId="2"/>
      <p:bldP spid="18434" grpId="0"/>
      <p:bldP spid="18434" grpId="1"/>
      <p:bldP spid="5" grpId="0"/>
      <p:bldP spid="5" grpId="1"/>
      <p:bldP spid="6" grpId="0"/>
      <p:bldP spid="6" grpId="1"/>
      <p:bldP spid="7" grpId="0"/>
      <p:bldP spid="7" grpId="1"/>
      <p:bldP spid="8" grpId="0"/>
      <p:bldP spid="8" grpId="1"/>
      <p:bldP spid="8" grpId="2"/>
      <p:bldP spid="8" grpId="3"/>
      <p:bldP spid="10" grpId="0"/>
      <p:bldP spid="10" grpId="1"/>
      <p:bldP spid="10" grpId="2"/>
      <p:bldP spid="10" grpId="3"/>
      <p:bldP spid="11" grpId="0"/>
      <p:bldP spid="11" grpId="1"/>
      <p:bldP spid="11" grpId="2"/>
      <p:bldP spid="11" grpId="3"/>
      <p:bldP spid="9" grpId="0"/>
      <p:bldP spid="12" grpId="0"/>
      <p:bldP spid="12" grpId="1"/>
      <p:bldP spid="13" grpId="0" animBg="1"/>
      <p:bldP spid="13" grpId="1" animBg="1"/>
      <p:bldP spid="17" grpId="2"/>
      <p:bldP spid="18" grpId="0"/>
      <p:bldP spid="19" grpId="0"/>
      <p:bldP spid="20" grpId="0"/>
      <p:bldP spid="21" grpId="0"/>
      <p:bldP spid="22" grpId="0"/>
      <p:bldP spid="2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48" r="6646"/>
          <a:stretch/>
        </p:blipFill>
        <p:spPr>
          <a:xfrm>
            <a:off x="0" y="0"/>
            <a:ext cx="9144000" cy="6893626"/>
          </a:xfrm>
          <a:prstGeom prst="rect">
            <a:avLst/>
          </a:prstGeom>
        </p:spPr>
      </p:pic>
      <p:sp>
        <p:nvSpPr>
          <p:cNvPr id="4" name="Rectangle 2"/>
          <p:cNvSpPr txBox="1">
            <a:spLocks noChangeArrowheads="1"/>
          </p:cNvSpPr>
          <p:nvPr/>
        </p:nvSpPr>
        <p:spPr bwMode="auto">
          <a:xfrm>
            <a:off x="3743792" y="2960558"/>
            <a:ext cx="1677649" cy="89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into</a:t>
            </a:r>
            <a:endParaRPr lang="en-US" altLang="en-US" sz="48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11" name="Title 1">
            <a:extLst>
              <a:ext uri="{FF2B5EF4-FFF2-40B4-BE49-F238E27FC236}">
                <a16:creationId xmlns:a16="http://schemas.microsoft.com/office/drawing/2014/main" id="{0282B0E8-AF13-4BFF-A9E4-AD4427C8A02F}"/>
              </a:ext>
            </a:extLst>
          </p:cNvPr>
          <p:cNvSpPr txBox="1">
            <a:spLocks/>
          </p:cNvSpPr>
          <p:nvPr/>
        </p:nvSpPr>
        <p:spPr>
          <a:xfrm>
            <a:off x="4534266" y="3812442"/>
            <a:ext cx="26845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His love</a:t>
            </a:r>
          </a:p>
        </p:txBody>
      </p:sp>
      <p:sp>
        <p:nvSpPr>
          <p:cNvPr id="2" name="Title 1"/>
          <p:cNvSpPr>
            <a:spLocks noGrp="1"/>
          </p:cNvSpPr>
          <p:nvPr>
            <p:ph type="title"/>
          </p:nvPr>
        </p:nvSpPr>
        <p:spPr>
          <a:xfrm>
            <a:off x="381000" y="1524000"/>
            <a:ext cx="8305800" cy="3657600"/>
          </a:xfrm>
        </p:spPr>
        <p:txBody>
          <a:bodyPr/>
          <a:lstStyle/>
          <a:p>
            <a:r>
              <a:rPr 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He has delivered us from    the power of darkness and conveyed us into the kingdom of the Son of His love, …</a:t>
            </a:r>
            <a:r>
              <a:rPr lang="en-US" sz="48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Colossians 1:13</a:t>
            </a:r>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6" name="Rectangle 2"/>
          <p:cNvSpPr txBox="1">
            <a:spLocks noChangeArrowheads="1"/>
          </p:cNvSpPr>
          <p:nvPr/>
        </p:nvSpPr>
        <p:spPr bwMode="auto">
          <a:xfrm>
            <a:off x="5255711" y="3581882"/>
            <a:ext cx="1970589" cy="106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7" name="Rectangle 2">
            <a:extLst>
              <a:ext uri="{FF2B5EF4-FFF2-40B4-BE49-F238E27FC236}">
                <a16:creationId xmlns:a16="http://schemas.microsoft.com/office/drawing/2014/main" id="{EEB73DC5-8712-4894-9CEA-06F3328C57BE}"/>
              </a:ext>
            </a:extLst>
          </p:cNvPr>
          <p:cNvSpPr txBox="1">
            <a:spLocks noChangeArrowheads="1"/>
          </p:cNvSpPr>
          <p:nvPr/>
        </p:nvSpPr>
        <p:spPr bwMode="auto">
          <a:xfrm>
            <a:off x="3786554" y="3012013"/>
            <a:ext cx="1594338"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into</a:t>
            </a:r>
            <a:endParaRPr kumimoji="0" lang="en-US" altLang="en-US" sz="48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8" name="Rectangle 2">
            <a:extLst>
              <a:ext uri="{FF2B5EF4-FFF2-40B4-BE49-F238E27FC236}">
                <a16:creationId xmlns:a16="http://schemas.microsoft.com/office/drawing/2014/main" id="{A849B6D2-10AB-4BDC-9B11-49FAAB1C52BE}"/>
              </a:ext>
            </a:extLst>
          </p:cNvPr>
          <p:cNvSpPr txBox="1">
            <a:spLocks noChangeArrowheads="1"/>
          </p:cNvSpPr>
          <p:nvPr/>
        </p:nvSpPr>
        <p:spPr bwMode="auto">
          <a:xfrm>
            <a:off x="4033714" y="5061597"/>
            <a:ext cx="3552093"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redemption</a:t>
            </a:r>
            <a:endParaRPr kumimoji="0" lang="en-US" altLang="en-US" sz="48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9" name="Rectangle 2">
            <a:extLst>
              <a:ext uri="{FF2B5EF4-FFF2-40B4-BE49-F238E27FC236}">
                <a16:creationId xmlns:a16="http://schemas.microsoft.com/office/drawing/2014/main" id="{3C714FFF-B2A3-42CF-A494-A9EE97E7D6A1}"/>
              </a:ext>
            </a:extLst>
          </p:cNvPr>
          <p:cNvSpPr txBox="1">
            <a:spLocks noChangeArrowheads="1"/>
          </p:cNvSpPr>
          <p:nvPr/>
        </p:nvSpPr>
        <p:spPr bwMode="auto">
          <a:xfrm>
            <a:off x="2790092" y="5795266"/>
            <a:ext cx="5931877"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forgiveness of sins</a:t>
            </a:r>
            <a:endParaRPr kumimoji="0" lang="en-US" altLang="en-US" sz="48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10" name="Rectangle 6">
            <a:extLst>
              <a:ext uri="{FF2B5EF4-FFF2-40B4-BE49-F238E27FC236}">
                <a16:creationId xmlns:a16="http://schemas.microsoft.com/office/drawing/2014/main" id="{0D15E2C4-FEC3-4A09-B02E-C91755363E82}"/>
              </a:ext>
            </a:extLst>
          </p:cNvPr>
          <p:cNvSpPr>
            <a:spLocks noChangeArrowheads="1"/>
          </p:cNvSpPr>
          <p:nvPr/>
        </p:nvSpPr>
        <p:spPr bwMode="auto">
          <a:xfrm>
            <a:off x="4443413" y="3727938"/>
            <a:ext cx="2860063" cy="77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His love</a:t>
            </a:r>
            <a:endParaRPr kumimoji="0" lang="en-US" sz="4800" i="1"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endParaRPr>
          </a:p>
        </p:txBody>
      </p:sp>
      <p:sp>
        <p:nvSpPr>
          <p:cNvPr id="12" name="Rectangle 2" hidden="1">
            <a:extLst>
              <a:ext uri="{FF2B5EF4-FFF2-40B4-BE49-F238E27FC236}">
                <a16:creationId xmlns:a16="http://schemas.microsoft.com/office/drawing/2014/main" id="{39317720-F3A8-46F1-B35E-B859B883C83B}"/>
              </a:ext>
            </a:extLst>
          </p:cNvPr>
          <p:cNvSpPr txBox="1">
            <a:spLocks noChangeArrowheads="1"/>
          </p:cNvSpPr>
          <p:nvPr/>
        </p:nvSpPr>
        <p:spPr bwMode="auto">
          <a:xfrm>
            <a:off x="3048000" y="2895600"/>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52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i="1" kern="0" dirty="0">
              <a:ln w="18415" cmpd="sng">
                <a:noFill/>
                <a:prstDash val="solid"/>
              </a:ln>
              <a:solidFill>
                <a:srgbClr val="FF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1915534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18" presetClass="emph" presetSubtype="0" fill="hold" grpId="1" nodeType="withEffect">
                                  <p:stCondLst>
                                    <p:cond delay="0"/>
                                  </p:stCondLst>
                                  <p:childTnLst>
                                    <p:set>
                                      <p:cBhvr override="childStyle">
                                        <p:cTn id="28" dur="500" fill="hold"/>
                                        <p:tgtEl>
                                          <p:spTgt spid="11"/>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17" presetClass="entr" presetSubtype="10" fill="hold" grpId="3"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childTnLst>
                                </p:cTn>
                              </p:par>
                              <p:par>
                                <p:cTn id="43" presetID="42" presetClass="path" presetSubtype="0" accel="50000" decel="50000" fill="hold" grpId="2" nodeType="withEffect">
                                  <p:stCondLst>
                                    <p:cond delay="0"/>
                                  </p:stCondLst>
                                  <p:childTnLst>
                                    <p:animMotion origin="layout" path="M 0.00556 -0.18727 L -3.05556E-6 7.40741E-7 " pathEditMode="relative" rAng="0" ptsTypes="AA">
                                      <p:cBhvr>
                                        <p:cTn id="44" dur="1000" fill="hold"/>
                                        <p:tgtEl>
                                          <p:spTgt spid="8"/>
                                        </p:tgtEl>
                                        <p:attrNameLst>
                                          <p:attrName>ppt_x</p:attrName>
                                          <p:attrName>ppt_y</p:attrName>
                                        </p:attrNameLst>
                                      </p:cBhvr>
                                      <p:rCtr x="-278" y="9352"/>
                                    </p:animMotion>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17" presetClass="entr" presetSubtype="10" fill="hold" grpId="3"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ppt_w</p:attrName>
                                        </p:attrNameLst>
                                      </p:cBhvr>
                                      <p:tavLst>
                                        <p:tav tm="0">
                                          <p:val>
                                            <p:fltVal val="0"/>
                                          </p:val>
                                        </p:tav>
                                        <p:tav tm="100000">
                                          <p:val>
                                            <p:strVal val="#ppt_w"/>
                                          </p:val>
                                        </p:tav>
                                      </p:tavLst>
                                    </p:anim>
                                    <p:anim calcmode="lin" valueType="num">
                                      <p:cBhvr>
                                        <p:cTn id="55" dur="1000" fill="hold"/>
                                        <p:tgtEl>
                                          <p:spTgt spid="9"/>
                                        </p:tgtEl>
                                        <p:attrNameLst>
                                          <p:attrName>ppt_h</p:attrName>
                                        </p:attrNameLst>
                                      </p:cBhvr>
                                      <p:tavLst>
                                        <p:tav tm="0">
                                          <p:val>
                                            <p:strVal val="#ppt_h"/>
                                          </p:val>
                                        </p:tav>
                                        <p:tav tm="100000">
                                          <p:val>
                                            <p:strVal val="#ppt_h"/>
                                          </p:val>
                                        </p:tav>
                                      </p:tavLst>
                                    </p:anim>
                                  </p:childTnLst>
                                </p:cTn>
                              </p:par>
                              <p:par>
                                <p:cTn id="56" presetID="42" presetClass="path" presetSubtype="0" accel="50000" decel="50000" fill="hold" grpId="2" nodeType="withEffect">
                                  <p:stCondLst>
                                    <p:cond delay="0"/>
                                  </p:stCondLst>
                                  <p:childTnLst>
                                    <p:animMotion origin="layout" path="M 0.01025 -0.29538 L 0.00105 -0.00325 " pathEditMode="relative" rAng="0" ptsTypes="AA">
                                      <p:cBhvr>
                                        <p:cTn id="57" dur="1000" fill="hold"/>
                                        <p:tgtEl>
                                          <p:spTgt spid="9"/>
                                        </p:tgtEl>
                                        <p:attrNameLst>
                                          <p:attrName>ppt_x</p:attrName>
                                          <p:attrName>ppt_y</p:attrName>
                                        </p:attrNameLst>
                                      </p:cBhvr>
                                      <p:rCtr x="-469" y="14606"/>
                                    </p:animMotion>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250"/>
                                        <p:tgtEl>
                                          <p:spTgt spid="6"/>
                                        </p:tgtEl>
                                      </p:cBhvr>
                                    </p:animEffect>
                                  </p:childTnLst>
                                </p:cTn>
                              </p:par>
                              <p:par>
                                <p:cTn id="63" presetID="6" presetClass="emph" presetSubtype="0" fill="hold" grpId="1" nodeType="withEffect">
                                  <p:stCondLst>
                                    <p:cond delay="0"/>
                                  </p:stCondLst>
                                  <p:childTnLst>
                                    <p:animScale>
                                      <p:cBhvr>
                                        <p:cTn id="64" dur="2000" fill="hold"/>
                                        <p:tgtEl>
                                          <p:spTgt spid="6"/>
                                        </p:tgtEl>
                                      </p:cBhvr>
                                      <p:by x="91000" y="91000"/>
                                    </p:animScale>
                                  </p:childTnLst>
                                </p:cTn>
                              </p:par>
                              <p:par>
                                <p:cTn id="65" presetID="0" presetClass="path" presetSubtype="0" accel="50000" decel="50000" fill="hold" grpId="3" nodeType="withEffect">
                                  <p:stCondLst>
                                    <p:cond delay="0"/>
                                  </p:stCondLst>
                                  <p:childTnLst>
                                    <p:animMotion origin="layout" path="M 4.72222E-6 1.11022E-16 L -0.23282 -0.0963 " pathEditMode="relative" rAng="0" ptsTypes="AA">
                                      <p:cBhvr>
                                        <p:cTn id="66" dur="2000" fill="hold"/>
                                        <p:tgtEl>
                                          <p:spTgt spid="6"/>
                                        </p:tgtEl>
                                        <p:attrNameLst>
                                          <p:attrName>ppt_x</p:attrName>
                                          <p:attrName>ppt_y</p:attrName>
                                        </p:attrNameLst>
                                      </p:cBhvr>
                                      <p:rCtr x="-11649" y="-4815"/>
                                    </p:animMotion>
                                  </p:childTnLst>
                                </p:cTn>
                              </p:par>
                              <p:par>
                                <p:cTn id="67" presetID="10" presetClass="exit" presetSubtype="0" fill="hold" grpId="1" nodeType="withEffect">
                                  <p:stCondLst>
                                    <p:cond delay="0"/>
                                  </p:stCondLst>
                                  <p:childTnLst>
                                    <p:animEffect transition="out" filter="fade">
                                      <p:cBhvr>
                                        <p:cTn id="68" dur="1250"/>
                                        <p:tgtEl>
                                          <p:spTgt spid="2"/>
                                        </p:tgtEl>
                                      </p:cBhvr>
                                    </p:animEffect>
                                    <p:set>
                                      <p:cBhvr>
                                        <p:cTn id="69" dur="1" fill="hold">
                                          <p:stCondLst>
                                            <p:cond delay="1249"/>
                                          </p:stCondLst>
                                        </p:cTn>
                                        <p:tgtEl>
                                          <p:spTgt spid="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8"/>
                                        </p:tgtEl>
                                      </p:cBhvr>
                                    </p:animEffect>
                                    <p:set>
                                      <p:cBhvr>
                                        <p:cTn id="72" dur="1" fill="hold">
                                          <p:stCondLst>
                                            <p:cond delay="999"/>
                                          </p:stCondLst>
                                        </p:cTn>
                                        <p:tgtEl>
                                          <p:spTgt spid="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1" grpId="0"/>
      <p:bldP spid="11" grpId="1"/>
      <p:bldP spid="11" grpId="2"/>
      <p:bldP spid="2" grpId="0"/>
      <p:bldP spid="2" grpId="1"/>
      <p:bldP spid="6" grpId="0"/>
      <p:bldP spid="6" grpId="1"/>
      <p:bldP spid="6" grpId="2"/>
      <p:bldP spid="6" grpId="3"/>
      <p:bldP spid="7" grpId="0"/>
      <p:bldP spid="7" grpId="1"/>
      <p:bldP spid="8" grpId="0"/>
      <p:bldP spid="8" grpId="1"/>
      <p:bldP spid="8" grpId="2"/>
      <p:bldP spid="8" grpId="3"/>
      <p:bldP spid="9" grpId="0"/>
      <p:bldP spid="9" grpId="1"/>
      <p:bldP spid="9" grpId="2"/>
      <p:bldP spid="9" grpId="3"/>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061"/>
          <a:stretch/>
        </p:blipFill>
        <p:spPr>
          <a:xfrm>
            <a:off x="0" y="0"/>
            <a:ext cx="9144000" cy="6858000"/>
          </a:xfrm>
          <a:prstGeom prst="rect">
            <a:avLst/>
          </a:prstGeom>
        </p:spPr>
      </p:pic>
      <p:sp>
        <p:nvSpPr>
          <p:cNvPr id="12" name="Title 1">
            <a:extLst>
              <a:ext uri="{FF2B5EF4-FFF2-40B4-BE49-F238E27FC236}">
                <a16:creationId xmlns:a16="http://schemas.microsoft.com/office/drawing/2014/main" id="{10B43F48-3682-4007-817A-33FED7FED5E8}"/>
              </a:ext>
            </a:extLst>
          </p:cNvPr>
          <p:cNvSpPr txBox="1">
            <a:spLocks/>
          </p:cNvSpPr>
          <p:nvPr/>
        </p:nvSpPr>
        <p:spPr>
          <a:xfrm>
            <a:off x="6182920" y="3815507"/>
            <a:ext cx="236902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His Love</a:t>
            </a:r>
          </a:p>
        </p:txBody>
      </p:sp>
      <p:sp>
        <p:nvSpPr>
          <p:cNvPr id="13" name="Title 1">
            <a:extLst>
              <a:ext uri="{FF2B5EF4-FFF2-40B4-BE49-F238E27FC236}">
                <a16:creationId xmlns:a16="http://schemas.microsoft.com/office/drawing/2014/main" id="{D5A161BB-5B80-40BD-A577-3BAE64BFB504}"/>
              </a:ext>
            </a:extLst>
          </p:cNvPr>
          <p:cNvSpPr txBox="1">
            <a:spLocks/>
          </p:cNvSpPr>
          <p:nvPr/>
        </p:nvSpPr>
        <p:spPr>
          <a:xfrm>
            <a:off x="3640394" y="4483804"/>
            <a:ext cx="41533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perfected in us</a:t>
            </a:r>
          </a:p>
        </p:txBody>
      </p:sp>
      <p:sp>
        <p:nvSpPr>
          <p:cNvPr id="4" name="Rectangle 2"/>
          <p:cNvSpPr txBox="1">
            <a:spLocks noChangeArrowheads="1"/>
          </p:cNvSpPr>
          <p:nvPr/>
        </p:nvSpPr>
        <p:spPr bwMode="auto">
          <a:xfrm>
            <a:off x="3352799" y="3069431"/>
            <a:ext cx="49815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3175" cmpd="sng">
                  <a:solidFill>
                    <a:srgbClr val="FFFF00"/>
                  </a:solidFill>
                  <a:prstDash val="solid"/>
                </a:ln>
                <a:solidFill>
                  <a:srgbClr val="FF0000"/>
                </a:solidFill>
                <a:effectLst>
                  <a:outerShdw blurRad="63500" dir="3600000" algn="tl" rotWithShape="0">
                    <a:srgbClr val="000000">
                      <a:alpha val="70000"/>
                    </a:srgbClr>
                  </a:outerShdw>
                </a:effectLst>
              </a:rPr>
              <a:t>love one another</a:t>
            </a:r>
            <a:endParaRPr lang="en-US" altLang="en-US"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19458" name="Rectangle 2"/>
          <p:cNvSpPr>
            <a:spLocks noGrp="1" noChangeArrowheads="1"/>
          </p:cNvSpPr>
          <p:nvPr>
            <p:ph type="title"/>
          </p:nvPr>
        </p:nvSpPr>
        <p:spPr>
          <a:xfrm>
            <a:off x="457200" y="789894"/>
            <a:ext cx="8229600" cy="5287962"/>
          </a:xfrm>
        </p:spPr>
        <p:txBody>
          <a:bodyPr/>
          <a:lstStyle/>
          <a:p>
            <a:pPr eaLnBrk="1" hangingPunct="1"/>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Beloved, if God so loved us, we also ought to love one another. No one has seen God at any time. If we love one another, God abides in us, and His Love has been perfected in us.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4:11-12 </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5" name="Rectangle 2"/>
          <p:cNvSpPr txBox="1">
            <a:spLocks noChangeArrowheads="1"/>
          </p:cNvSpPr>
          <p:nvPr/>
        </p:nvSpPr>
        <p:spPr bwMode="auto">
          <a:xfrm>
            <a:off x="4953000" y="2350294"/>
            <a:ext cx="1607344" cy="85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8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God</a:t>
            </a:r>
            <a:endParaRPr lang="en-US" altLang="en-US" i="1" kern="0" dirty="0">
              <a:ln w="18415" cmpd="sng">
                <a:solidFill>
                  <a:srgbClr val="7030A0"/>
                </a:solidFill>
                <a:prstDash val="solid"/>
              </a:ln>
              <a:solidFill>
                <a:srgbClr val="9933FF"/>
              </a:solidFill>
              <a:effectLst>
                <a:outerShdw blurRad="63500" dir="3600000" algn="tl" rotWithShape="0">
                  <a:srgbClr val="000000">
                    <a:alpha val="70000"/>
                  </a:srgbClr>
                </a:outerShdw>
              </a:effectLst>
            </a:endParaRPr>
          </a:p>
        </p:txBody>
      </p:sp>
      <p:sp>
        <p:nvSpPr>
          <p:cNvPr id="8" name="Rectangle 2"/>
          <p:cNvSpPr txBox="1">
            <a:spLocks noChangeArrowheads="1"/>
          </p:cNvSpPr>
          <p:nvPr/>
        </p:nvSpPr>
        <p:spPr bwMode="auto">
          <a:xfrm>
            <a:off x="3048000" y="2895600"/>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52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8DD5F6D4-CC07-49B1-8E9D-DC8A27D98C85}"/>
              </a:ext>
            </a:extLst>
          </p:cNvPr>
          <p:cNvSpPr txBox="1">
            <a:spLocks noChangeArrowheads="1"/>
          </p:cNvSpPr>
          <p:nvPr/>
        </p:nvSpPr>
        <p:spPr bwMode="auto">
          <a:xfrm>
            <a:off x="3238960" y="3089237"/>
            <a:ext cx="52144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008BBC"/>
                </a:solidFill>
                <a:effectLst>
                  <a:glow rad="101600">
                    <a:srgbClr val="000000"/>
                  </a:glow>
                  <a:outerShdw blurRad="50800" algn="tl" rotWithShape="0">
                    <a:srgbClr val="000000"/>
                  </a:outerShdw>
                </a:effectLst>
                <a:uLnTx/>
                <a:uFillTx/>
                <a:ea typeface="+mj-ea"/>
                <a:cs typeface="+mj-cs"/>
              </a:rPr>
              <a:t>love one another</a:t>
            </a:r>
            <a:endParaRPr kumimoji="0" lang="en-US" altLang="en-US" sz="4400" i="1" u="none" strike="noStrike" kern="0" cap="none" spc="0" normalizeH="0" baseline="0" noProof="0" dirty="0">
              <a:ln w="3175" cmpd="sng">
                <a:solidFill>
                  <a:srgbClr val="FFFFFF"/>
                </a:solidFill>
                <a:prstDash val="solid"/>
                <a:miter lim="800000"/>
              </a:ln>
              <a:solidFill>
                <a:srgbClr val="008BBC"/>
              </a:solidFill>
              <a:effectLst>
                <a:glow rad="101600">
                  <a:srgbClr val="000000"/>
                </a:glow>
                <a:outerShdw blurRad="50800" algn="tl" rotWithShape="0">
                  <a:srgbClr val="000000"/>
                </a:outerShdw>
              </a:effectLst>
              <a:uLnTx/>
              <a:uFillTx/>
              <a:ea typeface="+mj-ea"/>
              <a:cs typeface="+mj-cs"/>
            </a:endParaRPr>
          </a:p>
        </p:txBody>
      </p:sp>
      <p:sp>
        <p:nvSpPr>
          <p:cNvPr id="6" name="Rectangle 4"/>
          <p:cNvSpPr>
            <a:spLocks noChangeArrowheads="1"/>
          </p:cNvSpPr>
          <p:nvPr/>
        </p:nvSpPr>
        <p:spPr bwMode="auto">
          <a:xfrm>
            <a:off x="3429000" y="1562100"/>
            <a:ext cx="5257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altLang="en-US" sz="2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44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love one another</a:t>
            </a:r>
            <a:endParaRPr lang="en-US" sz="3200" b="1" i="1" dirty="0">
              <a:ln w="11430">
                <a:noFill/>
              </a:ln>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endParaRPr>
          </a:p>
        </p:txBody>
      </p:sp>
      <p:sp>
        <p:nvSpPr>
          <p:cNvPr id="15" name="Rectangle 2">
            <a:extLst>
              <a:ext uri="{FF2B5EF4-FFF2-40B4-BE49-F238E27FC236}">
                <a16:creationId xmlns:a16="http://schemas.microsoft.com/office/drawing/2014/main" id="{ED75D94A-05B8-4ED5-A455-95330F3C1D77}"/>
              </a:ext>
            </a:extLst>
          </p:cNvPr>
          <p:cNvSpPr txBox="1">
            <a:spLocks noChangeArrowheads="1"/>
          </p:cNvSpPr>
          <p:nvPr/>
        </p:nvSpPr>
        <p:spPr bwMode="auto">
          <a:xfrm>
            <a:off x="3701231" y="4434840"/>
            <a:ext cx="2710999" cy="74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perfected</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0" name="Rectangle 2">
            <a:extLst>
              <a:ext uri="{FF2B5EF4-FFF2-40B4-BE49-F238E27FC236}">
                <a16:creationId xmlns:a16="http://schemas.microsoft.com/office/drawing/2014/main" id="{ED9F21A6-2B31-48D4-851F-204101F38713}"/>
              </a:ext>
            </a:extLst>
          </p:cNvPr>
          <p:cNvSpPr txBox="1">
            <a:spLocks noChangeArrowheads="1"/>
          </p:cNvSpPr>
          <p:nvPr/>
        </p:nvSpPr>
        <p:spPr bwMode="auto">
          <a:xfrm>
            <a:off x="3690503" y="4432525"/>
            <a:ext cx="4067060" cy="74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008BBC"/>
                </a:solidFill>
                <a:effectLst>
                  <a:glow rad="101600">
                    <a:srgbClr val="000000"/>
                  </a:glow>
                  <a:outerShdw blurRad="50800" algn="tl" rotWithShape="0">
                    <a:srgbClr val="000000"/>
                  </a:outerShdw>
                </a:effectLst>
                <a:uLnTx/>
                <a:uFillTx/>
                <a:ea typeface="+mj-ea"/>
                <a:cs typeface="+mj-cs"/>
              </a:rPr>
              <a:t>perfected in us</a:t>
            </a:r>
            <a:endParaRPr kumimoji="0" lang="en-US" altLang="en-US" sz="4400" i="1" u="none" strike="noStrike" kern="0" cap="none" spc="0" normalizeH="0" baseline="0" noProof="0" dirty="0">
              <a:ln w="3175" cmpd="sng">
                <a:solidFill>
                  <a:srgbClr val="FFFFFF"/>
                </a:solidFill>
                <a:prstDash val="solid"/>
                <a:miter lim="800000"/>
              </a:ln>
              <a:solidFill>
                <a:srgbClr val="008BBC"/>
              </a:solidFill>
              <a:effectLst>
                <a:glow rad="101600">
                  <a:srgbClr val="000000"/>
                </a:glow>
                <a:outerShdw blurRad="50800" algn="tl" rotWithShape="0">
                  <a:srgbClr val="000000"/>
                </a:outerShdw>
              </a:effectLst>
              <a:uLnTx/>
              <a:uFillTx/>
              <a:ea typeface="+mj-ea"/>
              <a:cs typeface="+mj-cs"/>
            </a:endParaRPr>
          </a:p>
        </p:txBody>
      </p:sp>
      <p:sp>
        <p:nvSpPr>
          <p:cNvPr id="18" name="Love">
            <a:extLst>
              <a:ext uri="{FF2B5EF4-FFF2-40B4-BE49-F238E27FC236}">
                <a16:creationId xmlns:a16="http://schemas.microsoft.com/office/drawing/2014/main" id="{A617DB7F-1E3E-43AC-A7E8-3475B31D27BE}"/>
              </a:ext>
            </a:extLst>
          </p:cNvPr>
          <p:cNvSpPr>
            <a:spLocks noChangeArrowheads="1"/>
          </p:cNvSpPr>
          <p:nvPr/>
        </p:nvSpPr>
        <p:spPr bwMode="auto">
          <a:xfrm>
            <a:off x="7036832" y="3735417"/>
            <a:ext cx="1618652" cy="79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contourW="127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kern="0" dirty="0">
                <a:ln w="18415" cmpd="sng">
                  <a:solidFill>
                    <a:schemeClr val="bg1"/>
                  </a:solidFill>
                  <a:prstDash val="solid"/>
                </a:ln>
                <a:solidFill>
                  <a:srgbClr val="FF0000"/>
                </a:solidFill>
                <a:effectLst>
                  <a:glow rad="88900">
                    <a:schemeClr val="tx1"/>
                  </a:glow>
                </a:effectLst>
                <a:latin typeface="+mj-lt"/>
                <a:ea typeface="+mj-ea"/>
                <a:cs typeface="+mj-cs"/>
              </a:rPr>
              <a:t>Love</a:t>
            </a:r>
          </a:p>
        </p:txBody>
      </p:sp>
      <p:sp>
        <p:nvSpPr>
          <p:cNvPr id="11" name="HisLove">
            <a:extLst>
              <a:ext uri="{FF2B5EF4-FFF2-40B4-BE49-F238E27FC236}">
                <a16:creationId xmlns:a16="http://schemas.microsoft.com/office/drawing/2014/main" id="{8FEEC442-F8D7-4716-84DD-1752C804CF36}"/>
              </a:ext>
            </a:extLst>
          </p:cNvPr>
          <p:cNvSpPr>
            <a:spLocks noChangeArrowheads="1"/>
          </p:cNvSpPr>
          <p:nvPr/>
        </p:nvSpPr>
        <p:spPr bwMode="auto">
          <a:xfrm>
            <a:off x="6132871" y="3758382"/>
            <a:ext cx="2471302" cy="75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rPr>
              <a:t>His Love</a:t>
            </a:r>
            <a:endParaRPr kumimoji="0" lang="en-US" sz="4400" i="1" u="none" strike="noStrike" kern="1200" cap="none" spc="0" normalizeH="0" baseline="0" noProof="0" dirty="0">
              <a:solidFill>
                <a:srgbClr val="FF0000"/>
              </a:solidFill>
              <a:effectLst>
                <a:glow rad="76200">
                  <a:schemeClr val="tx1"/>
                </a:glow>
              </a:effectLst>
              <a:uLnTx/>
              <a:uFillTx/>
              <a:latin typeface="+mj-lt"/>
              <a:ea typeface="+mn-ea"/>
              <a:cs typeface="Calibri" panose="020F0502020204030204" pitchFamily="34" charset="0"/>
            </a:endParaRPr>
          </a:p>
        </p:txBody>
      </p:sp>
      <p:sp>
        <p:nvSpPr>
          <p:cNvPr id="14" name="Rectangle 6">
            <a:extLst>
              <a:ext uri="{FF2B5EF4-FFF2-40B4-BE49-F238E27FC236}">
                <a16:creationId xmlns:a16="http://schemas.microsoft.com/office/drawing/2014/main" id="{B983ABFE-9CE3-401D-A780-0511526DD045}"/>
              </a:ext>
            </a:extLst>
          </p:cNvPr>
          <p:cNvSpPr>
            <a:spLocks noChangeArrowheads="1"/>
          </p:cNvSpPr>
          <p:nvPr/>
        </p:nvSpPr>
        <p:spPr bwMode="auto">
          <a:xfrm>
            <a:off x="6199434" y="4432609"/>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6" name="Rectangle 2" hidden="1">
            <a:extLst>
              <a:ext uri="{FF2B5EF4-FFF2-40B4-BE49-F238E27FC236}">
                <a16:creationId xmlns:a16="http://schemas.microsoft.com/office/drawing/2014/main" id="{48661C53-8B23-49B1-B964-5820C6F26754}"/>
              </a:ext>
            </a:extLst>
          </p:cNvPr>
          <p:cNvSpPr txBox="1">
            <a:spLocks noChangeArrowheads="1"/>
          </p:cNvSpPr>
          <p:nvPr/>
        </p:nvSpPr>
        <p:spPr bwMode="auto">
          <a:xfrm>
            <a:off x="3756987" y="3163601"/>
            <a:ext cx="2710999" cy="72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noFill/>
                  <a:prstDash val="solid"/>
                </a:ln>
                <a:solidFill>
                  <a:srgbClr val="FF0000"/>
                </a:solidFill>
                <a:effectLst>
                  <a:outerShdw blurRad="63500" dir="3600000" algn="tl" rotWithShape="0">
                    <a:srgbClr val="000000">
                      <a:alpha val="70000"/>
                    </a:srgbClr>
                  </a:outerShdw>
                </a:effectLst>
              </a:rPr>
              <a:t>perfected</a:t>
            </a:r>
            <a:endParaRPr lang="en-US" altLang="en-US" sz="4200" i="1" kern="0" dirty="0">
              <a:ln w="18415" cmpd="sng">
                <a:noFill/>
                <a:prstDash val="solid"/>
              </a:ln>
              <a:solidFill>
                <a:srgbClr val="FF0000"/>
              </a:solidFill>
              <a:effectLst>
                <a:outerShdw blurRad="63500" dir="3600000" algn="tl" rotWithShape="0">
                  <a:srgbClr val="000000">
                    <a:alpha val="70000"/>
                  </a:srgbClr>
                </a:outerShdw>
              </a:effectLst>
            </a:endParaRPr>
          </a:p>
        </p:txBody>
      </p:sp>
      <p:sp>
        <p:nvSpPr>
          <p:cNvPr id="17" name="Rectangle 2" hidden="1">
            <a:extLst>
              <a:ext uri="{FF2B5EF4-FFF2-40B4-BE49-F238E27FC236}">
                <a16:creationId xmlns:a16="http://schemas.microsoft.com/office/drawing/2014/main" id="{9F2E29FE-90A8-40A2-812A-CD087B1CFBBE}"/>
              </a:ext>
            </a:extLst>
          </p:cNvPr>
          <p:cNvSpPr txBox="1">
            <a:spLocks noChangeArrowheads="1"/>
          </p:cNvSpPr>
          <p:nvPr/>
        </p:nvSpPr>
        <p:spPr bwMode="auto">
          <a:xfrm>
            <a:off x="-152400" y="3048001"/>
            <a:ext cx="1905000" cy="91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7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200" kern="0" dirty="0">
                <a:ln w="18415" cmpd="sng">
                  <a:noFill/>
                  <a:prstDash val="solid"/>
                </a:ln>
                <a:solidFill>
                  <a:srgbClr val="00FF00"/>
                </a:solidFill>
                <a:effectLst/>
              </a:rPr>
              <a:t>Love</a:t>
            </a:r>
            <a:endParaRPr lang="en-US" altLang="en-US" sz="4200" i="1" kern="0" dirty="0">
              <a:ln w="18415" cmpd="sng">
                <a:noFill/>
                <a:prstDash val="solid"/>
              </a:ln>
              <a:solidFill>
                <a:srgbClr val="00FF00"/>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750" fill="hold"/>
                                        <p:tgtEl>
                                          <p:spTgt spid="19458"/>
                                        </p:tgtEl>
                                        <p:attrNameLst>
                                          <p:attrName>ppt_w</p:attrName>
                                        </p:attrNameLst>
                                      </p:cBhvr>
                                      <p:tavLst>
                                        <p:tav tm="0">
                                          <p:val>
                                            <p:strVal val="#ppt_w*0.70"/>
                                          </p:val>
                                        </p:tav>
                                        <p:tav tm="100000">
                                          <p:val>
                                            <p:strVal val="#ppt_w"/>
                                          </p:val>
                                        </p:tav>
                                      </p:tavLst>
                                    </p:anim>
                                    <p:anim calcmode="lin" valueType="num">
                                      <p:cBhvr>
                                        <p:cTn id="8" dur="750" fill="hold"/>
                                        <p:tgtEl>
                                          <p:spTgt spid="19458"/>
                                        </p:tgtEl>
                                        <p:attrNameLst>
                                          <p:attrName>ppt_h</p:attrName>
                                        </p:attrNameLst>
                                      </p:cBhvr>
                                      <p:tavLst>
                                        <p:tav tm="0">
                                          <p:val>
                                            <p:strVal val="#ppt_h"/>
                                          </p:val>
                                        </p:tav>
                                        <p:tav tm="100000">
                                          <p:val>
                                            <p:strVal val="#ppt_h"/>
                                          </p:val>
                                        </p:tav>
                                      </p:tavLst>
                                    </p:anim>
                                    <p:animEffect transition="in" filter="fade">
                                      <p:cBhvr>
                                        <p:cTn id="9" dur="750"/>
                                        <p:tgtEl>
                                          <p:spTgt spid="19458"/>
                                        </p:tgtEl>
                                      </p:cBhvr>
                                    </p:animEffect>
                                  </p:childTnLst>
                                </p:cTn>
                              </p:par>
                            </p:childTnLst>
                          </p:cTn>
                        </p:par>
                        <p:par>
                          <p:cTn id="10" fill="hold">
                            <p:stCondLst>
                              <p:cond delay="750"/>
                            </p:stCondLst>
                            <p:childTnLst>
                              <p:par>
                                <p:cTn id="11" presetID="10" presetClass="exit" presetSubtype="0" fill="hold" grpId="2" nodeType="afterEffect">
                                  <p:stCondLst>
                                    <p:cond delay="0"/>
                                  </p:stCondLst>
                                  <p:childTnLst>
                                    <p:animEffect transition="out" filter="fade">
                                      <p:cBhvr>
                                        <p:cTn id="12" dur="250"/>
                                        <p:tgtEl>
                                          <p:spTgt spid="8"/>
                                        </p:tgtEl>
                                      </p:cBhvr>
                                    </p:animEffect>
                                    <p:set>
                                      <p:cBhvr>
                                        <p:cTn id="13" dur="1" fill="hold">
                                          <p:stCondLst>
                                            <p:cond delay="24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10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0"/>
                            </p:stCondLst>
                            <p:childTnLst>
                              <p:par>
                                <p:cTn id="34" presetID="8" presetClass="emph" presetSubtype="0" fill="hold" grpId="3" nodeType="afterEffect">
                                  <p:stCondLst>
                                    <p:cond delay="0"/>
                                  </p:stCondLst>
                                  <p:childTnLst>
                                    <p:animRot by="-2100000">
                                      <p:cBhvr>
                                        <p:cTn id="35" dur="1500" fill="hold"/>
                                        <p:tgtEl>
                                          <p:spTgt spid="6"/>
                                        </p:tgtEl>
                                        <p:attrNameLst>
                                          <p:attrName>r</p:attrName>
                                        </p:attrNameLst>
                                      </p:cBhvr>
                                    </p:animRot>
                                  </p:childTnLst>
                                </p:cTn>
                              </p:par>
                              <p:par>
                                <p:cTn id="36" presetID="6" presetClass="emph" presetSubtype="0" fill="hold" grpId="4" nodeType="withEffect">
                                  <p:stCondLst>
                                    <p:cond delay="0"/>
                                  </p:stCondLst>
                                  <p:childTnLst>
                                    <p:animScale>
                                      <p:cBhvr>
                                        <p:cTn id="37" dur="1500" fill="hold"/>
                                        <p:tgtEl>
                                          <p:spTgt spid="6"/>
                                        </p:tgtEl>
                                      </p:cBhvr>
                                      <p:by x="40000" y="40000"/>
                                    </p:animScale>
                                  </p:childTnLst>
                                </p:cTn>
                              </p:par>
                              <p:par>
                                <p:cTn id="38" presetID="42" presetClass="path" presetSubtype="0" accel="50000" decel="50000" fill="hold" grpId="2" nodeType="withEffect">
                                  <p:stCondLst>
                                    <p:cond delay="0"/>
                                  </p:stCondLst>
                                  <p:childTnLst>
                                    <p:animMotion origin="layout" path="M 1.11022E-16 -3.33333E-6 L -0.21111 0.1838 " pathEditMode="relative" rAng="0" ptsTypes="AA">
                                      <p:cBhvr>
                                        <p:cTn id="39" dur="1500" fill="hold"/>
                                        <p:tgtEl>
                                          <p:spTgt spid="6"/>
                                        </p:tgtEl>
                                        <p:attrNameLst>
                                          <p:attrName>ppt_x</p:attrName>
                                          <p:attrName>ppt_y</p:attrName>
                                        </p:attrNameLst>
                                      </p:cBhvr>
                                      <p:rCtr x="-10556" y="9190"/>
                                    </p:animMotion>
                                  </p:childTnLst>
                                </p:cTn>
                              </p:par>
                              <p:par>
                                <p:cTn id="40" presetID="0" presetClass="exit" presetSubtype="0" fill="hold" grpId="1" nodeType="withEffect">
                                  <p:stCondLst>
                                    <p:cond delay="0"/>
                                  </p:stCondLst>
                                  <p:childTnLst>
                                    <p:set>
                                      <p:cBhvr>
                                        <p:cTn id="41" dur="1" fill="hold">
                                          <p:stCondLst>
                                            <p:cond delay="1499"/>
                                          </p:stCondLst>
                                        </p:cTn>
                                        <p:tgtEl>
                                          <p:spTgt spid="6"/>
                                        </p:tgtEl>
                                        <p:attrNameLst>
                                          <p:attrName>style.visibility</p:attrName>
                                        </p:attrNameLst>
                                      </p:cBhvr>
                                      <p:to>
                                        <p:strVal val="hidden"/>
                                      </p:to>
                                    </p:set>
                                    <p:animEffect transition="out" filter="dissolve">
                                      <p:cBhvr>
                                        <p:cTn id="42" dur="1500">
                                          <p:stCondLst>
                                            <p:cond delay="0"/>
                                          </p:stCondLst>
                                        </p:cTn>
                                        <p:tgtEl>
                                          <p:spTgt spid="6"/>
                                        </p:tgtEl>
                                      </p:cBhvr>
                                    </p:animEffect>
                                    <p:anim to="" calcmode="lin" valueType="num">
                                      <p:cBhvr>
                                        <p:cTn id="43" dur="15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44" dur="15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45" presetID="17" presetClass="exit" presetSubtype="8" fill="hold" grpId="1" nodeType="withEffect">
                                  <p:stCondLst>
                                    <p:cond delay="250"/>
                                  </p:stCondLst>
                                  <p:childTnLst>
                                    <p:anim calcmode="lin" valueType="num">
                                      <p:cBhvr>
                                        <p:cTn id="46" dur="750"/>
                                        <p:tgtEl>
                                          <p:spTgt spid="9"/>
                                        </p:tgtEl>
                                        <p:attrNameLst>
                                          <p:attrName>ppt_x</p:attrName>
                                        </p:attrNameLst>
                                      </p:cBhvr>
                                      <p:tavLst>
                                        <p:tav tm="0">
                                          <p:val>
                                            <p:strVal val="ppt_x"/>
                                          </p:val>
                                        </p:tav>
                                        <p:tav tm="100000">
                                          <p:val>
                                            <p:strVal val="ppt_x-ppt_w/2"/>
                                          </p:val>
                                        </p:tav>
                                      </p:tavLst>
                                    </p:anim>
                                    <p:anim calcmode="lin" valueType="num">
                                      <p:cBhvr>
                                        <p:cTn id="47" dur="750"/>
                                        <p:tgtEl>
                                          <p:spTgt spid="9"/>
                                        </p:tgtEl>
                                        <p:attrNameLst>
                                          <p:attrName>ppt_y</p:attrName>
                                        </p:attrNameLst>
                                      </p:cBhvr>
                                      <p:tavLst>
                                        <p:tav tm="0">
                                          <p:val>
                                            <p:strVal val="ppt_y"/>
                                          </p:val>
                                        </p:tav>
                                        <p:tav tm="100000">
                                          <p:val>
                                            <p:strVal val="ppt_y"/>
                                          </p:val>
                                        </p:tav>
                                      </p:tavLst>
                                    </p:anim>
                                    <p:anim calcmode="lin" valueType="num">
                                      <p:cBhvr>
                                        <p:cTn id="48" dur="750"/>
                                        <p:tgtEl>
                                          <p:spTgt spid="9"/>
                                        </p:tgtEl>
                                        <p:attrNameLst>
                                          <p:attrName>ppt_w</p:attrName>
                                        </p:attrNameLst>
                                      </p:cBhvr>
                                      <p:tavLst>
                                        <p:tav tm="0">
                                          <p:val>
                                            <p:strVal val="ppt_w"/>
                                          </p:val>
                                        </p:tav>
                                        <p:tav tm="100000">
                                          <p:val>
                                            <p:fltVal val="0"/>
                                          </p:val>
                                        </p:tav>
                                      </p:tavLst>
                                    </p:anim>
                                    <p:anim calcmode="lin" valueType="num">
                                      <p:cBhvr>
                                        <p:cTn id="49" dur="750"/>
                                        <p:tgtEl>
                                          <p:spTgt spid="9"/>
                                        </p:tgtEl>
                                        <p:attrNameLst>
                                          <p:attrName>ppt_h</p:attrName>
                                        </p:attrNameLst>
                                      </p:cBhvr>
                                      <p:tavLst>
                                        <p:tav tm="0">
                                          <p:val>
                                            <p:strVal val="ppt_h"/>
                                          </p:val>
                                        </p:tav>
                                        <p:tav tm="100000">
                                          <p:val>
                                            <p:strVal val="ppt_h"/>
                                          </p:val>
                                        </p:tav>
                                      </p:tavLst>
                                    </p:anim>
                                    <p:set>
                                      <p:cBhvr>
                                        <p:cTn id="50" dur="1" fill="hold">
                                          <p:stCondLst>
                                            <p:cond delay="749"/>
                                          </p:stCondLst>
                                        </p:cTn>
                                        <p:tgtEl>
                                          <p:spTgt spid="9"/>
                                        </p:tgtEl>
                                        <p:attrNameLst>
                                          <p:attrName>style.visibility</p:attrName>
                                        </p:attrNameLst>
                                      </p:cBhvr>
                                      <p:to>
                                        <p:strVal val="hidden"/>
                                      </p:to>
                                    </p:set>
                                  </p:childTnLst>
                                </p:cTn>
                              </p:par>
                              <p:par>
                                <p:cTn id="51" presetID="17" presetClass="exit" presetSubtype="8" fill="hold" grpId="2" nodeType="withEffect">
                                  <p:stCondLst>
                                    <p:cond delay="250"/>
                                  </p:stCondLst>
                                  <p:childTnLst>
                                    <p:anim calcmode="lin" valueType="num">
                                      <p:cBhvr>
                                        <p:cTn id="52" dur="750"/>
                                        <p:tgtEl>
                                          <p:spTgt spid="4"/>
                                        </p:tgtEl>
                                        <p:attrNameLst>
                                          <p:attrName>ppt_x</p:attrName>
                                        </p:attrNameLst>
                                      </p:cBhvr>
                                      <p:tavLst>
                                        <p:tav tm="0">
                                          <p:val>
                                            <p:strVal val="ppt_x"/>
                                          </p:val>
                                        </p:tav>
                                        <p:tav tm="100000">
                                          <p:val>
                                            <p:strVal val="ppt_x-ppt_w/2"/>
                                          </p:val>
                                        </p:tav>
                                      </p:tavLst>
                                    </p:anim>
                                    <p:anim calcmode="lin" valueType="num">
                                      <p:cBhvr>
                                        <p:cTn id="53" dur="750"/>
                                        <p:tgtEl>
                                          <p:spTgt spid="4"/>
                                        </p:tgtEl>
                                        <p:attrNameLst>
                                          <p:attrName>ppt_y</p:attrName>
                                        </p:attrNameLst>
                                      </p:cBhvr>
                                      <p:tavLst>
                                        <p:tav tm="0">
                                          <p:val>
                                            <p:strVal val="ppt_y"/>
                                          </p:val>
                                        </p:tav>
                                        <p:tav tm="100000">
                                          <p:val>
                                            <p:strVal val="ppt_y"/>
                                          </p:val>
                                        </p:tav>
                                      </p:tavLst>
                                    </p:anim>
                                    <p:anim calcmode="lin" valueType="num">
                                      <p:cBhvr>
                                        <p:cTn id="54" dur="750"/>
                                        <p:tgtEl>
                                          <p:spTgt spid="4"/>
                                        </p:tgtEl>
                                        <p:attrNameLst>
                                          <p:attrName>ppt_w</p:attrName>
                                        </p:attrNameLst>
                                      </p:cBhvr>
                                      <p:tavLst>
                                        <p:tav tm="0">
                                          <p:val>
                                            <p:strVal val="ppt_w"/>
                                          </p:val>
                                        </p:tav>
                                        <p:tav tm="100000">
                                          <p:val>
                                            <p:fltVal val="0"/>
                                          </p:val>
                                        </p:tav>
                                      </p:tavLst>
                                    </p:anim>
                                    <p:anim calcmode="lin" valueType="num">
                                      <p:cBhvr>
                                        <p:cTn id="55" dur="750"/>
                                        <p:tgtEl>
                                          <p:spTgt spid="4"/>
                                        </p:tgtEl>
                                        <p:attrNameLst>
                                          <p:attrName>ppt_h</p:attrName>
                                        </p:attrNameLst>
                                      </p:cBhvr>
                                      <p:tavLst>
                                        <p:tav tm="0">
                                          <p:val>
                                            <p:strVal val="ppt_h"/>
                                          </p:val>
                                        </p:tav>
                                        <p:tav tm="100000">
                                          <p:val>
                                            <p:strVal val="ppt_h"/>
                                          </p:val>
                                        </p:tav>
                                      </p:tavLst>
                                    </p:anim>
                                    <p:set>
                                      <p:cBhvr>
                                        <p:cTn id="56" dur="1" fill="hold">
                                          <p:stCondLst>
                                            <p:cond delay="749"/>
                                          </p:stCondLst>
                                        </p:cTn>
                                        <p:tgtEl>
                                          <p:spTgt spid="4"/>
                                        </p:tgtEl>
                                        <p:attrNameLst>
                                          <p:attrName>style.visibility</p:attrName>
                                        </p:attrNameLst>
                                      </p:cBhvr>
                                      <p:to>
                                        <p:strVal val="hidden"/>
                                      </p:to>
                                    </p:set>
                                  </p:childTnLst>
                                </p:cTn>
                              </p:par>
                              <p:par>
                                <p:cTn id="57" presetID="22" presetClass="entr" presetSubtype="8" fill="hold" grpId="0" nodeType="withEffect">
                                  <p:stCondLst>
                                    <p:cond delay="100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par>
                                <p:cTn id="60" presetID="18" presetClass="emph" presetSubtype="0" fill="hold" grpId="1" nodeType="withEffect">
                                  <p:stCondLst>
                                    <p:cond delay="1000"/>
                                  </p:stCondLst>
                                  <p:childTnLst>
                                    <p:set>
                                      <p:cBhvr override="childStyle">
                                        <p:cTn id="61" dur="500" fill="hold"/>
                                        <p:tgtEl>
                                          <p:spTgt spid="12"/>
                                        </p:tgtEl>
                                        <p:attrNameLst>
                                          <p:attrName>style.textDecorationUnderline</p:attrName>
                                        </p:attrNameLst>
                                      </p:cBhvr>
                                      <p:to>
                                        <p:strVal val="true"/>
                                      </p:to>
                                    </p:set>
                                  </p:childTnLst>
                                </p:cTn>
                              </p:par>
                              <p:par>
                                <p:cTn id="62" presetID="22" presetClass="entr" presetSubtype="8" fill="hold" grpId="0" nodeType="withEffect">
                                  <p:stCondLst>
                                    <p:cond delay="100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par>
                                <p:cTn id="65" presetID="22" presetClass="entr" presetSubtype="8" fill="hold" grpId="0" nodeType="withEffect">
                                  <p:stCondLst>
                                    <p:cond delay="140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par>
                                <p:cTn id="68" presetID="18" presetClass="emph" presetSubtype="0" fill="hold" grpId="1" nodeType="withEffect">
                                  <p:stCondLst>
                                    <p:cond delay="1400"/>
                                  </p:stCondLst>
                                  <p:childTnLst>
                                    <p:set>
                                      <p:cBhvr override="childStyle">
                                        <p:cTn id="69" dur="500" fill="hold"/>
                                        <p:tgtEl>
                                          <p:spTgt spid="13"/>
                                        </p:tgtEl>
                                        <p:attrNameLst>
                                          <p:attrName>style.textDecorationUnderline</p:attrName>
                                        </p:attrNameLst>
                                      </p:cBhvr>
                                      <p:to>
                                        <p:strVal val="true"/>
                                      </p:to>
                                    </p:set>
                                  </p:childTnLst>
                                </p:cTn>
                              </p:par>
                              <p:par>
                                <p:cTn id="70" presetID="22" presetClass="entr" presetSubtype="8" fill="hold" grpId="0" nodeType="withEffect">
                                  <p:stCondLst>
                                    <p:cond delay="140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par>
                                <p:cTn id="73" presetID="0" presetClass="entr" presetSubtype="0" fill="hold" grpId="0" nodeType="withEffect">
                                  <p:stCondLst>
                                    <p:cond delay="1750"/>
                                  </p:stCondLst>
                                  <p:childTnLst>
                                    <p:set>
                                      <p:cBhvr>
                                        <p:cTn id="74" dur="1" fill="hold">
                                          <p:stCondLst>
                                            <p:cond delay="0"/>
                                          </p:stCondLst>
                                        </p:cTn>
                                        <p:tgtEl>
                                          <p:spTgt spid="14"/>
                                        </p:tgtEl>
                                        <p:attrNameLst>
                                          <p:attrName>style.visibility</p:attrName>
                                        </p:attrNameLst>
                                      </p:cBhvr>
                                      <p:to>
                                        <p:strVal val="visible"/>
                                      </p:to>
                                    </p:set>
                                    <p:animEffect transition="in" filter="dissolve">
                                      <p:cBhvr>
                                        <p:cTn id="75" dur="500">
                                          <p:stCondLst>
                                            <p:cond delay="0"/>
                                          </p:stCondLst>
                                        </p:cTn>
                                        <p:tgtEl>
                                          <p:spTgt spid="14"/>
                                        </p:tgtEl>
                                      </p:cBhvr>
                                    </p:animEffect>
                                    <p:anim to="" calcmode="lin" valueType="num">
                                      <p:cBhvr>
                                        <p:cTn id="76"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7"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250"/>
                                        <p:tgtEl>
                                          <p:spTgt spid="1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250"/>
                                        <p:tgtEl>
                                          <p:spTgt spid="18"/>
                                        </p:tgtEl>
                                      </p:cBhvr>
                                    </p:animEffect>
                                  </p:childTnLst>
                                </p:cTn>
                              </p:par>
                              <p:par>
                                <p:cTn id="86" presetID="6" presetClass="emph" presetSubtype="0" fill="hold" grpId="1" nodeType="withEffect">
                                  <p:stCondLst>
                                    <p:cond delay="0"/>
                                  </p:stCondLst>
                                  <p:childTnLst>
                                    <p:animScale>
                                      <p:cBhvr>
                                        <p:cTn id="87" dur="2000" fill="hold"/>
                                        <p:tgtEl>
                                          <p:spTgt spid="15"/>
                                        </p:tgtEl>
                                      </p:cBhvr>
                                      <p:by x="95500" y="95500"/>
                                    </p:animScale>
                                  </p:childTnLst>
                                </p:cTn>
                              </p:par>
                              <p:par>
                                <p:cTn id="88" presetID="6" presetClass="emph" presetSubtype="0" fill="hold" grpId="1" nodeType="withEffect">
                                  <p:stCondLst>
                                    <p:cond delay="0"/>
                                  </p:stCondLst>
                                  <p:childTnLst>
                                    <p:animScale>
                                      <p:cBhvr>
                                        <p:cTn id="89" dur="2000" fill="hold"/>
                                        <p:tgtEl>
                                          <p:spTgt spid="18"/>
                                        </p:tgtEl>
                                      </p:cBhvr>
                                      <p:by x="95500" y="95500"/>
                                    </p:animScale>
                                  </p:childTnLst>
                                </p:cTn>
                              </p:par>
                              <p:par>
                                <p:cTn id="90" presetID="3" presetClass="emph" presetSubtype="2" fill="hold" grpId="2" nodeType="withEffect">
                                  <p:stCondLst>
                                    <p:cond delay="0"/>
                                  </p:stCondLst>
                                  <p:childTnLst>
                                    <p:animClr clrSpc="rgb" dir="cw">
                                      <p:cBhvr override="childStyle">
                                        <p:cTn id="91" dur="2000" fill="hold"/>
                                        <p:tgtEl>
                                          <p:spTgt spid="18"/>
                                        </p:tgtEl>
                                        <p:attrNameLst>
                                          <p:attrName>style.color</p:attrName>
                                        </p:attrNameLst>
                                      </p:cBhvr>
                                      <p:to>
                                        <a:schemeClr val="bg1"/>
                                      </p:to>
                                    </p:animClr>
                                  </p:childTnLst>
                                </p:cTn>
                              </p:par>
                              <p:par>
                                <p:cTn id="92" presetID="0" presetClass="path" presetSubtype="0" accel="50000" decel="50000" fill="hold" grpId="3" nodeType="withEffect">
                                  <p:stCondLst>
                                    <p:cond delay="0"/>
                                  </p:stCondLst>
                                  <p:childTnLst>
                                    <p:animMotion origin="layout" path="M -1.38889E-6 -4.44444E-6 L 0.00573 -0.18634 " pathEditMode="relative" rAng="0" ptsTypes="AA">
                                      <p:cBhvr>
                                        <p:cTn id="93" dur="2000" fill="hold"/>
                                        <p:tgtEl>
                                          <p:spTgt spid="15"/>
                                        </p:tgtEl>
                                        <p:attrNameLst>
                                          <p:attrName>ppt_x</p:attrName>
                                          <p:attrName>ppt_y</p:attrName>
                                        </p:attrNameLst>
                                      </p:cBhvr>
                                      <p:rCtr x="278" y="-9329"/>
                                    </p:animMotion>
                                  </p:childTnLst>
                                </p:cTn>
                              </p:par>
                              <p:par>
                                <p:cTn id="94" presetID="37" presetClass="path" presetSubtype="0" accel="50000" decel="50000" fill="hold" grpId="3" nodeType="withEffect">
                                  <p:stCondLst>
                                    <p:cond delay="0"/>
                                  </p:stCondLst>
                                  <p:childTnLst>
                                    <p:animMotion origin="layout" path="M -0.00052 -0.00092 C -0.00625 -0.05439 -0.02153 -0.1787 -0.0599 -0.24513 C -0.09879 -0.31134 -0.1658 -0.36064 -0.23264 -0.40046 C -0.3066 -0.43379 -0.42344 -0.4375 -0.49636 -0.41504 C -0.56719 -0.38888 -0.64254 -0.31828 -0.68664 -0.2618 C -0.73073 -0.20509 -0.74636 -0.13472 -0.75556 -0.08819 " pathEditMode="relative" rAng="0" ptsTypes="AAAAAA">
                                      <p:cBhvr>
                                        <p:cTn id="95" dur="2000" fill="hold"/>
                                        <p:tgtEl>
                                          <p:spTgt spid="18"/>
                                        </p:tgtEl>
                                        <p:attrNameLst>
                                          <p:attrName>ppt_x</p:attrName>
                                          <p:attrName>ppt_y</p:attrName>
                                        </p:attrNameLst>
                                      </p:cBhvr>
                                      <p:rCtr x="-37760" y="-21412"/>
                                    </p:animMotion>
                                  </p:childTnLst>
                                </p:cTn>
                              </p:par>
                              <p:par>
                                <p:cTn id="96" presetID="10" presetClass="exit" presetSubtype="0" fill="hold" grpId="1" nodeType="withEffect">
                                  <p:stCondLst>
                                    <p:cond delay="0"/>
                                  </p:stCondLst>
                                  <p:childTnLst>
                                    <p:animEffect transition="out" filter="fade">
                                      <p:cBhvr>
                                        <p:cTn id="97" dur="1250"/>
                                        <p:tgtEl>
                                          <p:spTgt spid="19458"/>
                                        </p:tgtEl>
                                      </p:cBhvr>
                                    </p:animEffect>
                                    <p:set>
                                      <p:cBhvr>
                                        <p:cTn id="98" dur="1" fill="hold">
                                          <p:stCondLst>
                                            <p:cond delay="1249"/>
                                          </p:stCondLst>
                                        </p:cTn>
                                        <p:tgtEl>
                                          <p:spTgt spid="1945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5"/>
                                        </p:tgtEl>
                                      </p:cBhvr>
                                    </p:animEffect>
                                    <p:set>
                                      <p:cBhvr>
                                        <p:cTn id="101" dur="1" fill="hold">
                                          <p:stCondLst>
                                            <p:cond delay="499"/>
                                          </p:stCondLst>
                                        </p:cTn>
                                        <p:tgtEl>
                                          <p:spTgt spid="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3"/>
                                        </p:tgtEl>
                                      </p:cBhvr>
                                    </p:animEffect>
                                    <p:set>
                                      <p:cBhvr>
                                        <p:cTn id="11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3" grpId="0"/>
      <p:bldP spid="13" grpId="1"/>
      <p:bldP spid="13" grpId="2"/>
      <p:bldP spid="4" grpId="0"/>
      <p:bldP spid="4" grpId="1"/>
      <p:bldP spid="4" grpId="2"/>
      <p:bldP spid="19458" grpId="0"/>
      <p:bldP spid="19458" grpId="1"/>
      <p:bldP spid="5" grpId="0"/>
      <p:bldP spid="5" grpId="1"/>
      <p:bldP spid="8" grpId="2"/>
      <p:bldP spid="9" grpId="0"/>
      <p:bldP spid="9" grpId="1"/>
      <p:bldP spid="6" grpId="0"/>
      <p:bldP spid="6" grpId="1"/>
      <p:bldP spid="6" grpId="2"/>
      <p:bldP spid="6" grpId="3"/>
      <p:bldP spid="6" grpId="4"/>
      <p:bldP spid="15" grpId="0"/>
      <p:bldP spid="15" grpId="1"/>
      <p:bldP spid="15" grpId="3"/>
      <p:bldP spid="10" grpId="0"/>
      <p:bldP spid="10" grpId="1"/>
      <p:bldP spid="18" grpId="0"/>
      <p:bldP spid="18" grpId="1"/>
      <p:bldP spid="18" grpId="2"/>
      <p:bldP spid="18" grpId="3"/>
      <p:bldP spid="11" grpId="0"/>
      <p:bldP spid="11" grpId="1"/>
      <p:bldP spid="14" grpId="0"/>
      <p:bldP spid="1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53" r="25538"/>
          <a:stretch/>
        </p:blipFill>
        <p:spPr>
          <a:xfrm>
            <a:off x="-76200" y="0"/>
            <a:ext cx="9220200" cy="6857999"/>
          </a:xfrm>
          <a:prstGeom prst="rect">
            <a:avLst/>
          </a:prstGeom>
        </p:spPr>
      </p:pic>
      <p:sp>
        <p:nvSpPr>
          <p:cNvPr id="4" name="Rectangle 2"/>
          <p:cNvSpPr txBox="1">
            <a:spLocks noChangeArrowheads="1"/>
          </p:cNvSpPr>
          <p:nvPr/>
        </p:nvSpPr>
        <p:spPr bwMode="auto">
          <a:xfrm>
            <a:off x="2875180" y="1777652"/>
            <a:ext cx="6172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3175" cmpd="sng">
                  <a:solidFill>
                    <a:srgbClr val="FFFF00"/>
                  </a:solidFill>
                  <a:prstDash val="solid"/>
                </a:ln>
                <a:solidFill>
                  <a:srgbClr val="FF0000"/>
                </a:solidFill>
                <a:effectLst>
                  <a:outerShdw blurRad="63500" dir="3600000" algn="tl" rotWithShape="0">
                    <a:srgbClr val="000000">
                      <a:alpha val="70000"/>
                    </a:srgbClr>
                  </a:outerShdw>
                </a:effectLst>
              </a:rPr>
              <a:t>he who abides in love</a:t>
            </a:r>
            <a:endParaRPr lang="en-US" altLang="en-US" sz="4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13" name="Title 1">
            <a:extLst>
              <a:ext uri="{FF2B5EF4-FFF2-40B4-BE49-F238E27FC236}">
                <a16:creationId xmlns:a16="http://schemas.microsoft.com/office/drawing/2014/main" id="{C9920937-75F1-4BD4-BAE7-DE1795D2C9DB}"/>
              </a:ext>
            </a:extLst>
          </p:cNvPr>
          <p:cNvSpPr txBox="1">
            <a:spLocks/>
          </p:cNvSpPr>
          <p:nvPr/>
        </p:nvSpPr>
        <p:spPr>
          <a:xfrm>
            <a:off x="3749154" y="3849873"/>
            <a:ext cx="283732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may have</a:t>
            </a:r>
          </a:p>
        </p:txBody>
      </p:sp>
      <p:sp>
        <p:nvSpPr>
          <p:cNvPr id="9" name="Title 1">
            <a:extLst>
              <a:ext uri="{FF2B5EF4-FFF2-40B4-BE49-F238E27FC236}">
                <a16:creationId xmlns:a16="http://schemas.microsoft.com/office/drawing/2014/main" id="{DCF348C0-858F-4EB2-938E-108EA5AC0C2D}"/>
              </a:ext>
            </a:extLst>
          </p:cNvPr>
          <p:cNvSpPr txBox="1">
            <a:spLocks/>
          </p:cNvSpPr>
          <p:nvPr/>
        </p:nvSpPr>
        <p:spPr>
          <a:xfrm>
            <a:off x="545833" y="2571972"/>
            <a:ext cx="39037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abides in God</a:t>
            </a:r>
          </a:p>
        </p:txBody>
      </p:sp>
      <p:sp>
        <p:nvSpPr>
          <p:cNvPr id="21" name="Rectangle 2">
            <a:extLst>
              <a:ext uri="{FF2B5EF4-FFF2-40B4-BE49-F238E27FC236}">
                <a16:creationId xmlns:a16="http://schemas.microsoft.com/office/drawing/2014/main" id="{54511A1E-629D-460D-8AAA-E03AD42E249F}"/>
              </a:ext>
            </a:extLst>
          </p:cNvPr>
          <p:cNvSpPr txBox="1">
            <a:spLocks noChangeArrowheads="1"/>
          </p:cNvSpPr>
          <p:nvPr/>
        </p:nvSpPr>
        <p:spPr bwMode="auto">
          <a:xfrm>
            <a:off x="280792" y="865449"/>
            <a:ext cx="8610600" cy="505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rPr>
              <a:t>					</a:t>
            </a:r>
            <a:r>
              <a:rPr lang="en-US" altLang="en-US" sz="4200" kern="0" dirty="0">
                <a:ln w="317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rPr>
              <a:t>	    </a:t>
            </a:r>
            <a:r>
              <a:rPr lang="en-US" altLang="en-US" sz="4200" kern="0" dirty="0">
                <a:ln w="3175" cmpd="sng">
                  <a:solidFill>
                    <a:srgbClr val="9966FF"/>
                  </a:solidFill>
                  <a:prstDash val="solid"/>
                </a:ln>
                <a:solidFill>
                  <a:srgbClr val="6699FF"/>
                </a:solidFill>
                <a:effectLst>
                  <a:glow rad="76200">
                    <a:schemeClr val="tx1">
                      <a:alpha val="80000"/>
                    </a:schemeClr>
                  </a:glow>
                  <a:outerShdw blurRad="63500" dir="3600000" algn="tl" rotWithShape="0">
                    <a:srgbClr val="000000">
                      <a:alpha val="70000"/>
                    </a:srgbClr>
                  </a:outerShdw>
                </a:effectLst>
              </a:rPr>
              <a:t>as He is</a:t>
            </a:r>
          </a:p>
          <a:p>
            <a:pPr algn="l" eaLnBrk="1" hangingPunct="1"/>
            <a:r>
              <a:rPr lang="en-US" altLang="en-US" sz="42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God is love		</a:t>
            </a:r>
            <a:r>
              <a:rPr lang="en-US" altLang="en-US" sz="42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altLang="en-US" sz="4200" kern="0" dirty="0">
                <a:ln w="18415" cmpd="sng">
                  <a:solidFill>
                    <a:srgbClr val="FFFFFF"/>
                  </a:solidFill>
                  <a:prstDash val="solid"/>
                </a:ln>
                <a:solidFill>
                  <a:srgbClr val="6633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en-US" altLang="en-US" sz="42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altLang="en-US" sz="42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a:t>
            </a:r>
          </a:p>
          <a:p>
            <a:pPr algn="l" eaLnBrk="1" hangingPunct="1"/>
            <a:r>
              <a:rPr lang="en-US" altLang="en-US" sz="42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God has love for us         </a:t>
            </a:r>
            <a:r>
              <a:rPr lang="en-US" altLang="en-US" sz="4200" kern="0" dirty="0">
                <a:ln w="18415" cmpd="sng">
                  <a:solidFill>
                    <a:srgbClr val="FFFFFF"/>
                  </a:solidFill>
                  <a:prstDash val="solid"/>
                </a:ln>
                <a:solidFill>
                  <a:srgbClr val="663300"/>
                </a:solidFill>
                <a:effectLst>
                  <a:glow rad="101600">
                    <a:schemeClr val="tx1">
                      <a:alpha val="80000"/>
                    </a:schemeClr>
                  </a:glow>
                  <a:outerShdw blurRad="63500" dir="3600000" algn="tl" rotWithShape="0">
                    <a:srgbClr val="000000">
                      <a:alpha val="70000"/>
                    </a:srgbClr>
                  </a:outerShdw>
                </a:effectLst>
              </a:rPr>
              <a:t>so are we</a:t>
            </a:r>
          </a:p>
          <a:p>
            <a:pPr algn="l" eaLnBrk="1" hangingPunct="1"/>
            <a:r>
              <a:rPr lang="en-US" altLang="en-US" sz="42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endParaRPr lang="en-US" altLang="en-US" sz="42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a:p>
            <a:pPr algn="l" eaLnBrk="1" hangingPunct="1"/>
            <a:r>
              <a:rPr lang="en-US" altLang="en-US" sz="42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rPr>
              <a:t>	</a:t>
            </a:r>
            <a:r>
              <a:rPr lang="en-US" altLang="en-US" sz="4200" kern="0" dirty="0">
                <a:ln w="18415" cmpd="sng">
                  <a:solidFill>
                    <a:srgbClr val="FF9900"/>
                  </a:solidFill>
                  <a:prstDash val="solid"/>
                </a:ln>
                <a:solidFill>
                  <a:srgbClr val="FF0000"/>
                </a:solidFill>
                <a:effectLst>
                  <a:glow rad="101600">
                    <a:schemeClr val="tx1">
                      <a:alpha val="80000"/>
                    </a:schemeClr>
                  </a:glow>
                  <a:outerShdw blurRad="63500" dir="3600000" algn="tl" rotWithShape="0">
                    <a:srgbClr val="000000">
                      <a:alpha val="70000"/>
                    </a:srgbClr>
                  </a:outerShdw>
                </a:effectLst>
              </a:rPr>
              <a:t>who abides in love</a:t>
            </a:r>
          </a:p>
          <a:p>
            <a:pPr algn="l" eaLnBrk="1" hangingPunct="1"/>
            <a:r>
              <a:rPr lang="en-US" altLang="en-US" sz="42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altLang="en-US" sz="42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en-US" altLang="en-US" sz="42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altLang="en-US" sz="4200" kern="0" dirty="0">
                <a:ln w="18415" cmpd="sng">
                  <a:solidFill>
                    <a:srgbClr val="FFFF00"/>
                  </a:solidFill>
                  <a:prstDash val="solid"/>
                </a:ln>
                <a:solidFill>
                  <a:srgbClr val="FF9900"/>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endParaRPr lang="en-US" altLang="en-US" sz="4200" kern="0" dirty="0">
              <a:ln w="18415" cmpd="sng">
                <a:solidFill>
                  <a:srgbClr val="FFFF00"/>
                </a:solidFill>
                <a:prstDash val="solid"/>
              </a:ln>
              <a:solidFill>
                <a:srgbClr val="FF9900"/>
              </a:solidFill>
              <a:effectLst>
                <a:glow rad="101600">
                  <a:schemeClr val="tx1">
                    <a:alpha val="80000"/>
                  </a:schemeClr>
                </a:glow>
                <a:outerShdw blurRad="63500" dir="3600000" algn="tl" rotWithShape="0">
                  <a:srgbClr val="000000">
                    <a:alpha val="70000"/>
                  </a:srgbClr>
                </a:outerShdw>
              </a:effectLst>
            </a:endParaRPr>
          </a:p>
          <a:p>
            <a:pPr algn="l" eaLnBrk="1" hangingPunct="1"/>
            <a:r>
              <a:rPr lang="en-US" altLang="en-US" sz="4200" kern="0" dirty="0">
                <a:ln w="18415" cmpd="sng">
                  <a:solidFill>
                    <a:srgbClr val="FFFFFF"/>
                  </a:solidFill>
                  <a:prstDash val="solid"/>
                </a:ln>
                <a:solidFill>
                  <a:srgbClr val="FF0000"/>
                </a:solidFill>
                <a:effectLst>
                  <a:glow rad="101600">
                    <a:schemeClr val="tx1">
                      <a:alpha val="80000"/>
                    </a:schemeClr>
                  </a:glow>
                  <a:outerShdw blurRad="63500" dir="3600000" algn="tl" rotWithShape="0">
                    <a:srgbClr val="000000">
                      <a:alpha val="70000"/>
                    </a:srgbClr>
                  </a:outerShdw>
                </a:effectLst>
              </a:rPr>
              <a:t>	  </a:t>
            </a:r>
            <a:r>
              <a:rPr lang="en-US" altLang="en-US" sz="42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abides in God    </a:t>
            </a:r>
            <a:r>
              <a:rPr lang="en-US" altLang="en-US" sz="4200" kern="0" dirty="0" err="1">
                <a:ln w="18415" cmpd="sng">
                  <a:solidFill>
                    <a:srgbClr val="FFFF00"/>
                  </a:solidFill>
                  <a:prstDash val="solid"/>
                </a:ln>
                <a:solidFill>
                  <a:srgbClr val="FF9900"/>
                </a:solidFill>
                <a:effectLst>
                  <a:glow rad="101600">
                    <a:schemeClr val="tx1">
                      <a:alpha val="80000"/>
                    </a:schemeClr>
                  </a:glow>
                  <a:outerShdw blurRad="63500" dir="3600000" algn="tl" rotWithShape="0">
                    <a:srgbClr val="000000">
                      <a:alpha val="70000"/>
                    </a:srgbClr>
                  </a:outerShdw>
                </a:effectLst>
              </a:rPr>
              <a:t>God</a:t>
            </a:r>
            <a:r>
              <a:rPr lang="en-US" altLang="en-US" sz="4200" kern="0" dirty="0">
                <a:ln w="18415" cmpd="sng">
                  <a:solidFill>
                    <a:srgbClr val="FFFF00"/>
                  </a:solidFill>
                  <a:prstDash val="solid"/>
                </a:ln>
                <a:solidFill>
                  <a:srgbClr val="FF9900"/>
                </a:solidFill>
                <a:effectLst>
                  <a:glow rad="101600">
                    <a:schemeClr val="tx1">
                      <a:alpha val="80000"/>
                    </a:schemeClr>
                  </a:glow>
                  <a:outerShdw blurRad="63500" dir="3600000" algn="tl" rotWithShape="0">
                    <a:srgbClr val="000000">
                      <a:alpha val="70000"/>
                    </a:srgbClr>
                  </a:outerShdw>
                </a:effectLst>
              </a:rPr>
              <a:t> in him </a:t>
            </a:r>
          </a:p>
        </p:txBody>
      </p:sp>
      <p:sp>
        <p:nvSpPr>
          <p:cNvPr id="20482" name="MainText"/>
          <p:cNvSpPr>
            <a:spLocks noGrp="1" noChangeArrowheads="1"/>
          </p:cNvSpPr>
          <p:nvPr>
            <p:ph type="title"/>
          </p:nvPr>
        </p:nvSpPr>
        <p:spPr>
          <a:xfrm>
            <a:off x="228600" y="274638"/>
            <a:ext cx="8610600" cy="6354762"/>
          </a:xfrm>
        </p:spPr>
        <p:txBody>
          <a:bodyPr/>
          <a:lstStyle/>
          <a:p>
            <a:pPr eaLnBrk="1" hangingPunct="1"/>
            <a:r>
              <a:rPr lang="en-US" altLang="en-US" sz="42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And we have known and believed the love that God has for us. God  is love, and he who abides in love abides in God, and God in him. Love has been perfected among us in this: that we may have boldness in the day of judgment; because as He is, so are we in this world.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4:16</a:t>
            </a:r>
            <a:r>
              <a:rPr lang="en-US" altLang="en-US" sz="16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-17 </a:t>
            </a:r>
          </a:p>
        </p:txBody>
      </p:sp>
      <p:sp>
        <p:nvSpPr>
          <p:cNvPr id="5" name="Rectangle 2"/>
          <p:cNvSpPr txBox="1">
            <a:spLocks noChangeArrowheads="1"/>
          </p:cNvSpPr>
          <p:nvPr/>
        </p:nvSpPr>
        <p:spPr bwMode="auto">
          <a:xfrm>
            <a:off x="380999" y="2438400"/>
            <a:ext cx="3964781"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8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200" kern="0" dirty="0">
                <a:ln w="18415" cmpd="sng">
                  <a:solidFill>
                    <a:srgbClr val="FFFF00"/>
                  </a:solidFill>
                  <a:prstDash val="solid"/>
                </a:ln>
                <a:solidFill>
                  <a:srgbClr val="FFFF00"/>
                </a:solidFill>
                <a:effectLst>
                  <a:outerShdw blurRad="63500" dir="3600000" algn="tl" rotWithShape="0">
                    <a:srgbClr val="000000">
                      <a:alpha val="70000"/>
                    </a:srgbClr>
                  </a:outerShdw>
                </a:effectLst>
              </a:rPr>
              <a:t>abides in God</a:t>
            </a:r>
            <a:endParaRPr lang="en-US" altLang="en-US" sz="4200" i="1" kern="0" dirty="0">
              <a:ln w="18415" cmpd="sng">
                <a:solidFill>
                  <a:srgbClr val="FFFF00"/>
                </a:solidFill>
                <a:prstDash val="solid"/>
              </a:ln>
              <a:solidFill>
                <a:srgbClr val="FFFF00"/>
              </a:solidFill>
              <a:effectLst>
                <a:outerShdw blurRad="63500" dir="3600000" algn="tl" rotWithShape="0">
                  <a:srgbClr val="000000">
                    <a:alpha val="70000"/>
                  </a:srgbClr>
                </a:outerShdw>
              </a:effectLst>
            </a:endParaRPr>
          </a:p>
        </p:txBody>
      </p:sp>
      <p:sp>
        <p:nvSpPr>
          <p:cNvPr id="7" name="Rectangle 2">
            <a:extLst>
              <a:ext uri="{FF2B5EF4-FFF2-40B4-BE49-F238E27FC236}">
                <a16:creationId xmlns:a16="http://schemas.microsoft.com/office/drawing/2014/main" id="{44AC67FB-A51E-4AEC-9D17-9AA34440F2A2}"/>
              </a:ext>
            </a:extLst>
          </p:cNvPr>
          <p:cNvSpPr txBox="1">
            <a:spLocks noChangeArrowheads="1"/>
          </p:cNvSpPr>
          <p:nvPr/>
        </p:nvSpPr>
        <p:spPr bwMode="auto">
          <a:xfrm>
            <a:off x="3147627" y="1883688"/>
            <a:ext cx="5620205" cy="7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he who abides in love</a:t>
            </a:r>
            <a:endParaRPr kumimoji="0" lang="en-US" altLang="en-US" sz="42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8" name="Rectangle 6">
            <a:extLst>
              <a:ext uri="{FF2B5EF4-FFF2-40B4-BE49-F238E27FC236}">
                <a16:creationId xmlns:a16="http://schemas.microsoft.com/office/drawing/2014/main" id="{DA7DDC80-C18C-4A20-BA40-AA469CED91CF}"/>
              </a:ext>
            </a:extLst>
          </p:cNvPr>
          <p:cNvSpPr>
            <a:spLocks noChangeArrowheads="1"/>
          </p:cNvSpPr>
          <p:nvPr/>
        </p:nvSpPr>
        <p:spPr bwMode="auto">
          <a:xfrm>
            <a:off x="6798539" y="1885566"/>
            <a:ext cx="788624"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0" name="Rectangle 6">
            <a:extLst>
              <a:ext uri="{FF2B5EF4-FFF2-40B4-BE49-F238E27FC236}">
                <a16:creationId xmlns:a16="http://schemas.microsoft.com/office/drawing/2014/main" id="{2EA157FE-6CBC-45FD-BA50-7164EFA77A10}"/>
              </a:ext>
            </a:extLst>
          </p:cNvPr>
          <p:cNvSpPr>
            <a:spLocks noChangeArrowheads="1"/>
          </p:cNvSpPr>
          <p:nvPr/>
        </p:nvSpPr>
        <p:spPr bwMode="auto">
          <a:xfrm>
            <a:off x="2389333" y="2525580"/>
            <a:ext cx="796900" cy="72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i="0" u="none" strike="noStrike" kern="1200" cap="none" spc="0" normalizeH="0" baseline="0" noProof="0" dirty="0">
                <a:ln w="11430"/>
                <a:solidFill>
                  <a:srgbClr val="00BBFE"/>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1" name="Rectangle 2">
            <a:extLst>
              <a:ext uri="{FF2B5EF4-FFF2-40B4-BE49-F238E27FC236}">
                <a16:creationId xmlns:a16="http://schemas.microsoft.com/office/drawing/2014/main" id="{9DF466B4-8D79-4CE0-A00E-3EB7A0EEBB01}"/>
              </a:ext>
            </a:extLst>
          </p:cNvPr>
          <p:cNvSpPr txBox="1">
            <a:spLocks noChangeArrowheads="1"/>
          </p:cNvSpPr>
          <p:nvPr/>
        </p:nvSpPr>
        <p:spPr bwMode="auto">
          <a:xfrm>
            <a:off x="3756987" y="3163601"/>
            <a:ext cx="2710999" cy="72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perfected</a:t>
            </a:r>
            <a:endParaRPr lang="en-US" altLang="en-US" sz="4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2" name="Rectangle 2">
            <a:extLst>
              <a:ext uri="{FF2B5EF4-FFF2-40B4-BE49-F238E27FC236}">
                <a16:creationId xmlns:a16="http://schemas.microsoft.com/office/drawing/2014/main" id="{EC4AE41F-FCC3-4CDF-8EC5-40E09A340B9F}"/>
              </a:ext>
            </a:extLst>
          </p:cNvPr>
          <p:cNvSpPr txBox="1">
            <a:spLocks noChangeArrowheads="1"/>
          </p:cNvSpPr>
          <p:nvPr/>
        </p:nvSpPr>
        <p:spPr bwMode="auto">
          <a:xfrm>
            <a:off x="-152400" y="3048001"/>
            <a:ext cx="1905000" cy="91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7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200" kern="0" dirty="0">
                <a:ln w="18415" cmpd="sng">
                  <a:solidFill>
                    <a:schemeClr val="bg1"/>
                  </a:solidFill>
                  <a:prstDash val="solid"/>
                </a:ln>
                <a:solidFill>
                  <a:schemeClr val="bg1"/>
                </a:solidFill>
                <a:effectLst>
                  <a:glow rad="88900">
                    <a:schemeClr val="tx1"/>
                  </a:glow>
                </a:effectLst>
              </a:rPr>
              <a:t>Love</a:t>
            </a:r>
            <a:endParaRPr lang="en-US" altLang="en-US" sz="4200" i="1" kern="0" dirty="0">
              <a:ln w="18415" cmpd="sng">
                <a:solidFill>
                  <a:schemeClr val="bg1"/>
                </a:solidFill>
                <a:prstDash val="solid"/>
              </a:ln>
              <a:solidFill>
                <a:schemeClr val="bg1"/>
              </a:solidFill>
              <a:effectLst>
                <a:glow rad="88900">
                  <a:schemeClr val="tx1"/>
                </a:glow>
              </a:effectLst>
            </a:endParaRPr>
          </a:p>
        </p:txBody>
      </p:sp>
      <p:sp>
        <p:nvSpPr>
          <p:cNvPr id="14" name="Rectangle 2">
            <a:extLst>
              <a:ext uri="{FF2B5EF4-FFF2-40B4-BE49-F238E27FC236}">
                <a16:creationId xmlns:a16="http://schemas.microsoft.com/office/drawing/2014/main" id="{8F51FC51-766D-47C4-8D10-840F7488E860}"/>
              </a:ext>
            </a:extLst>
          </p:cNvPr>
          <p:cNvSpPr txBox="1">
            <a:spLocks noChangeArrowheads="1"/>
          </p:cNvSpPr>
          <p:nvPr/>
        </p:nvSpPr>
        <p:spPr bwMode="auto">
          <a:xfrm>
            <a:off x="3606388" y="3796692"/>
            <a:ext cx="3125972" cy="75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i="0" u="none" strike="noStrike" kern="0" cap="none" spc="0" normalizeH="0" baseline="0" noProof="0" dirty="0">
                <a:ln w="3175" cmpd="sng">
                  <a:solidFill>
                    <a:schemeClr val="bg1"/>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may have</a:t>
            </a:r>
            <a:endParaRPr kumimoji="0" lang="en-US" altLang="en-US" sz="4200" i="1" u="none" strike="noStrike" kern="0" cap="none" spc="0" normalizeH="0" baseline="0" noProof="0" dirty="0">
              <a:ln w="3175" cmpd="sng">
                <a:solidFill>
                  <a:schemeClr val="bg1"/>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5" name="Rectangle 2">
            <a:extLst>
              <a:ext uri="{FF2B5EF4-FFF2-40B4-BE49-F238E27FC236}">
                <a16:creationId xmlns:a16="http://schemas.microsoft.com/office/drawing/2014/main" id="{AB79C8A1-D722-4DE5-B622-C25506EBB1C1}"/>
              </a:ext>
            </a:extLst>
          </p:cNvPr>
          <p:cNvSpPr txBox="1">
            <a:spLocks noChangeArrowheads="1"/>
          </p:cNvSpPr>
          <p:nvPr/>
        </p:nvSpPr>
        <p:spPr bwMode="auto">
          <a:xfrm>
            <a:off x="6224898" y="3796692"/>
            <a:ext cx="2638884" cy="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i="0"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boldness</a:t>
            </a:r>
            <a:endParaRPr kumimoji="0" lang="en-US" altLang="en-US" sz="4200" i="1"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16" name="Rectangle 2">
            <a:extLst>
              <a:ext uri="{FF2B5EF4-FFF2-40B4-BE49-F238E27FC236}">
                <a16:creationId xmlns:a16="http://schemas.microsoft.com/office/drawing/2014/main" id="{7D961706-E7ED-4794-9A0A-3FB1F73BB08C}"/>
              </a:ext>
            </a:extLst>
          </p:cNvPr>
          <p:cNvSpPr txBox="1">
            <a:spLocks noChangeArrowheads="1"/>
          </p:cNvSpPr>
          <p:nvPr/>
        </p:nvSpPr>
        <p:spPr bwMode="auto">
          <a:xfrm>
            <a:off x="101187" y="4407310"/>
            <a:ext cx="5839955" cy="79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i="0"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in the day of judgment</a:t>
            </a:r>
            <a:endParaRPr kumimoji="0" lang="en-US" altLang="en-US" sz="4200" i="1"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17" name="Rectangle 6">
            <a:extLst>
              <a:ext uri="{FF2B5EF4-FFF2-40B4-BE49-F238E27FC236}">
                <a16:creationId xmlns:a16="http://schemas.microsoft.com/office/drawing/2014/main" id="{886CCC90-7511-4CEE-9174-CC4999301BAF}"/>
              </a:ext>
            </a:extLst>
          </p:cNvPr>
          <p:cNvSpPr>
            <a:spLocks noChangeArrowheads="1"/>
          </p:cNvSpPr>
          <p:nvPr/>
        </p:nvSpPr>
        <p:spPr bwMode="auto">
          <a:xfrm>
            <a:off x="211513" y="4426744"/>
            <a:ext cx="796900" cy="75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i="0" u="none" strike="noStrike" kern="1200" cap="none" spc="0" normalizeH="0" baseline="0" noProof="0" dirty="0">
                <a:ln w="11430"/>
                <a:solidFill>
                  <a:srgbClr val="00BBFE"/>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pic>
        <p:nvPicPr>
          <p:cNvPr id="20" name="SpotlightShape1_rendered">
            <a:extLst>
              <a:ext uri="{FF2B5EF4-FFF2-40B4-BE49-F238E27FC236}">
                <a16:creationId xmlns:a16="http://schemas.microsoft.com/office/drawing/2014/main" id="{B540F170-0642-488C-ABCF-BCEECC5350D1}"/>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23" name="Rectangle 2">
            <a:extLst>
              <a:ext uri="{FF2B5EF4-FFF2-40B4-BE49-F238E27FC236}">
                <a16:creationId xmlns:a16="http://schemas.microsoft.com/office/drawing/2014/main" id="{2162B750-4EEC-4E54-A876-B84D4F360A4D}"/>
              </a:ext>
            </a:extLst>
          </p:cNvPr>
          <p:cNvSpPr txBox="1">
            <a:spLocks noChangeArrowheads="1"/>
          </p:cNvSpPr>
          <p:nvPr/>
        </p:nvSpPr>
        <p:spPr bwMode="auto">
          <a:xfrm>
            <a:off x="7883633" y="4437221"/>
            <a:ext cx="1013512" cy="74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as</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24" name="Rectangle 2">
            <a:extLst>
              <a:ext uri="{FF2B5EF4-FFF2-40B4-BE49-F238E27FC236}">
                <a16:creationId xmlns:a16="http://schemas.microsoft.com/office/drawing/2014/main" id="{69BB7EE9-0525-430F-9810-A671EAC83E54}"/>
              </a:ext>
            </a:extLst>
          </p:cNvPr>
          <p:cNvSpPr txBox="1">
            <a:spLocks noChangeArrowheads="1"/>
          </p:cNvSpPr>
          <p:nvPr/>
        </p:nvSpPr>
        <p:spPr bwMode="auto">
          <a:xfrm>
            <a:off x="814191" y="5073667"/>
            <a:ext cx="1721840" cy="74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He is</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25" name="Rectangle 2">
            <a:extLst>
              <a:ext uri="{FF2B5EF4-FFF2-40B4-BE49-F238E27FC236}">
                <a16:creationId xmlns:a16="http://schemas.microsoft.com/office/drawing/2014/main" id="{89B46DDB-89E8-45A9-9617-24910CD7D660}"/>
              </a:ext>
            </a:extLst>
          </p:cNvPr>
          <p:cNvSpPr txBox="1">
            <a:spLocks noChangeArrowheads="1"/>
          </p:cNvSpPr>
          <p:nvPr/>
        </p:nvSpPr>
        <p:spPr bwMode="auto">
          <a:xfrm>
            <a:off x="7139836" y="1221581"/>
            <a:ext cx="1639833" cy="77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God</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26" name="Rectangle 2">
            <a:extLst>
              <a:ext uri="{FF2B5EF4-FFF2-40B4-BE49-F238E27FC236}">
                <a16:creationId xmlns:a16="http://schemas.microsoft.com/office/drawing/2014/main" id="{71BD61FD-2466-4703-A164-A4EB9C93F623}"/>
              </a:ext>
            </a:extLst>
          </p:cNvPr>
          <p:cNvSpPr txBox="1">
            <a:spLocks noChangeArrowheads="1"/>
          </p:cNvSpPr>
          <p:nvPr/>
        </p:nvSpPr>
        <p:spPr bwMode="auto">
          <a:xfrm>
            <a:off x="306058" y="1871663"/>
            <a:ext cx="1991848" cy="75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is love</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27" name="Rectangle 2">
            <a:extLst>
              <a:ext uri="{FF2B5EF4-FFF2-40B4-BE49-F238E27FC236}">
                <a16:creationId xmlns:a16="http://schemas.microsoft.com/office/drawing/2014/main" id="{57C2AC46-2D50-4E19-A34B-712518ACD3C8}"/>
              </a:ext>
            </a:extLst>
          </p:cNvPr>
          <p:cNvSpPr txBox="1">
            <a:spLocks noChangeArrowheads="1"/>
          </p:cNvSpPr>
          <p:nvPr/>
        </p:nvSpPr>
        <p:spPr bwMode="auto">
          <a:xfrm>
            <a:off x="3500816" y="1223963"/>
            <a:ext cx="2336314" cy="77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God has</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28" name="Rectangle 2">
            <a:extLst>
              <a:ext uri="{FF2B5EF4-FFF2-40B4-BE49-F238E27FC236}">
                <a16:creationId xmlns:a16="http://schemas.microsoft.com/office/drawing/2014/main" id="{25B4F2AF-E5AB-4FF9-83D0-E88C2789B771}"/>
              </a:ext>
            </a:extLst>
          </p:cNvPr>
          <p:cNvSpPr txBox="1">
            <a:spLocks noChangeArrowheads="1"/>
          </p:cNvSpPr>
          <p:nvPr/>
        </p:nvSpPr>
        <p:spPr bwMode="auto">
          <a:xfrm>
            <a:off x="1208551" y="1235869"/>
            <a:ext cx="1553699" cy="74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29" name="Rectangle 2" hidden="1">
            <a:extLst>
              <a:ext uri="{FF2B5EF4-FFF2-40B4-BE49-F238E27FC236}">
                <a16:creationId xmlns:a16="http://schemas.microsoft.com/office/drawing/2014/main" id="{0D361FE8-C944-4086-8FC0-3032021D0675}"/>
              </a:ext>
            </a:extLst>
          </p:cNvPr>
          <p:cNvSpPr txBox="1">
            <a:spLocks noChangeArrowheads="1"/>
          </p:cNvSpPr>
          <p:nvPr/>
        </p:nvSpPr>
        <p:spPr bwMode="auto">
          <a:xfrm>
            <a:off x="5569744" y="1238250"/>
            <a:ext cx="1844568" cy="74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for us</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30" name="Rectangle 2">
            <a:extLst>
              <a:ext uri="{FF2B5EF4-FFF2-40B4-BE49-F238E27FC236}">
                <a16:creationId xmlns:a16="http://schemas.microsoft.com/office/drawing/2014/main" id="{CEAA1A8E-2DB0-4276-8E38-FCE8663DC74C}"/>
              </a:ext>
            </a:extLst>
          </p:cNvPr>
          <p:cNvSpPr txBox="1">
            <a:spLocks noChangeArrowheads="1"/>
          </p:cNvSpPr>
          <p:nvPr/>
        </p:nvSpPr>
        <p:spPr bwMode="auto">
          <a:xfrm>
            <a:off x="2383631" y="5073668"/>
            <a:ext cx="2690813" cy="74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so are we</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31" name="Rectangle 2">
            <a:extLst>
              <a:ext uri="{FF2B5EF4-FFF2-40B4-BE49-F238E27FC236}">
                <a16:creationId xmlns:a16="http://schemas.microsoft.com/office/drawing/2014/main" id="{8C2D05AE-E03E-42A3-BE29-4C1DDD65793D}"/>
              </a:ext>
            </a:extLst>
          </p:cNvPr>
          <p:cNvSpPr txBox="1">
            <a:spLocks noChangeArrowheads="1"/>
          </p:cNvSpPr>
          <p:nvPr/>
        </p:nvSpPr>
        <p:spPr bwMode="auto">
          <a:xfrm>
            <a:off x="3852864" y="1877149"/>
            <a:ext cx="4950618" cy="74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who abides in love</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32" name="Rectangle 2">
            <a:extLst>
              <a:ext uri="{FF2B5EF4-FFF2-40B4-BE49-F238E27FC236}">
                <a16:creationId xmlns:a16="http://schemas.microsoft.com/office/drawing/2014/main" id="{C4CF8A04-7C3D-457A-9376-7156199C9977}"/>
              </a:ext>
            </a:extLst>
          </p:cNvPr>
          <p:cNvSpPr txBox="1">
            <a:spLocks noChangeArrowheads="1"/>
          </p:cNvSpPr>
          <p:nvPr/>
        </p:nvSpPr>
        <p:spPr bwMode="auto">
          <a:xfrm>
            <a:off x="567343" y="2518359"/>
            <a:ext cx="3877016" cy="74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abides in God</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33" name="Rectangle 2">
            <a:extLst>
              <a:ext uri="{FF2B5EF4-FFF2-40B4-BE49-F238E27FC236}">
                <a16:creationId xmlns:a16="http://schemas.microsoft.com/office/drawing/2014/main" id="{4E5F1335-7C7D-464A-A4C8-5B6EC06645A8}"/>
              </a:ext>
            </a:extLst>
          </p:cNvPr>
          <p:cNvSpPr txBox="1">
            <a:spLocks noChangeArrowheads="1"/>
          </p:cNvSpPr>
          <p:nvPr/>
        </p:nvSpPr>
        <p:spPr bwMode="auto">
          <a:xfrm>
            <a:off x="5154250" y="2518358"/>
            <a:ext cx="3244419" cy="74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God in him</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35" name="Rectangle 7">
            <a:extLst>
              <a:ext uri="{FF2B5EF4-FFF2-40B4-BE49-F238E27FC236}">
                <a16:creationId xmlns:a16="http://schemas.microsoft.com/office/drawing/2014/main" id="{2E03C863-390D-46B7-80BF-00544E2F9C05}"/>
              </a:ext>
            </a:extLst>
          </p:cNvPr>
          <p:cNvSpPr>
            <a:spLocks noChangeArrowheads="1"/>
          </p:cNvSpPr>
          <p:nvPr/>
        </p:nvSpPr>
        <p:spPr bwMode="auto">
          <a:xfrm>
            <a:off x="6437574" y="4942713"/>
            <a:ext cx="782376" cy="74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200" kern="0" dirty="0">
                <a:ln w="18415" cmpd="sng">
                  <a:solidFill>
                    <a:srgbClr val="FFFF00"/>
                  </a:solidFill>
                  <a:prstDash val="solid"/>
                </a:ln>
                <a:solidFill>
                  <a:srgbClr val="FF9900"/>
                </a:solidFill>
                <a:effectLst>
                  <a:glow rad="101600">
                    <a:schemeClr val="tx1">
                      <a:alpha val="80000"/>
                    </a:schemeClr>
                  </a:glow>
                  <a:outerShdw blurRad="63500" dir="3600000" algn="tl" rotWithShape="0">
                    <a:srgbClr val="000000">
                      <a:alpha val="70000"/>
                    </a:srgbClr>
                  </a:outerShdw>
                </a:effectLst>
                <a:latin typeface="+mj-lt"/>
                <a:ea typeface="+mj-ea"/>
                <a:cs typeface="+mj-cs"/>
              </a:rPr>
              <a:t>in</a:t>
            </a:r>
          </a:p>
        </p:txBody>
      </p:sp>
      <p:sp>
        <p:nvSpPr>
          <p:cNvPr id="36" name="Rectangle 7">
            <a:extLst>
              <a:ext uri="{FF2B5EF4-FFF2-40B4-BE49-F238E27FC236}">
                <a16:creationId xmlns:a16="http://schemas.microsoft.com/office/drawing/2014/main" id="{2B21B553-B3DA-475C-9240-E18C2DA10A95}"/>
              </a:ext>
            </a:extLst>
          </p:cNvPr>
          <p:cNvSpPr>
            <a:spLocks noChangeArrowheads="1"/>
          </p:cNvSpPr>
          <p:nvPr/>
        </p:nvSpPr>
        <p:spPr bwMode="auto">
          <a:xfrm>
            <a:off x="3118587" y="4946523"/>
            <a:ext cx="774757" cy="74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200" kern="0" dirty="0">
                <a:ln w="18415" cmpd="sng">
                  <a:no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a typeface="+mj-ea"/>
                <a:cs typeface="+mj-cs"/>
              </a:rPr>
              <a:t>in</a:t>
            </a:r>
          </a:p>
        </p:txBody>
      </p:sp>
      <p:sp>
        <p:nvSpPr>
          <p:cNvPr id="37" name="Rectangle 7">
            <a:extLst>
              <a:ext uri="{FF2B5EF4-FFF2-40B4-BE49-F238E27FC236}">
                <a16:creationId xmlns:a16="http://schemas.microsoft.com/office/drawing/2014/main" id="{3150793F-BFA4-445D-8230-EFB58AF44B9A}"/>
              </a:ext>
            </a:extLst>
          </p:cNvPr>
          <p:cNvSpPr>
            <a:spLocks noChangeArrowheads="1"/>
          </p:cNvSpPr>
          <p:nvPr/>
        </p:nvSpPr>
        <p:spPr bwMode="auto">
          <a:xfrm>
            <a:off x="3951549" y="3656361"/>
            <a:ext cx="782376" cy="75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200" kern="0" dirty="0">
                <a:ln w="3175" cmpd="sng">
                  <a:solidFill>
                    <a:srgbClr val="FFFF00"/>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mj-lt"/>
                <a:ea typeface="+mj-ea"/>
                <a:cs typeface="+mj-cs"/>
              </a:rPr>
              <a:t>in</a:t>
            </a:r>
          </a:p>
        </p:txBody>
      </p:sp>
      <p:sp>
        <p:nvSpPr>
          <p:cNvPr id="38" name="Rectangle 7" hidden="1">
            <a:extLst>
              <a:ext uri="{FF2B5EF4-FFF2-40B4-BE49-F238E27FC236}">
                <a16:creationId xmlns:a16="http://schemas.microsoft.com/office/drawing/2014/main" id="{F068AB4E-14F1-4E9F-85D7-D2C295110A10}"/>
              </a:ext>
            </a:extLst>
          </p:cNvPr>
          <p:cNvSpPr>
            <a:spLocks noChangeArrowheads="1"/>
          </p:cNvSpPr>
          <p:nvPr/>
        </p:nvSpPr>
        <p:spPr bwMode="auto">
          <a:xfrm>
            <a:off x="3965980" y="2400310"/>
            <a:ext cx="811759" cy="71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kern="0" dirty="0">
                <a:ln w="3175" cmpd="sng">
                  <a:noFill/>
                  <a:prstDash val="solid"/>
                </a:ln>
                <a:solidFill>
                  <a:srgbClr val="FF0000"/>
                </a:solidFill>
                <a:effectLst>
                  <a:outerShdw blurRad="63500" dir="3600000" algn="tl" rotWithShape="0">
                    <a:srgbClr val="000000">
                      <a:alpha val="70000"/>
                    </a:srgbClr>
                  </a:outerShdw>
                </a:effectLst>
                <a:latin typeface="+mj-lt"/>
                <a:ea typeface="+mj-ea"/>
                <a:cs typeface="+mj-cs"/>
              </a:rPr>
              <a:t>in</a:t>
            </a: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1000" fill="hold"/>
                                        <p:tgtEl>
                                          <p:spTgt spid="20482"/>
                                        </p:tgtEl>
                                        <p:attrNameLst>
                                          <p:attrName>ppt_w</p:attrName>
                                        </p:attrNameLst>
                                      </p:cBhvr>
                                      <p:tavLst>
                                        <p:tav tm="0">
                                          <p:val>
                                            <p:fltVal val="0"/>
                                          </p:val>
                                        </p:tav>
                                        <p:tav tm="100000">
                                          <p:val>
                                            <p:strVal val="#ppt_w"/>
                                          </p:val>
                                        </p:tav>
                                      </p:tavLst>
                                    </p:anim>
                                    <p:anim calcmode="lin" valueType="num">
                                      <p:cBhvr>
                                        <p:cTn id="8" dur="1000" fill="hold"/>
                                        <p:tgtEl>
                                          <p:spTgt spid="20482"/>
                                        </p:tgtEl>
                                        <p:attrNameLst>
                                          <p:attrName>ppt_h</p:attrName>
                                        </p:attrNameLst>
                                      </p:cBhvr>
                                      <p:tavLst>
                                        <p:tav tm="0">
                                          <p:val>
                                            <p:fltVal val="0"/>
                                          </p:val>
                                        </p:tav>
                                        <p:tav tm="100000">
                                          <p:val>
                                            <p:strVal val="#ppt_h"/>
                                          </p:val>
                                        </p:tav>
                                      </p:tavLst>
                                    </p:anim>
                                    <p:animEffect transition="in" filter="fade">
                                      <p:cBhvr>
                                        <p:cTn id="9" dur="1000"/>
                                        <p:tgtEl>
                                          <p:spTgt spid="20482"/>
                                        </p:tgtEl>
                                      </p:cBhvr>
                                    </p:animEffect>
                                  </p:childTnLst>
                                </p:cTn>
                              </p:par>
                              <p:par>
                                <p:cTn id="10" presetID="42" presetClass="path" presetSubtype="0" accel="50000" decel="50000" fill="hold" grpId="1" nodeType="withEffect">
                                  <p:stCondLst>
                                    <p:cond delay="0"/>
                                  </p:stCondLst>
                                  <p:childTnLst>
                                    <p:animMotion origin="layout" path="M -3.33333E-6 -7.40741E-7 L -0.04583 -0.19213 " pathEditMode="relative" rAng="0" ptsTypes="AA">
                                      <p:cBhvr>
                                        <p:cTn id="11" dur="1000" spd="-100000" fill="hold"/>
                                        <p:tgtEl>
                                          <p:spTgt spid="20482"/>
                                        </p:tgtEl>
                                        <p:attrNameLst>
                                          <p:attrName>ppt_x</p:attrName>
                                          <p:attrName>ppt_y</p:attrName>
                                        </p:attrNameLst>
                                      </p:cBhvr>
                                      <p:rCtr x="-2292" y="-9606"/>
                                    </p:animMotion>
                                  </p:childTnLst>
                                </p:cTn>
                              </p:par>
                            </p:childTnLst>
                          </p:cTn>
                        </p:par>
                        <p:par>
                          <p:cTn id="12" fill="hold">
                            <p:stCondLst>
                              <p:cond delay="1000"/>
                            </p:stCondLst>
                            <p:childTnLst>
                              <p:par>
                                <p:cTn id="13" presetID="10" presetClass="exit" presetSubtype="0" fill="hold" grpId="2" nodeType="afterEffect">
                                  <p:stCondLst>
                                    <p:cond delay="0"/>
                                  </p:stCondLst>
                                  <p:childTnLst>
                                    <p:animEffect transition="out" filter="fade">
                                      <p:cBhvr>
                                        <p:cTn id="14" dur="250"/>
                                        <p:tgtEl>
                                          <p:spTgt spid="11"/>
                                        </p:tgtEl>
                                      </p:cBhvr>
                                    </p:animEffect>
                                    <p:set>
                                      <p:cBhvr>
                                        <p:cTn id="15" dur="1" fill="hold">
                                          <p:stCondLst>
                                            <p:cond delay="249"/>
                                          </p:stCondLst>
                                        </p:cTn>
                                        <p:tgtEl>
                                          <p:spTgt spid="1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12"/>
                                        </p:tgtEl>
                                      </p:cBhvr>
                                    </p:animEffect>
                                    <p:set>
                                      <p:cBhvr>
                                        <p:cTn id="18" dur="1" fill="hold">
                                          <p:stCondLst>
                                            <p:cond delay="24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600"/>
                                        <p:tgtEl>
                                          <p:spTgt spid="4"/>
                                        </p:tgtEl>
                                      </p:cBhvr>
                                    </p:animEffect>
                                  </p:childTnLst>
                                </p:cTn>
                              </p:par>
                              <p:par>
                                <p:cTn id="24" presetID="18" presetClass="emph" presetSubtype="0" fill="hold" grpId="1" nodeType="withEffect">
                                  <p:stCondLst>
                                    <p:cond delay="0"/>
                                  </p:stCondLst>
                                  <p:childTnLst>
                                    <p:set>
                                      <p:cBhvr override="childStyle">
                                        <p:cTn id="25" dur="6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600"/>
                                        <p:tgtEl>
                                          <p:spTgt spid="7"/>
                                        </p:tgtEl>
                                      </p:cBhvr>
                                    </p:animEffect>
                                  </p:childTnLst>
                                </p:cTn>
                              </p:par>
                              <p:par>
                                <p:cTn id="29" presetID="0" presetClass="entr" presetSubtype="0" fill="hold" grpId="0" nodeType="with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stCondLst>
                                            <p:cond delay="0"/>
                                          </p:stCondLst>
                                        </p:cTn>
                                        <p:tgtEl>
                                          <p:spTgt spid="8"/>
                                        </p:tgtEl>
                                      </p:cBhvr>
                                    </p:animEffect>
                                    <p:anim to="" calcmode="lin" valueType="num">
                                      <p:cBhvr>
                                        <p:cTn id="3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18" presetClass="emph" presetSubtype="0" fill="hold" grpId="1" nodeType="withEffect">
                                  <p:stCondLst>
                                    <p:cond delay="0"/>
                                  </p:stCondLst>
                                  <p:childTnLst>
                                    <p:set>
                                      <p:cBhvr override="childStyle">
                                        <p:cTn id="40" dur="500" fill="hold"/>
                                        <p:tgtEl>
                                          <p:spTgt spid="9"/>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par>
                                <p:cTn id="44" presetID="0" presetClass="entr" presetSubtype="0" fill="hold" grpId="0" nodeType="withEffect">
                                  <p:stCondLst>
                                    <p:cond delay="40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stCondLst>
                                            <p:cond delay="0"/>
                                          </p:stCondLst>
                                        </p:cTn>
                                        <p:tgtEl>
                                          <p:spTgt spid="10"/>
                                        </p:tgtEl>
                                      </p:cBhvr>
                                    </p:animEffect>
                                    <p:anim to="" calcmode="lin" valueType="num">
                                      <p:cBhvr>
                                        <p:cTn id="4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par>
                                <p:cTn id="54" presetID="18" presetClass="emph" presetSubtype="0" fill="hold" grpId="1" nodeType="withEffect">
                                  <p:stCondLst>
                                    <p:cond delay="0"/>
                                  </p:stCondLst>
                                  <p:childTnLst>
                                    <p:set>
                                      <p:cBhvr override="childStyle">
                                        <p:cTn id="55" dur="500" fill="hold"/>
                                        <p:tgtEl>
                                          <p:spTgt spid="13"/>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10" presetClass="exit" presetSubtype="0" fill="hold" grpId="1"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6" presetClass="exit" presetSubtype="21" fill="hold" grpId="2" nodeType="withEffect">
                                  <p:stCondLst>
                                    <p:cond delay="0"/>
                                  </p:stCondLst>
                                  <p:childTnLst>
                                    <p:animEffect transition="out" filter="barn(inVertical)">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6" presetClass="exit" presetSubtype="21" fill="hold" grpId="2" nodeType="withEffect">
                                  <p:stCondLst>
                                    <p:cond delay="0"/>
                                  </p:stCondLst>
                                  <p:childTnLst>
                                    <p:animEffect transition="out" filter="barn(inVertical)">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500"/>
                            </p:stCondLst>
                            <p:childTnLst>
                              <p:par>
                                <p:cTn id="89" presetID="0" presetClass="entr" presetSubtype="0"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dissolve">
                                      <p:cBhvr>
                                        <p:cTn id="91" dur="500">
                                          <p:stCondLst>
                                            <p:cond delay="0"/>
                                          </p:stCondLst>
                                        </p:cTn>
                                        <p:tgtEl>
                                          <p:spTgt spid="17"/>
                                        </p:tgtEl>
                                      </p:cBhvr>
                                    </p:animEffect>
                                    <p:anim to="" calcmode="lin" valueType="num">
                                      <p:cBhvr>
                                        <p:cTn id="92"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93"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6"/>
                                        </p:tgtEl>
                                      </p:cBhvr>
                                    </p:animEffect>
                                    <p:set>
                                      <p:cBhvr>
                                        <p:cTn id="104" dur="1" fill="hold">
                                          <p:stCondLst>
                                            <p:cond delay="499"/>
                                          </p:stCondLst>
                                        </p:cTn>
                                        <p:tgtEl>
                                          <p:spTgt spid="1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par>
                                <p:cTn id="108" presetID="10" presetClass="entr" presetSubtype="0" fill="hold" grpId="0" nodeType="withEffect">
                                  <p:stCondLst>
                                    <p:cond delay="40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250"/>
                                        <p:tgtEl>
                                          <p:spTgt spid="23"/>
                                        </p:tgtEl>
                                      </p:cBhvr>
                                    </p:animEffect>
                                  </p:childTnLst>
                                </p:cTn>
                              </p:par>
                              <p:par>
                                <p:cTn id="111" presetID="10" presetClass="entr" presetSubtype="0" fill="hold" grpId="0" nodeType="withEffect">
                                  <p:stCondLst>
                                    <p:cond delay="40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250"/>
                                        <p:tgtEl>
                                          <p:spTgt spid="24"/>
                                        </p:tgtEl>
                                      </p:cBhvr>
                                    </p:animEffect>
                                  </p:childTnLst>
                                </p:cTn>
                              </p:par>
                              <p:par>
                                <p:cTn id="114" presetID="10" presetClass="entr" presetSubtype="0" fill="hold" grpId="0" nodeType="withEffect">
                                  <p:stCondLst>
                                    <p:cond delay="40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250"/>
                                        <p:tgtEl>
                                          <p:spTgt spid="25"/>
                                        </p:tgtEl>
                                      </p:cBhvr>
                                    </p:animEffect>
                                  </p:childTnLst>
                                </p:cTn>
                              </p:par>
                              <p:par>
                                <p:cTn id="117" presetID="10" presetClass="entr" presetSubtype="0" fill="hold" grpId="0" nodeType="withEffect">
                                  <p:stCondLst>
                                    <p:cond delay="40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250"/>
                                        <p:tgtEl>
                                          <p:spTgt spid="26"/>
                                        </p:tgtEl>
                                      </p:cBhvr>
                                    </p:animEffect>
                                  </p:childTnLst>
                                </p:cTn>
                              </p:par>
                              <p:par>
                                <p:cTn id="120" presetID="10" presetClass="entr" presetSubtype="0" fill="hold" grpId="0" nodeType="withEffect">
                                  <p:stCondLst>
                                    <p:cond delay="400"/>
                                  </p:stCondLst>
                                  <p:childTnLst>
                                    <p:set>
                                      <p:cBhvr>
                                        <p:cTn id="121" dur="1" fill="hold">
                                          <p:stCondLst>
                                            <p:cond delay="0"/>
                                          </p:stCondLst>
                                        </p:cTn>
                                        <p:tgtEl>
                                          <p:spTgt spid="27"/>
                                        </p:tgtEl>
                                        <p:attrNameLst>
                                          <p:attrName>style.visibility</p:attrName>
                                        </p:attrNameLst>
                                      </p:cBhvr>
                                      <p:to>
                                        <p:strVal val="visible"/>
                                      </p:to>
                                    </p:set>
                                    <p:animEffect transition="in" filter="fade">
                                      <p:cBhvr>
                                        <p:cTn id="122" dur="250"/>
                                        <p:tgtEl>
                                          <p:spTgt spid="27"/>
                                        </p:tgtEl>
                                      </p:cBhvr>
                                    </p:animEffect>
                                  </p:childTnLst>
                                </p:cTn>
                              </p:par>
                              <p:par>
                                <p:cTn id="123" presetID="10" presetClass="entr" presetSubtype="0" fill="hold" grpId="0" nodeType="withEffect">
                                  <p:stCondLst>
                                    <p:cond delay="400"/>
                                  </p:stCondLst>
                                  <p:childTnLst>
                                    <p:set>
                                      <p:cBhvr>
                                        <p:cTn id="124" dur="1" fill="hold">
                                          <p:stCondLst>
                                            <p:cond delay="0"/>
                                          </p:stCondLst>
                                        </p:cTn>
                                        <p:tgtEl>
                                          <p:spTgt spid="28"/>
                                        </p:tgtEl>
                                        <p:attrNameLst>
                                          <p:attrName>style.visibility</p:attrName>
                                        </p:attrNameLst>
                                      </p:cBhvr>
                                      <p:to>
                                        <p:strVal val="visible"/>
                                      </p:to>
                                    </p:set>
                                    <p:animEffect transition="in" filter="fade">
                                      <p:cBhvr>
                                        <p:cTn id="125" dur="250"/>
                                        <p:tgtEl>
                                          <p:spTgt spid="28"/>
                                        </p:tgtEl>
                                      </p:cBhvr>
                                    </p:animEffect>
                                  </p:childTnLst>
                                </p:cTn>
                              </p:par>
                              <p:par>
                                <p:cTn id="126" presetID="10" presetClass="entr" presetSubtype="0" fill="hold" grpId="0" nodeType="withEffect">
                                  <p:stCondLst>
                                    <p:cond delay="40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250"/>
                                        <p:tgtEl>
                                          <p:spTgt spid="29"/>
                                        </p:tgtEl>
                                      </p:cBhvr>
                                    </p:animEffect>
                                  </p:childTnLst>
                                </p:cTn>
                              </p:par>
                              <p:par>
                                <p:cTn id="129" presetID="10" presetClass="entr" presetSubtype="0" fill="hold" grpId="0" nodeType="withEffect">
                                  <p:stCondLst>
                                    <p:cond delay="400"/>
                                  </p:stCondLst>
                                  <p:childTnLst>
                                    <p:set>
                                      <p:cBhvr>
                                        <p:cTn id="130" dur="1" fill="hold">
                                          <p:stCondLst>
                                            <p:cond delay="0"/>
                                          </p:stCondLst>
                                        </p:cTn>
                                        <p:tgtEl>
                                          <p:spTgt spid="30"/>
                                        </p:tgtEl>
                                        <p:attrNameLst>
                                          <p:attrName>style.visibility</p:attrName>
                                        </p:attrNameLst>
                                      </p:cBhvr>
                                      <p:to>
                                        <p:strVal val="visible"/>
                                      </p:to>
                                    </p:set>
                                    <p:animEffect transition="in" filter="fade">
                                      <p:cBhvr>
                                        <p:cTn id="131" dur="250"/>
                                        <p:tgtEl>
                                          <p:spTgt spid="30"/>
                                        </p:tgtEl>
                                      </p:cBhvr>
                                    </p:animEffect>
                                  </p:childTnLst>
                                </p:cTn>
                              </p:par>
                              <p:par>
                                <p:cTn id="132" presetID="10" presetClass="entr" presetSubtype="0" fill="hold" grpId="0" nodeType="withEffect">
                                  <p:stCondLst>
                                    <p:cond delay="400"/>
                                  </p:stCondLst>
                                  <p:childTnLst>
                                    <p:set>
                                      <p:cBhvr>
                                        <p:cTn id="133" dur="1" fill="hold">
                                          <p:stCondLst>
                                            <p:cond delay="0"/>
                                          </p:stCondLst>
                                        </p:cTn>
                                        <p:tgtEl>
                                          <p:spTgt spid="31"/>
                                        </p:tgtEl>
                                        <p:attrNameLst>
                                          <p:attrName>style.visibility</p:attrName>
                                        </p:attrNameLst>
                                      </p:cBhvr>
                                      <p:to>
                                        <p:strVal val="visible"/>
                                      </p:to>
                                    </p:set>
                                    <p:animEffect transition="in" filter="fade">
                                      <p:cBhvr>
                                        <p:cTn id="134" dur="250"/>
                                        <p:tgtEl>
                                          <p:spTgt spid="31"/>
                                        </p:tgtEl>
                                      </p:cBhvr>
                                    </p:animEffect>
                                  </p:childTnLst>
                                </p:cTn>
                              </p:par>
                              <p:par>
                                <p:cTn id="135" presetID="10" presetClass="entr" presetSubtype="0" fill="hold" grpId="0" nodeType="withEffect">
                                  <p:stCondLst>
                                    <p:cond delay="400"/>
                                  </p:stCondLst>
                                  <p:childTnLst>
                                    <p:set>
                                      <p:cBhvr>
                                        <p:cTn id="136" dur="1" fill="hold">
                                          <p:stCondLst>
                                            <p:cond delay="0"/>
                                          </p:stCondLst>
                                        </p:cTn>
                                        <p:tgtEl>
                                          <p:spTgt spid="32"/>
                                        </p:tgtEl>
                                        <p:attrNameLst>
                                          <p:attrName>style.visibility</p:attrName>
                                        </p:attrNameLst>
                                      </p:cBhvr>
                                      <p:to>
                                        <p:strVal val="visible"/>
                                      </p:to>
                                    </p:set>
                                    <p:animEffect transition="in" filter="fade">
                                      <p:cBhvr>
                                        <p:cTn id="137" dur="250"/>
                                        <p:tgtEl>
                                          <p:spTgt spid="32"/>
                                        </p:tgtEl>
                                      </p:cBhvr>
                                    </p:animEffect>
                                  </p:childTnLst>
                                </p:cTn>
                              </p:par>
                              <p:par>
                                <p:cTn id="138" presetID="10" presetClass="entr" presetSubtype="0" fill="hold" grpId="0" nodeType="withEffect">
                                  <p:stCondLst>
                                    <p:cond delay="400"/>
                                  </p:stCondLst>
                                  <p:childTnLst>
                                    <p:set>
                                      <p:cBhvr>
                                        <p:cTn id="139" dur="1" fill="hold">
                                          <p:stCondLst>
                                            <p:cond delay="0"/>
                                          </p:stCondLst>
                                        </p:cTn>
                                        <p:tgtEl>
                                          <p:spTgt spid="33"/>
                                        </p:tgtEl>
                                        <p:attrNameLst>
                                          <p:attrName>style.visibility</p:attrName>
                                        </p:attrNameLst>
                                      </p:cBhvr>
                                      <p:to>
                                        <p:strVal val="visible"/>
                                      </p:to>
                                    </p:set>
                                    <p:animEffect transition="in" filter="fade">
                                      <p:cBhvr>
                                        <p:cTn id="140" dur="250"/>
                                        <p:tgtEl>
                                          <p:spTgt spid="33"/>
                                        </p:tgtEl>
                                      </p:cBhvr>
                                    </p:animEffect>
                                  </p:childTnLst>
                                </p:cTn>
                              </p:par>
                              <p:par>
                                <p:cTn id="141" presetID="0" presetClass="path" presetSubtype="0" accel="50000" decel="50000" fill="hold" grpId="2" nodeType="withEffect">
                                  <p:stCondLst>
                                    <p:cond delay="400"/>
                                  </p:stCondLst>
                                  <p:childTnLst>
                                    <p:animMotion origin="layout" path="M -4.72222E-6 4.07407E-6 L -0.18125 -0.48588 " pathEditMode="relative" rAng="0" ptsTypes="AA">
                                      <p:cBhvr>
                                        <p:cTn id="142" dur="2000" fill="hold"/>
                                        <p:tgtEl>
                                          <p:spTgt spid="23"/>
                                        </p:tgtEl>
                                        <p:attrNameLst>
                                          <p:attrName>ppt_x</p:attrName>
                                          <p:attrName>ppt_y</p:attrName>
                                        </p:attrNameLst>
                                      </p:cBhvr>
                                      <p:rCtr x="-9063" y="-24306"/>
                                    </p:animMotion>
                                  </p:childTnLst>
                                </p:cTn>
                              </p:par>
                              <p:par>
                                <p:cTn id="143" presetID="0" presetClass="path" presetSubtype="0" accel="50000" decel="50000" fill="hold" grpId="1" nodeType="withEffect">
                                  <p:stCondLst>
                                    <p:cond delay="400"/>
                                  </p:stCondLst>
                                  <p:childTnLst>
                                    <p:animMotion origin="layout" path="M 2.77778E-7 -2.96296E-6 L 0.66632 -0.57893 " pathEditMode="relative" rAng="0" ptsTypes="AA">
                                      <p:cBhvr>
                                        <p:cTn id="144" dur="2000" fill="hold"/>
                                        <p:tgtEl>
                                          <p:spTgt spid="24"/>
                                        </p:tgtEl>
                                        <p:attrNameLst>
                                          <p:attrName>ppt_x</p:attrName>
                                          <p:attrName>ppt_y</p:attrName>
                                        </p:attrNameLst>
                                      </p:cBhvr>
                                      <p:rCtr x="33316" y="-28958"/>
                                    </p:animMotion>
                                  </p:childTnLst>
                                </p:cTn>
                              </p:par>
                              <p:par>
                                <p:cTn id="145" presetID="0" presetClass="path" presetSubtype="0" accel="50000" decel="50000" fill="hold" grpId="1" nodeType="withEffect">
                                  <p:stCondLst>
                                    <p:cond delay="400"/>
                                  </p:stCondLst>
                                  <p:childTnLst>
                                    <p:animMotion origin="layout" path="M 3.88889E-6 -7.40741E-7 L -0.77448 0.07176 " pathEditMode="relative" rAng="0" ptsTypes="AA">
                                      <p:cBhvr>
                                        <p:cTn id="146" dur="2000" fill="hold"/>
                                        <p:tgtEl>
                                          <p:spTgt spid="25"/>
                                        </p:tgtEl>
                                        <p:attrNameLst>
                                          <p:attrName>ppt_x</p:attrName>
                                          <p:attrName>ppt_y</p:attrName>
                                        </p:attrNameLst>
                                      </p:cBhvr>
                                      <p:rCtr x="-38733" y="3588"/>
                                    </p:animMotion>
                                  </p:childTnLst>
                                </p:cTn>
                              </p:par>
                              <p:par>
                                <p:cTn id="147" presetID="0" presetClass="path" presetSubtype="0" accel="50000" decel="50000" fill="hold" grpId="1" nodeType="withEffect">
                                  <p:stCondLst>
                                    <p:cond delay="400"/>
                                  </p:stCondLst>
                                  <p:childTnLst>
                                    <p:animMotion origin="layout" path="M -1.11111E-6 2.22222E-6 L 0.10781 -0.02107 " pathEditMode="relative" rAng="0" ptsTypes="AA">
                                      <p:cBhvr>
                                        <p:cTn id="148" dur="2000" fill="hold"/>
                                        <p:tgtEl>
                                          <p:spTgt spid="26"/>
                                        </p:tgtEl>
                                        <p:attrNameLst>
                                          <p:attrName>ppt_x</p:attrName>
                                          <p:attrName>ppt_y</p:attrName>
                                        </p:attrNameLst>
                                      </p:cBhvr>
                                      <p:rCtr x="5382" y="-1065"/>
                                    </p:animMotion>
                                  </p:childTnLst>
                                </p:cTn>
                              </p:par>
                              <p:par>
                                <p:cTn id="149" presetID="0" presetClass="path" presetSubtype="0" accel="50000" decel="50000" fill="hold" grpId="1" nodeType="withEffect">
                                  <p:stCondLst>
                                    <p:cond delay="400"/>
                                  </p:stCondLst>
                                  <p:childTnLst>
                                    <p:animMotion origin="layout" path="M -2.77778E-7 -2.22222E-6 L -0.36007 0.16667 " pathEditMode="relative" rAng="0" ptsTypes="AA">
                                      <p:cBhvr>
                                        <p:cTn id="150" dur="2000" fill="hold"/>
                                        <p:tgtEl>
                                          <p:spTgt spid="27"/>
                                        </p:tgtEl>
                                        <p:attrNameLst>
                                          <p:attrName>ppt_x</p:attrName>
                                          <p:attrName>ppt_y</p:attrName>
                                        </p:attrNameLst>
                                      </p:cBhvr>
                                      <p:rCtr x="-18003" y="8333"/>
                                    </p:animMotion>
                                  </p:childTnLst>
                                </p:cTn>
                              </p:par>
                              <p:par>
                                <p:cTn id="151" presetID="0" presetClass="path" presetSubtype="0" accel="50000" decel="50000" fill="hold" grpId="1" nodeType="withEffect">
                                  <p:stCondLst>
                                    <p:cond delay="400"/>
                                  </p:stCondLst>
                                  <p:childTnLst>
                                    <p:animMotion origin="layout" path="M -3.88889E-6 -2.22222E-6 L 0.11407 0.1669 " pathEditMode="relative" rAng="0" ptsTypes="AA">
                                      <p:cBhvr>
                                        <p:cTn id="152" dur="2000" fill="hold"/>
                                        <p:tgtEl>
                                          <p:spTgt spid="28"/>
                                        </p:tgtEl>
                                        <p:attrNameLst>
                                          <p:attrName>ppt_x</p:attrName>
                                          <p:attrName>ppt_y</p:attrName>
                                        </p:attrNameLst>
                                      </p:cBhvr>
                                      <p:rCtr x="5694" y="8333"/>
                                    </p:animMotion>
                                  </p:childTnLst>
                                </p:cTn>
                              </p:par>
                              <p:par>
                                <p:cTn id="153" presetID="0" presetClass="path" presetSubtype="0" accel="50000" decel="50000" fill="hold" grpId="1" nodeType="withEffect">
                                  <p:stCondLst>
                                    <p:cond delay="400"/>
                                  </p:stCondLst>
                                  <p:childTnLst>
                                    <p:animMotion origin="layout" path="M 4.16667E-6 -2.22222E-6 L -0.23681 0.16667 " pathEditMode="relative" rAng="0" ptsTypes="AA">
                                      <p:cBhvr>
                                        <p:cTn id="154" dur="2000" fill="hold"/>
                                        <p:tgtEl>
                                          <p:spTgt spid="29"/>
                                        </p:tgtEl>
                                        <p:attrNameLst>
                                          <p:attrName>ppt_x</p:attrName>
                                          <p:attrName>ppt_y</p:attrName>
                                        </p:attrNameLst>
                                      </p:cBhvr>
                                      <p:rCtr x="-11840" y="8333"/>
                                    </p:animMotion>
                                  </p:childTnLst>
                                </p:cTn>
                              </p:par>
                              <p:par>
                                <p:cTn id="155" presetID="0" presetClass="path" presetSubtype="0" accel="50000" decel="50000" fill="hold" grpId="1" nodeType="withEffect">
                                  <p:stCondLst>
                                    <p:cond delay="400"/>
                                  </p:stCondLst>
                                  <p:childTnLst>
                                    <p:animMotion origin="layout" path="M -2.5E-6 -2.96296E-6 L 0.41077 -0.39282 " pathEditMode="relative" rAng="0" ptsTypes="AA">
                                      <p:cBhvr>
                                        <p:cTn id="156" dur="2000" fill="hold"/>
                                        <p:tgtEl>
                                          <p:spTgt spid="30"/>
                                        </p:tgtEl>
                                        <p:attrNameLst>
                                          <p:attrName>ppt_x</p:attrName>
                                          <p:attrName>ppt_y</p:attrName>
                                        </p:attrNameLst>
                                      </p:cBhvr>
                                      <p:rCtr x="20538" y="-19653"/>
                                    </p:animMotion>
                                  </p:childTnLst>
                                </p:cTn>
                              </p:par>
                              <p:par>
                                <p:cTn id="157" presetID="0" presetClass="path" presetSubtype="0" accel="50000" decel="50000" fill="hold" grpId="1" nodeType="withEffect">
                                  <p:stCondLst>
                                    <p:cond delay="400"/>
                                  </p:stCondLst>
                                  <p:childTnLst>
                                    <p:animMotion origin="layout" path="M -3.88889E-6 2.22222E-6 L -0.31076 0.26041 " pathEditMode="relative" rAng="0" ptsTypes="AA">
                                      <p:cBhvr>
                                        <p:cTn id="158" dur="2000" fill="hold"/>
                                        <p:tgtEl>
                                          <p:spTgt spid="31"/>
                                        </p:tgtEl>
                                        <p:attrNameLst>
                                          <p:attrName>ppt_x</p:attrName>
                                          <p:attrName>ppt_y</p:attrName>
                                        </p:attrNameLst>
                                      </p:cBhvr>
                                      <p:rCtr x="-15538" y="13009"/>
                                    </p:animMotion>
                                  </p:childTnLst>
                                </p:cTn>
                              </p:par>
                              <p:par>
                                <p:cTn id="159" presetID="0" presetClass="path" presetSubtype="0" accel="50000" decel="50000" fill="hold" grpId="1" nodeType="withEffect">
                                  <p:stCondLst>
                                    <p:cond delay="400"/>
                                  </p:stCondLst>
                                  <p:childTnLst>
                                    <p:animMotion origin="layout" path="M 1.66667E-6 3.7037E-6 L 0.07899 0.35347 " pathEditMode="relative" rAng="0" ptsTypes="AA">
                                      <p:cBhvr>
                                        <p:cTn id="160" dur="2000" fill="hold"/>
                                        <p:tgtEl>
                                          <p:spTgt spid="32"/>
                                        </p:tgtEl>
                                        <p:attrNameLst>
                                          <p:attrName>ppt_x</p:attrName>
                                          <p:attrName>ppt_y</p:attrName>
                                        </p:attrNameLst>
                                      </p:cBhvr>
                                      <p:rCtr x="3941" y="17662"/>
                                    </p:animMotion>
                                  </p:childTnLst>
                                </p:cTn>
                              </p:par>
                              <p:par>
                                <p:cTn id="161" presetID="0" presetClass="path" presetSubtype="0" accel="50000" decel="50000" fill="hold" grpId="1" nodeType="withEffect">
                                  <p:stCondLst>
                                    <p:cond delay="400"/>
                                  </p:stCondLst>
                                  <p:childTnLst>
                                    <p:animMotion origin="layout" path="M 4.16667E-6 3.7037E-6 L -0.00191 0.3537 " pathEditMode="relative" rAng="0" ptsTypes="AA">
                                      <p:cBhvr>
                                        <p:cTn id="162" dur="2000" fill="hold"/>
                                        <p:tgtEl>
                                          <p:spTgt spid="33"/>
                                        </p:tgtEl>
                                        <p:attrNameLst>
                                          <p:attrName>ppt_x</p:attrName>
                                          <p:attrName>ppt_y</p:attrName>
                                        </p:attrNameLst>
                                      </p:cBhvr>
                                      <p:rCtr x="-104" y="17685"/>
                                    </p:animMotion>
                                  </p:childTnLst>
                                </p:cTn>
                              </p:par>
                              <p:par>
                                <p:cTn id="163" presetID="10" presetClass="exit" presetSubtype="0" fill="hold" grpId="2" nodeType="withEffect">
                                  <p:stCondLst>
                                    <p:cond delay="400"/>
                                  </p:stCondLst>
                                  <p:childTnLst>
                                    <p:animEffect transition="out" filter="fade">
                                      <p:cBhvr>
                                        <p:cTn id="164" dur="1250"/>
                                        <p:tgtEl>
                                          <p:spTgt spid="20482"/>
                                        </p:tgtEl>
                                      </p:cBhvr>
                                    </p:animEffect>
                                    <p:set>
                                      <p:cBhvr>
                                        <p:cTn id="165" dur="1" fill="hold">
                                          <p:stCondLst>
                                            <p:cond delay="1249"/>
                                          </p:stCondLst>
                                        </p:cTn>
                                        <p:tgtEl>
                                          <p:spTgt spid="20482"/>
                                        </p:tgtEl>
                                        <p:attrNameLst>
                                          <p:attrName>style.visibility</p:attrName>
                                        </p:attrNameLst>
                                      </p:cBhvr>
                                      <p:to>
                                        <p:strVal val="hidden"/>
                                      </p:to>
                                    </p:set>
                                  </p:childTnLst>
                                </p:cTn>
                              </p:par>
                              <p:par>
                                <p:cTn id="166" presetID="10" presetClass="exit" presetSubtype="0" fill="hold" grpId="1" nodeType="withEffect">
                                  <p:stCondLst>
                                    <p:cond delay="400"/>
                                  </p:stCondLst>
                                  <p:childTnLst>
                                    <p:animEffect transition="out" filter="fade">
                                      <p:cBhvr>
                                        <p:cTn id="167" dur="500"/>
                                        <p:tgtEl>
                                          <p:spTgt spid="14"/>
                                        </p:tgtEl>
                                      </p:cBhvr>
                                    </p:animEffect>
                                    <p:set>
                                      <p:cBhvr>
                                        <p:cTn id="168" dur="1" fill="hold">
                                          <p:stCondLst>
                                            <p:cond delay="499"/>
                                          </p:stCondLst>
                                        </p:cTn>
                                        <p:tgtEl>
                                          <p:spTgt spid="14"/>
                                        </p:tgtEl>
                                        <p:attrNameLst>
                                          <p:attrName>style.visibility</p:attrName>
                                        </p:attrNameLst>
                                      </p:cBhvr>
                                      <p:to>
                                        <p:strVal val="hidden"/>
                                      </p:to>
                                    </p:set>
                                  </p:childTnLst>
                                </p:cTn>
                              </p:par>
                              <p:par>
                                <p:cTn id="169" presetID="10" presetClass="exit" presetSubtype="0" fill="hold" grpId="2" nodeType="withEffect">
                                  <p:stCondLst>
                                    <p:cond delay="400"/>
                                  </p:stCondLst>
                                  <p:childTnLst>
                                    <p:animEffect transition="out" filter="fade">
                                      <p:cBhvr>
                                        <p:cTn id="170" dur="500"/>
                                        <p:tgtEl>
                                          <p:spTgt spid="13"/>
                                        </p:tgtEl>
                                      </p:cBhvr>
                                    </p:animEffect>
                                    <p:set>
                                      <p:cBhvr>
                                        <p:cTn id="171" dur="1" fill="hold">
                                          <p:stCondLst>
                                            <p:cond delay="499"/>
                                          </p:stCondLst>
                                        </p:cTn>
                                        <p:tgtEl>
                                          <p:spTgt spid="13"/>
                                        </p:tgtEl>
                                        <p:attrNameLst>
                                          <p:attrName>style.visibility</p:attrName>
                                        </p:attrNameLst>
                                      </p:cBhvr>
                                      <p:to>
                                        <p:strVal val="hidden"/>
                                      </p:to>
                                    </p:set>
                                  </p:childTnLst>
                                </p:cTn>
                              </p:par>
                            </p:childTnLst>
                          </p:cTn>
                        </p:par>
                        <p:par>
                          <p:cTn id="172" fill="hold">
                            <p:stCondLst>
                              <p:cond delay="2400"/>
                            </p:stCondLst>
                            <p:childTnLst>
                              <p:par>
                                <p:cTn id="173" presetID="10" presetClass="entr" presetSubtype="0" fill="hold" grpId="0" nodeType="afterEffect">
                                  <p:stCondLst>
                                    <p:cond delay="0"/>
                                  </p:stCondLst>
                                  <p:childTnLst>
                                    <p:set>
                                      <p:cBhvr>
                                        <p:cTn id="174" dur="1" fill="hold">
                                          <p:stCondLst>
                                            <p:cond delay="0"/>
                                          </p:stCondLst>
                                        </p:cTn>
                                        <p:tgtEl>
                                          <p:spTgt spid="21"/>
                                        </p:tgtEl>
                                        <p:attrNameLst>
                                          <p:attrName>style.visibility</p:attrName>
                                        </p:attrNameLst>
                                      </p:cBhvr>
                                      <p:to>
                                        <p:strVal val="visible"/>
                                      </p:to>
                                    </p:set>
                                    <p:animEffect transition="in" filter="fade">
                                      <p:cBhvr>
                                        <p:cTn id="175" dur="250"/>
                                        <p:tgtEl>
                                          <p:spTgt spid="21"/>
                                        </p:tgtEl>
                                      </p:cBhvr>
                                    </p:animEffect>
                                  </p:childTnLst>
                                </p:cTn>
                              </p:par>
                              <p:par>
                                <p:cTn id="176" presetID="10" presetClass="exit" presetSubtype="0" fill="hold" grpId="3" nodeType="withEffect">
                                  <p:stCondLst>
                                    <p:cond delay="0"/>
                                  </p:stCondLst>
                                  <p:childTnLst>
                                    <p:animEffect transition="out" filter="fade">
                                      <p:cBhvr>
                                        <p:cTn id="177" dur="500"/>
                                        <p:tgtEl>
                                          <p:spTgt spid="23"/>
                                        </p:tgtEl>
                                      </p:cBhvr>
                                    </p:animEffect>
                                    <p:set>
                                      <p:cBhvr>
                                        <p:cTn id="178" dur="1" fill="hold">
                                          <p:stCondLst>
                                            <p:cond delay="499"/>
                                          </p:stCondLst>
                                        </p:cTn>
                                        <p:tgtEl>
                                          <p:spTgt spid="23"/>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24"/>
                                        </p:tgtEl>
                                      </p:cBhvr>
                                    </p:animEffect>
                                    <p:set>
                                      <p:cBhvr>
                                        <p:cTn id="181" dur="1" fill="hold">
                                          <p:stCondLst>
                                            <p:cond delay="499"/>
                                          </p:stCondLst>
                                        </p:cTn>
                                        <p:tgtEl>
                                          <p:spTgt spid="24"/>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25"/>
                                        </p:tgtEl>
                                      </p:cBhvr>
                                    </p:animEffect>
                                    <p:set>
                                      <p:cBhvr>
                                        <p:cTn id="184" dur="1" fill="hold">
                                          <p:stCondLst>
                                            <p:cond delay="499"/>
                                          </p:stCondLst>
                                        </p:cTn>
                                        <p:tgtEl>
                                          <p:spTgt spid="25"/>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26"/>
                                        </p:tgtEl>
                                      </p:cBhvr>
                                    </p:animEffect>
                                    <p:set>
                                      <p:cBhvr>
                                        <p:cTn id="187" dur="1" fill="hold">
                                          <p:stCondLst>
                                            <p:cond delay="499"/>
                                          </p:stCondLst>
                                        </p:cTn>
                                        <p:tgtEl>
                                          <p:spTgt spid="26"/>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27"/>
                                        </p:tgtEl>
                                      </p:cBhvr>
                                    </p:animEffect>
                                    <p:set>
                                      <p:cBhvr>
                                        <p:cTn id="190" dur="1" fill="hold">
                                          <p:stCondLst>
                                            <p:cond delay="499"/>
                                          </p:stCondLst>
                                        </p:cTn>
                                        <p:tgtEl>
                                          <p:spTgt spid="27"/>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28"/>
                                        </p:tgtEl>
                                      </p:cBhvr>
                                    </p:animEffect>
                                    <p:set>
                                      <p:cBhvr>
                                        <p:cTn id="193" dur="1" fill="hold">
                                          <p:stCondLst>
                                            <p:cond delay="499"/>
                                          </p:stCondLst>
                                        </p:cTn>
                                        <p:tgtEl>
                                          <p:spTgt spid="28"/>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29"/>
                                        </p:tgtEl>
                                      </p:cBhvr>
                                    </p:animEffect>
                                    <p:set>
                                      <p:cBhvr>
                                        <p:cTn id="196" dur="1" fill="hold">
                                          <p:stCondLst>
                                            <p:cond delay="499"/>
                                          </p:stCondLst>
                                        </p:cTn>
                                        <p:tgtEl>
                                          <p:spTgt spid="29"/>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500"/>
                                        <p:tgtEl>
                                          <p:spTgt spid="30"/>
                                        </p:tgtEl>
                                      </p:cBhvr>
                                    </p:animEffect>
                                    <p:set>
                                      <p:cBhvr>
                                        <p:cTn id="199" dur="1" fill="hold">
                                          <p:stCondLst>
                                            <p:cond delay="499"/>
                                          </p:stCondLst>
                                        </p:cTn>
                                        <p:tgtEl>
                                          <p:spTgt spid="30"/>
                                        </p:tgtEl>
                                        <p:attrNameLst>
                                          <p:attrName>style.visibility</p:attrName>
                                        </p:attrNameLst>
                                      </p:cBhvr>
                                      <p:to>
                                        <p:strVal val="hidden"/>
                                      </p:to>
                                    </p:set>
                                  </p:childTnLst>
                                </p:cTn>
                              </p:par>
                              <p:par>
                                <p:cTn id="200" presetID="10" presetClass="exit" presetSubtype="0" fill="hold" grpId="2" nodeType="withEffect">
                                  <p:stCondLst>
                                    <p:cond delay="0"/>
                                  </p:stCondLst>
                                  <p:childTnLst>
                                    <p:animEffect transition="out" filter="fade">
                                      <p:cBhvr>
                                        <p:cTn id="201" dur="500"/>
                                        <p:tgtEl>
                                          <p:spTgt spid="31"/>
                                        </p:tgtEl>
                                      </p:cBhvr>
                                    </p:animEffect>
                                    <p:set>
                                      <p:cBhvr>
                                        <p:cTn id="202" dur="1" fill="hold">
                                          <p:stCondLst>
                                            <p:cond delay="499"/>
                                          </p:stCondLst>
                                        </p:cTn>
                                        <p:tgtEl>
                                          <p:spTgt spid="31"/>
                                        </p:tgtEl>
                                        <p:attrNameLst>
                                          <p:attrName>style.visibility</p:attrName>
                                        </p:attrNameLst>
                                      </p:cBhvr>
                                      <p:to>
                                        <p:strVal val="hidden"/>
                                      </p:to>
                                    </p:set>
                                  </p:childTnLst>
                                </p:cTn>
                              </p:par>
                              <p:par>
                                <p:cTn id="203" presetID="10" presetClass="exit" presetSubtype="0" fill="hold" grpId="2" nodeType="withEffect">
                                  <p:stCondLst>
                                    <p:cond delay="0"/>
                                  </p:stCondLst>
                                  <p:childTnLst>
                                    <p:animEffect transition="out" filter="fade">
                                      <p:cBhvr>
                                        <p:cTn id="204" dur="500"/>
                                        <p:tgtEl>
                                          <p:spTgt spid="32"/>
                                        </p:tgtEl>
                                      </p:cBhvr>
                                    </p:animEffect>
                                    <p:set>
                                      <p:cBhvr>
                                        <p:cTn id="205" dur="1" fill="hold">
                                          <p:stCondLst>
                                            <p:cond delay="499"/>
                                          </p:stCondLst>
                                        </p:cTn>
                                        <p:tgtEl>
                                          <p:spTgt spid="32"/>
                                        </p:tgtEl>
                                        <p:attrNameLst>
                                          <p:attrName>style.visibility</p:attrName>
                                        </p:attrNameLst>
                                      </p:cBhvr>
                                      <p:to>
                                        <p:strVal val="hidden"/>
                                      </p:to>
                                    </p:set>
                                  </p:childTnLst>
                                </p:cTn>
                              </p:par>
                              <p:par>
                                <p:cTn id="206" presetID="10" presetClass="exit" presetSubtype="0" fill="hold" grpId="2" nodeType="withEffect">
                                  <p:stCondLst>
                                    <p:cond delay="0"/>
                                  </p:stCondLst>
                                  <p:childTnLst>
                                    <p:animEffect transition="out" filter="fade">
                                      <p:cBhvr>
                                        <p:cTn id="207" dur="500"/>
                                        <p:tgtEl>
                                          <p:spTgt spid="33"/>
                                        </p:tgtEl>
                                      </p:cBhvr>
                                    </p:animEffect>
                                    <p:set>
                                      <p:cBhvr>
                                        <p:cTn id="208" dur="1" fill="hold">
                                          <p:stCondLst>
                                            <p:cond delay="499"/>
                                          </p:stCondLst>
                                        </p:cTn>
                                        <p:tgtEl>
                                          <p:spTgt spid="33"/>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grpId="0" nodeType="clickEffect">
                                  <p:stCondLst>
                                    <p:cond delay="0"/>
                                  </p:stCondLst>
                                  <p:childTnLst>
                                    <p:set>
                                      <p:cBhvr>
                                        <p:cTn id="212" dur="1" fill="hold">
                                          <p:stCondLst>
                                            <p:cond delay="0"/>
                                          </p:stCondLst>
                                        </p:cTn>
                                        <p:tgtEl>
                                          <p:spTgt spid="35"/>
                                        </p:tgtEl>
                                        <p:attrNameLst>
                                          <p:attrName>style.visibility</p:attrName>
                                        </p:attrNameLst>
                                      </p:cBhvr>
                                      <p:to>
                                        <p:strVal val="visible"/>
                                      </p:to>
                                    </p:set>
                                    <p:animEffect transition="in" filter="fade">
                                      <p:cBhvr>
                                        <p:cTn id="213" dur="250"/>
                                        <p:tgtEl>
                                          <p:spTgt spid="35"/>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36"/>
                                        </p:tgtEl>
                                        <p:attrNameLst>
                                          <p:attrName>style.visibility</p:attrName>
                                        </p:attrNameLst>
                                      </p:cBhvr>
                                      <p:to>
                                        <p:strVal val="visible"/>
                                      </p:to>
                                    </p:set>
                                    <p:animEffect transition="in" filter="fade">
                                      <p:cBhvr>
                                        <p:cTn id="216" dur="250"/>
                                        <p:tgtEl>
                                          <p:spTgt spid="36"/>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37"/>
                                        </p:tgtEl>
                                        <p:attrNameLst>
                                          <p:attrName>style.visibility</p:attrName>
                                        </p:attrNameLst>
                                      </p:cBhvr>
                                      <p:to>
                                        <p:strVal val="visible"/>
                                      </p:to>
                                    </p:set>
                                    <p:animEffect transition="in" filter="fade">
                                      <p:cBhvr>
                                        <p:cTn id="219" dur="250"/>
                                        <p:tgtEl>
                                          <p:spTgt spid="37"/>
                                        </p:tgtEl>
                                      </p:cBhvr>
                                    </p:animEffect>
                                  </p:childTnLst>
                                </p:cTn>
                              </p:par>
                              <p:par>
                                <p:cTn id="220" presetID="42" presetClass="path" presetSubtype="0" accel="50000" decel="50000" fill="hold" grpId="2" nodeType="withEffect">
                                  <p:stCondLst>
                                    <p:cond delay="0"/>
                                  </p:stCondLst>
                                  <p:childTnLst>
                                    <p:animMotion origin="layout" path="M -1.38889E-6 0 L -0.26857 -0.37338 " pathEditMode="relative" rAng="0" ptsTypes="AA">
                                      <p:cBhvr>
                                        <p:cTn id="221" dur="2000" fill="hold"/>
                                        <p:tgtEl>
                                          <p:spTgt spid="35"/>
                                        </p:tgtEl>
                                        <p:attrNameLst>
                                          <p:attrName>ppt_x</p:attrName>
                                          <p:attrName>ppt_y</p:attrName>
                                        </p:attrNameLst>
                                      </p:cBhvr>
                                      <p:rCtr x="-13438" y="-18681"/>
                                    </p:animMotion>
                                  </p:childTnLst>
                                </p:cTn>
                              </p:par>
                              <p:par>
                                <p:cTn id="222" presetID="42" presetClass="path" presetSubtype="0" accel="50000" decel="50000" fill="hold" grpId="2" nodeType="withEffect">
                                  <p:stCondLst>
                                    <p:cond delay="0"/>
                                  </p:stCondLst>
                                  <p:childTnLst>
                                    <p:animMotion origin="layout" path="M -3.33333E-6 -2.96296E-6 L 0.0948 -0.37338 " pathEditMode="relative" rAng="0" ptsTypes="AA">
                                      <p:cBhvr>
                                        <p:cTn id="223" dur="2000" fill="hold"/>
                                        <p:tgtEl>
                                          <p:spTgt spid="36"/>
                                        </p:tgtEl>
                                        <p:attrNameLst>
                                          <p:attrName>ppt_x</p:attrName>
                                          <p:attrName>ppt_y</p:attrName>
                                        </p:attrNameLst>
                                      </p:cBhvr>
                                      <p:rCtr x="4740" y="-18681"/>
                                    </p:animMotion>
                                  </p:childTnLst>
                                </p:cTn>
                              </p:par>
                              <p:par>
                                <p:cTn id="224" presetID="42" presetClass="path" presetSubtype="0" accel="50000" decel="50000" fill="hold" grpId="2" nodeType="withEffect">
                                  <p:stCondLst>
                                    <p:cond delay="0"/>
                                  </p:stCondLst>
                                  <p:childTnLst>
                                    <p:animMotion origin="layout" path="M 3.61111E-6 -2.96296E-6 L 0.00312 -0.18518 " pathEditMode="relative" rAng="0" ptsTypes="AA">
                                      <p:cBhvr>
                                        <p:cTn id="225" dur="2000" fill="hold"/>
                                        <p:tgtEl>
                                          <p:spTgt spid="37"/>
                                        </p:tgtEl>
                                        <p:attrNameLst>
                                          <p:attrName>ppt_x</p:attrName>
                                          <p:attrName>ppt_y</p:attrName>
                                        </p:attrNameLst>
                                      </p:cBhvr>
                                      <p:rCtr x="156" y="-9259"/>
                                    </p:animMotion>
                                  </p:childTnLst>
                                </p:cTn>
                              </p:par>
                              <p:par>
                                <p:cTn id="226" presetID="8" presetClass="emph" presetSubtype="0" fill="hold" grpId="3" nodeType="withEffect">
                                  <p:stCondLst>
                                    <p:cond delay="0"/>
                                  </p:stCondLst>
                                  <p:childTnLst>
                                    <p:animRot by="43200000">
                                      <p:cBhvr>
                                        <p:cTn id="227" dur="2000" fill="hold"/>
                                        <p:tgtEl>
                                          <p:spTgt spid="35"/>
                                        </p:tgtEl>
                                        <p:attrNameLst>
                                          <p:attrName>r</p:attrName>
                                        </p:attrNameLst>
                                      </p:cBhvr>
                                    </p:animRot>
                                  </p:childTnLst>
                                </p:cTn>
                              </p:par>
                              <p:par>
                                <p:cTn id="228" presetID="8" presetClass="emph" presetSubtype="0" fill="hold" grpId="3" nodeType="withEffect">
                                  <p:stCondLst>
                                    <p:cond delay="0"/>
                                  </p:stCondLst>
                                  <p:childTnLst>
                                    <p:animRot by="-43200000">
                                      <p:cBhvr>
                                        <p:cTn id="229" dur="2000" fill="hold"/>
                                        <p:tgtEl>
                                          <p:spTgt spid="36"/>
                                        </p:tgtEl>
                                        <p:attrNameLst>
                                          <p:attrName>r</p:attrName>
                                        </p:attrNameLst>
                                      </p:cBhvr>
                                    </p:animRot>
                                  </p:childTnLst>
                                </p:cTn>
                              </p:par>
                              <p:par>
                                <p:cTn id="230" presetID="8" presetClass="emph" presetSubtype="0" fill="hold" grpId="3" nodeType="withEffect">
                                  <p:stCondLst>
                                    <p:cond delay="0"/>
                                  </p:stCondLst>
                                  <p:childTnLst>
                                    <p:animRot by="43200000">
                                      <p:cBhvr>
                                        <p:cTn id="231" dur="2000" fill="hold"/>
                                        <p:tgtEl>
                                          <p:spTgt spid="37"/>
                                        </p:tgtEl>
                                        <p:attrNameLst>
                                          <p:attrName>r</p:attrName>
                                        </p:attrNameLst>
                                      </p:cBhvr>
                                    </p:animRot>
                                  </p:childTnLst>
                                </p:cTn>
                              </p:par>
                              <p:par>
                                <p:cTn id="232" presetID="6" presetClass="emph" presetSubtype="0" fill="hold" grpId="4" nodeType="withEffect">
                                  <p:stCondLst>
                                    <p:cond delay="0"/>
                                  </p:stCondLst>
                                  <p:childTnLst>
                                    <p:animScale>
                                      <p:cBhvr>
                                        <p:cTn id="233" dur="2000" fill="hold"/>
                                        <p:tgtEl>
                                          <p:spTgt spid="35"/>
                                        </p:tgtEl>
                                      </p:cBhvr>
                                      <p:by x="105000" y="105000"/>
                                    </p:animScale>
                                  </p:childTnLst>
                                </p:cTn>
                              </p:par>
                              <p:par>
                                <p:cTn id="234" presetID="6" presetClass="emph" presetSubtype="0" fill="hold" grpId="4" nodeType="withEffect">
                                  <p:stCondLst>
                                    <p:cond delay="0"/>
                                  </p:stCondLst>
                                  <p:childTnLst>
                                    <p:animScale>
                                      <p:cBhvr>
                                        <p:cTn id="235" dur="2000" fill="hold"/>
                                        <p:tgtEl>
                                          <p:spTgt spid="36"/>
                                        </p:tgtEl>
                                      </p:cBhvr>
                                      <p:by x="105000" y="105000"/>
                                    </p:animScale>
                                  </p:childTnLst>
                                </p:cTn>
                              </p:par>
                              <p:par>
                                <p:cTn id="236" presetID="6" presetClass="emph" presetSubtype="0" fill="hold" grpId="4" nodeType="withEffect">
                                  <p:stCondLst>
                                    <p:cond delay="0"/>
                                  </p:stCondLst>
                                  <p:childTnLst>
                                    <p:animScale>
                                      <p:cBhvr>
                                        <p:cTn id="237" dur="2000" fill="hold"/>
                                        <p:tgtEl>
                                          <p:spTgt spid="37"/>
                                        </p:tgtEl>
                                      </p:cBhvr>
                                      <p:by x="105000" y="105000"/>
                                    </p:animScale>
                                  </p:childTnLst>
                                </p:cTn>
                              </p:par>
                              <p:par>
                                <p:cTn id="238" presetID="10" presetClass="exit" presetSubtype="0" fill="hold" grpId="1" nodeType="withEffect">
                                  <p:stCondLst>
                                    <p:cond delay="0"/>
                                  </p:stCondLst>
                                  <p:childTnLst>
                                    <p:animEffect transition="out" filter="fade">
                                      <p:cBhvr>
                                        <p:cTn id="239" dur="1250"/>
                                        <p:tgtEl>
                                          <p:spTgt spid="21"/>
                                        </p:tgtEl>
                                      </p:cBhvr>
                                    </p:animEffect>
                                    <p:set>
                                      <p:cBhvr>
                                        <p:cTn id="240" dur="1" fill="hold">
                                          <p:stCondLst>
                                            <p:cond delay="1249"/>
                                          </p:stCondLst>
                                        </p:cTn>
                                        <p:tgtEl>
                                          <p:spTgt spid="21"/>
                                        </p:tgtEl>
                                        <p:attrNameLst>
                                          <p:attrName>style.visibility</p:attrName>
                                        </p:attrNameLst>
                                      </p:cBhvr>
                                      <p:to>
                                        <p:strVal val="hidden"/>
                                      </p:to>
                                    </p:set>
                                  </p:childTnLst>
                                </p:cTn>
                              </p:par>
                            </p:childTnLst>
                          </p:cTn>
                        </p:par>
                        <p:par>
                          <p:cTn id="241" fill="hold">
                            <p:stCondLst>
                              <p:cond delay="2000"/>
                            </p:stCondLst>
                            <p:childTnLst>
                              <p:par>
                                <p:cTn id="242" presetID="10" presetClass="exit" presetSubtype="0" fill="hold" grpId="1" nodeType="afterEffect">
                                  <p:stCondLst>
                                    <p:cond delay="0"/>
                                  </p:stCondLst>
                                  <p:childTnLst>
                                    <p:animEffect transition="out" filter="fade">
                                      <p:cBhvr>
                                        <p:cTn id="243" dur="250"/>
                                        <p:tgtEl>
                                          <p:spTgt spid="35"/>
                                        </p:tgtEl>
                                      </p:cBhvr>
                                    </p:animEffect>
                                    <p:set>
                                      <p:cBhvr>
                                        <p:cTn id="244" dur="1" fill="hold">
                                          <p:stCondLst>
                                            <p:cond delay="249"/>
                                          </p:stCondLst>
                                        </p:cTn>
                                        <p:tgtEl>
                                          <p:spTgt spid="35"/>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250"/>
                                        <p:tgtEl>
                                          <p:spTgt spid="36"/>
                                        </p:tgtEl>
                                      </p:cBhvr>
                                    </p:animEffect>
                                    <p:set>
                                      <p:cBhvr>
                                        <p:cTn id="247" dur="1" fill="hold">
                                          <p:stCondLst>
                                            <p:cond delay="24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3" grpId="0"/>
      <p:bldP spid="13" grpId="1"/>
      <p:bldP spid="13" grpId="2"/>
      <p:bldP spid="9" grpId="0"/>
      <p:bldP spid="9" grpId="1"/>
      <p:bldP spid="9" grpId="2"/>
      <p:bldP spid="21" grpId="0"/>
      <p:bldP spid="21" grpId="1"/>
      <p:bldP spid="20482" grpId="0"/>
      <p:bldP spid="20482" grpId="1"/>
      <p:bldP spid="20482" grpId="2"/>
      <p:bldP spid="5" grpId="0"/>
      <p:bldP spid="5" grpId="1"/>
      <p:bldP spid="7" grpId="0"/>
      <p:bldP spid="7" grpId="1"/>
      <p:bldP spid="8" grpId="0"/>
      <p:bldP spid="8" grpId="1"/>
      <p:bldP spid="10" grpId="0"/>
      <p:bldP spid="10" grpId="1"/>
      <p:bldP spid="11" grpId="2"/>
      <p:bldP spid="12" grpId="0"/>
      <p:bldP spid="14" grpId="0"/>
      <p:bldP spid="14" grpId="1"/>
      <p:bldP spid="15" grpId="0"/>
      <p:bldP spid="15" grpId="1"/>
      <p:bldP spid="16" grpId="0"/>
      <p:bldP spid="16" grpId="1"/>
      <p:bldP spid="17" grpId="0"/>
      <p:bldP spid="17" grpId="1"/>
      <p:bldP spid="23" grpId="0"/>
      <p:bldP spid="23" grpId="2"/>
      <p:bldP spid="23" grpId="3"/>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5" grpId="0"/>
      <p:bldP spid="35" grpId="1"/>
      <p:bldP spid="35" grpId="2"/>
      <p:bldP spid="35" grpId="3"/>
      <p:bldP spid="35" grpId="4"/>
      <p:bldP spid="36" grpId="0"/>
      <p:bldP spid="36" grpId="1"/>
      <p:bldP spid="36" grpId="2"/>
      <p:bldP spid="36" grpId="3"/>
      <p:bldP spid="36" grpId="4"/>
      <p:bldP spid="37" grpId="0"/>
      <p:bldP spid="37" grpId="2"/>
      <p:bldP spid="37" grpId="3"/>
      <p:bldP spid="37" grpId="4"/>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552" r="10308"/>
          <a:stretch/>
        </p:blipFill>
        <p:spPr>
          <a:xfrm>
            <a:off x="0" y="0"/>
            <a:ext cx="9144000" cy="6858000"/>
          </a:xfrm>
          <a:prstGeom prst="rect">
            <a:avLst/>
          </a:prstGeom>
        </p:spPr>
      </p:pic>
      <p:sp>
        <p:nvSpPr>
          <p:cNvPr id="4" name="Rectangle 2"/>
          <p:cNvSpPr txBox="1">
            <a:spLocks noChangeArrowheads="1"/>
          </p:cNvSpPr>
          <p:nvPr/>
        </p:nvSpPr>
        <p:spPr bwMode="auto">
          <a:xfrm>
            <a:off x="2934222" y="914400"/>
            <a:ext cx="4343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3175" cmpd="sng">
                  <a:solidFill>
                    <a:srgbClr val="FFFF00"/>
                  </a:solidFill>
                  <a:prstDash val="solid"/>
                </a:ln>
                <a:solidFill>
                  <a:srgbClr val="FF0000"/>
                </a:solidFill>
                <a:effectLst>
                  <a:outerShdw blurRad="63500" dir="3600000" algn="tl" rotWithShape="0">
                    <a:srgbClr val="000000">
                      <a:alpha val="70000"/>
                    </a:srgbClr>
                  </a:outerShdw>
                </a:effectLst>
              </a:rPr>
              <a:t>no fear in love</a:t>
            </a:r>
            <a:endParaRPr lang="en-US" altLang="en-US"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21506" name="Rectangle 2"/>
          <p:cNvSpPr>
            <a:spLocks noGrp="1" noChangeArrowheads="1"/>
          </p:cNvSpPr>
          <p:nvPr>
            <p:ph type="title"/>
          </p:nvPr>
        </p:nvSpPr>
        <p:spPr>
          <a:xfrm>
            <a:off x="457200" y="904875"/>
            <a:ext cx="8229600" cy="4991100"/>
          </a:xfrm>
        </p:spPr>
        <p:txBody>
          <a:bodyPr/>
          <a:lstStyle/>
          <a:p>
            <a:pPr eaLnBrk="1" hangingPunct="1"/>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There is no fear in love; but perfect love casts out fear, because fear involves torment. But he who fears has not been made perfect in love. We love Him because He first loved us.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4:18</a:t>
            </a:r>
            <a:r>
              <a:rPr lang="en-US" altLang="en-US" sz="14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-19</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8" name="Rectangle 7">
            <a:extLst>
              <a:ext uri="{FF2B5EF4-FFF2-40B4-BE49-F238E27FC236}">
                <a16:creationId xmlns:a16="http://schemas.microsoft.com/office/drawing/2014/main" id="{6A0B8964-74FB-4839-80A1-6CFA271E838B}"/>
              </a:ext>
            </a:extLst>
          </p:cNvPr>
          <p:cNvSpPr>
            <a:spLocks noChangeArrowheads="1"/>
          </p:cNvSpPr>
          <p:nvPr/>
        </p:nvSpPr>
        <p:spPr bwMode="auto">
          <a:xfrm>
            <a:off x="3965980" y="2400310"/>
            <a:ext cx="811759" cy="71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kern="0" dirty="0">
                <a:ln w="3175" cmpd="sng">
                  <a:solidFill>
                    <a:srgbClr val="FFFF00"/>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mj-lt"/>
                <a:ea typeface="+mj-ea"/>
                <a:cs typeface="+mj-cs"/>
              </a:rPr>
              <a:t>in</a:t>
            </a:r>
          </a:p>
        </p:txBody>
      </p:sp>
      <p:sp>
        <p:nvSpPr>
          <p:cNvPr id="9" name="Rectangle 8">
            <a:extLst>
              <a:ext uri="{FF2B5EF4-FFF2-40B4-BE49-F238E27FC236}">
                <a16:creationId xmlns:a16="http://schemas.microsoft.com/office/drawing/2014/main" id="{055D527B-D7D5-4282-9096-A118FB8E2760}"/>
              </a:ext>
            </a:extLst>
          </p:cNvPr>
          <p:cNvSpPr>
            <a:spLocks noChangeArrowheads="1"/>
          </p:cNvSpPr>
          <p:nvPr/>
        </p:nvSpPr>
        <p:spPr bwMode="auto">
          <a:xfrm>
            <a:off x="3965980" y="2400310"/>
            <a:ext cx="811759" cy="71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kern="0" dirty="0">
                <a:ln w="3175" cmpd="sng">
                  <a:solidFill>
                    <a:srgbClr val="FFFF00"/>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mj-lt"/>
                <a:ea typeface="+mj-ea"/>
                <a:cs typeface="+mj-cs"/>
              </a:rPr>
              <a:t>in</a:t>
            </a:r>
          </a:p>
        </p:txBody>
      </p:sp>
      <p:sp>
        <p:nvSpPr>
          <p:cNvPr id="10" name="Rectangle 9">
            <a:extLst>
              <a:ext uri="{FF2B5EF4-FFF2-40B4-BE49-F238E27FC236}">
                <a16:creationId xmlns:a16="http://schemas.microsoft.com/office/drawing/2014/main" id="{14235B2B-BBBD-44C8-90D4-4E268E4621AD}"/>
              </a:ext>
            </a:extLst>
          </p:cNvPr>
          <p:cNvSpPr>
            <a:spLocks noChangeArrowheads="1"/>
          </p:cNvSpPr>
          <p:nvPr/>
        </p:nvSpPr>
        <p:spPr bwMode="auto">
          <a:xfrm>
            <a:off x="3965980" y="2400310"/>
            <a:ext cx="811759" cy="71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kern="0" dirty="0">
                <a:ln w="3175" cmpd="sng">
                  <a:solidFill>
                    <a:srgbClr val="FFFF00"/>
                  </a:solidFill>
                  <a:prstDash val="solid"/>
                </a:ln>
                <a:solidFill>
                  <a:srgbClr val="FF0000"/>
                </a:solidFill>
                <a:effectLst>
                  <a:glow rad="101600">
                    <a:schemeClr val="tx1">
                      <a:alpha val="80000"/>
                    </a:schemeClr>
                  </a:glow>
                  <a:outerShdw blurRad="63500" dir="3600000" algn="tl" rotWithShape="0">
                    <a:srgbClr val="000000">
                      <a:alpha val="70000"/>
                    </a:srgbClr>
                  </a:outerShdw>
                </a:effectLst>
                <a:latin typeface="+mj-lt"/>
                <a:ea typeface="+mj-ea"/>
                <a:cs typeface="+mj-cs"/>
              </a:rPr>
              <a:t>in</a:t>
            </a:r>
          </a:p>
        </p:txBody>
      </p:sp>
      <p:sp>
        <p:nvSpPr>
          <p:cNvPr id="12" name="Rectangle 2">
            <a:extLst>
              <a:ext uri="{FF2B5EF4-FFF2-40B4-BE49-F238E27FC236}">
                <a16:creationId xmlns:a16="http://schemas.microsoft.com/office/drawing/2014/main" id="{7F9F4C0D-DA72-4741-9716-3448C70AF229}"/>
              </a:ext>
            </a:extLst>
          </p:cNvPr>
          <p:cNvSpPr txBox="1">
            <a:spLocks noChangeArrowheads="1"/>
          </p:cNvSpPr>
          <p:nvPr/>
        </p:nvSpPr>
        <p:spPr bwMode="auto">
          <a:xfrm>
            <a:off x="5632695" y="994377"/>
            <a:ext cx="1455903" cy="84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3" name="Rectangle 2">
            <a:extLst>
              <a:ext uri="{FF2B5EF4-FFF2-40B4-BE49-F238E27FC236}">
                <a16:creationId xmlns:a16="http://schemas.microsoft.com/office/drawing/2014/main" id="{6BFD3646-7D70-46AC-9C1D-28BA93196F39}"/>
              </a:ext>
            </a:extLst>
          </p:cNvPr>
          <p:cNvSpPr txBox="1">
            <a:spLocks noChangeArrowheads="1"/>
          </p:cNvSpPr>
          <p:nvPr/>
        </p:nvSpPr>
        <p:spPr bwMode="auto">
          <a:xfrm>
            <a:off x="2945445" y="1652851"/>
            <a:ext cx="1450605" cy="87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4" name="Rectangle 2">
            <a:extLst>
              <a:ext uri="{FF2B5EF4-FFF2-40B4-BE49-F238E27FC236}">
                <a16:creationId xmlns:a16="http://schemas.microsoft.com/office/drawing/2014/main" id="{AB0B9C26-6303-492D-914E-0EBA0FD90818}"/>
              </a:ext>
            </a:extLst>
          </p:cNvPr>
          <p:cNvSpPr txBox="1">
            <a:spLocks noChangeArrowheads="1"/>
          </p:cNvSpPr>
          <p:nvPr/>
        </p:nvSpPr>
        <p:spPr bwMode="auto">
          <a:xfrm>
            <a:off x="4674070" y="3681046"/>
            <a:ext cx="1478802" cy="83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5" name="Rectangle 2">
            <a:extLst>
              <a:ext uri="{FF2B5EF4-FFF2-40B4-BE49-F238E27FC236}">
                <a16:creationId xmlns:a16="http://schemas.microsoft.com/office/drawing/2014/main" id="{5D759633-21FB-4C8D-A501-1CECE3337C7C}"/>
              </a:ext>
            </a:extLst>
          </p:cNvPr>
          <p:cNvSpPr txBox="1">
            <a:spLocks noChangeArrowheads="1"/>
          </p:cNvSpPr>
          <p:nvPr/>
        </p:nvSpPr>
        <p:spPr bwMode="auto">
          <a:xfrm>
            <a:off x="7020804" y="3676774"/>
            <a:ext cx="1443393" cy="84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6" name="Rectangle 2">
            <a:extLst>
              <a:ext uri="{FF2B5EF4-FFF2-40B4-BE49-F238E27FC236}">
                <a16:creationId xmlns:a16="http://schemas.microsoft.com/office/drawing/2014/main" id="{D02B6FD8-A4A1-45C3-820C-202D0D915DEB}"/>
              </a:ext>
            </a:extLst>
          </p:cNvPr>
          <p:cNvSpPr txBox="1">
            <a:spLocks noChangeArrowheads="1"/>
          </p:cNvSpPr>
          <p:nvPr/>
        </p:nvSpPr>
        <p:spPr bwMode="auto">
          <a:xfrm>
            <a:off x="5919928" y="4350731"/>
            <a:ext cx="1437925" cy="84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6" name="Rectangle 2">
            <a:extLst>
              <a:ext uri="{FF2B5EF4-FFF2-40B4-BE49-F238E27FC236}">
                <a16:creationId xmlns:a16="http://schemas.microsoft.com/office/drawing/2014/main" id="{C099021F-B90F-4A06-BB78-E141FCCCB756}"/>
              </a:ext>
            </a:extLst>
          </p:cNvPr>
          <p:cNvSpPr txBox="1">
            <a:spLocks noChangeArrowheads="1"/>
          </p:cNvSpPr>
          <p:nvPr/>
        </p:nvSpPr>
        <p:spPr bwMode="auto">
          <a:xfrm>
            <a:off x="3087216" y="1060040"/>
            <a:ext cx="4057367"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no fear in love</a:t>
            </a:r>
            <a:endParaRPr kumimoji="0" lang="en-US" altLang="en-US" sz="44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7" name="Rectangle 6">
            <a:extLst>
              <a:ext uri="{FF2B5EF4-FFF2-40B4-BE49-F238E27FC236}">
                <a16:creationId xmlns:a16="http://schemas.microsoft.com/office/drawing/2014/main" id="{D85314AB-9CFC-482E-9A14-845FFEFBA748}"/>
              </a:ext>
            </a:extLst>
          </p:cNvPr>
          <p:cNvSpPr>
            <a:spLocks noChangeArrowheads="1"/>
          </p:cNvSpPr>
          <p:nvPr/>
        </p:nvSpPr>
        <p:spPr bwMode="auto">
          <a:xfrm>
            <a:off x="5073408" y="1058371"/>
            <a:ext cx="804878"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w="11430"/>
                <a:solidFill>
                  <a:srgbClr val="FFFF00"/>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5" name="Rectangle 2"/>
          <p:cNvSpPr txBox="1">
            <a:spLocks noChangeArrowheads="1"/>
          </p:cNvSpPr>
          <p:nvPr/>
        </p:nvSpPr>
        <p:spPr bwMode="auto">
          <a:xfrm>
            <a:off x="3505200" y="4267200"/>
            <a:ext cx="502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kern="0" dirty="0">
                <a:ln w="18415" cmpd="sng">
                  <a:solidFill>
                    <a:srgbClr val="7030A0"/>
                  </a:solidFill>
                  <a:prstDash val="solid"/>
                </a:ln>
                <a:solidFill>
                  <a:srgbClr val="9933FF"/>
                </a:solidFill>
                <a:effectLst>
                  <a:outerShdw blurRad="63500" dir="3600000" algn="tl" rotWithShape="0">
                    <a:srgbClr val="000000">
                      <a:alpha val="70000"/>
                    </a:srgbClr>
                  </a:outerShdw>
                </a:effectLst>
              </a:rPr>
              <a:t>He first loved us</a:t>
            </a:r>
            <a:endParaRPr lang="en-US" altLang="en-US" i="1" kern="0" dirty="0">
              <a:ln w="18415" cmpd="sng">
                <a:solidFill>
                  <a:srgbClr val="7030A0"/>
                </a:solidFill>
                <a:prstDash val="solid"/>
              </a:ln>
              <a:solidFill>
                <a:srgbClr val="9933FF"/>
              </a:solidFill>
              <a:effectLst>
                <a:outerShdw blurRad="63500" dir="3600000" algn="tl" rotWithShape="0">
                  <a:srgbClr val="000000">
                    <a:alpha val="70000"/>
                  </a:srgbClr>
                </a:outerShdw>
              </a:effectLst>
            </a:endParaRPr>
          </a:p>
        </p:txBody>
      </p:sp>
      <p:sp>
        <p:nvSpPr>
          <p:cNvPr id="11" name="Rectangle 2" hidden="1">
            <a:extLst>
              <a:ext uri="{FF2B5EF4-FFF2-40B4-BE49-F238E27FC236}">
                <a16:creationId xmlns:a16="http://schemas.microsoft.com/office/drawing/2014/main" id="{EC84FD8C-5FFC-476F-BDE0-C42C796B8280}"/>
              </a:ext>
            </a:extLst>
          </p:cNvPr>
          <p:cNvSpPr txBox="1">
            <a:spLocks noChangeArrowheads="1"/>
          </p:cNvSpPr>
          <p:nvPr/>
        </p:nvSpPr>
        <p:spPr bwMode="auto">
          <a:xfrm>
            <a:off x="1625992" y="3057713"/>
            <a:ext cx="1414751" cy="76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ea typeface="+mj-ea"/>
                <a:cs typeface="+mj-cs"/>
              </a:rPr>
              <a:t>love</a:t>
            </a:r>
            <a:endParaRPr kumimoji="0" lang="en-US" altLang="en-US" sz="4400"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2" nodeType="withEffect">
                                  <p:stCondLst>
                                    <p:cond delay="0"/>
                                  </p:stCondLst>
                                  <p:childTnLst>
                                    <p:animMotion origin="layout" path="M 5E-6 -3.33333E-6 L 0.01667 0.19584 " pathEditMode="relative" rAng="0" ptsTypes="AA">
                                      <p:cBhvr>
                                        <p:cTn id="6" dur="2000" fill="hold"/>
                                        <p:tgtEl>
                                          <p:spTgt spid="9"/>
                                        </p:tgtEl>
                                        <p:attrNameLst>
                                          <p:attrName>ppt_x</p:attrName>
                                          <p:attrName>ppt_y</p:attrName>
                                        </p:attrNameLst>
                                      </p:cBhvr>
                                      <p:rCtr x="833" y="9792"/>
                                    </p:animMotion>
                                  </p:childTnLst>
                                </p:cTn>
                              </p:par>
                              <p:par>
                                <p:cTn id="7" presetID="42" presetClass="path" presetSubtype="0" accel="50000" decel="50000" fill="hold" grpId="2" nodeType="withEffect">
                                  <p:stCondLst>
                                    <p:cond delay="0"/>
                                  </p:stCondLst>
                                  <p:childTnLst>
                                    <p:animMotion origin="layout" path="M 5E-6 -3.33333E-6 L 0.12049 -0.19537 " pathEditMode="relative" rAng="0" ptsTypes="AA">
                                      <p:cBhvr>
                                        <p:cTn id="8" dur="2000" fill="hold"/>
                                        <p:tgtEl>
                                          <p:spTgt spid="10"/>
                                        </p:tgtEl>
                                        <p:attrNameLst>
                                          <p:attrName>ppt_x</p:attrName>
                                          <p:attrName>ppt_y</p:attrName>
                                        </p:attrNameLst>
                                      </p:cBhvr>
                                      <p:rCtr x="6024" y="-9769"/>
                                    </p:animMotion>
                                  </p:childTnLst>
                                </p:cTn>
                              </p:par>
                              <p:par>
                                <p:cTn id="9" presetID="3" presetClass="emph" presetSubtype="2" fill="hold" grpId="3" nodeType="withEffect">
                                  <p:stCondLst>
                                    <p:cond delay="0"/>
                                  </p:stCondLst>
                                  <p:childTnLst>
                                    <p:animClr clrSpc="rgb" dir="cw">
                                      <p:cBhvr override="childStyle">
                                        <p:cTn id="10" dur="2000" fill="hold"/>
                                        <p:tgtEl>
                                          <p:spTgt spid="9"/>
                                        </p:tgtEl>
                                        <p:attrNameLst>
                                          <p:attrName>style.color</p:attrName>
                                        </p:attrNameLst>
                                      </p:cBhvr>
                                      <p:to>
                                        <a:schemeClr val="bg1"/>
                                      </p:to>
                                    </p:animClr>
                                  </p:childTnLst>
                                </p:cTn>
                              </p:par>
                              <p:par>
                                <p:cTn id="11" presetID="3" presetClass="emph" presetSubtype="2" fill="hold" grpId="3" nodeType="withEffect">
                                  <p:stCondLst>
                                    <p:cond delay="0"/>
                                  </p:stCondLst>
                                  <p:childTnLst>
                                    <p:animClr clrSpc="rgb" dir="cw">
                                      <p:cBhvr override="childStyle">
                                        <p:cTn id="12" dur="2000" fill="hold"/>
                                        <p:tgtEl>
                                          <p:spTgt spid="10"/>
                                        </p:tgtEl>
                                        <p:attrNameLst>
                                          <p:attrName>style.color</p:attrName>
                                        </p:attrNameLst>
                                      </p:cBhvr>
                                      <p:to>
                                        <a:schemeClr val="bg1"/>
                                      </p:to>
                                    </p:animClr>
                                  </p:childTnLst>
                                </p:cTn>
                              </p:par>
                              <p:par>
                                <p:cTn id="13" presetID="3" presetClass="emph" presetSubtype="2" fill="hold" grpId="2" nodeType="withEffect">
                                  <p:stCondLst>
                                    <p:cond delay="0"/>
                                  </p:stCondLst>
                                  <p:childTnLst>
                                    <p:animClr clrSpc="rgb" dir="cw">
                                      <p:cBhvr override="childStyle">
                                        <p:cTn id="14" dur="2000" fill="hold"/>
                                        <p:tgtEl>
                                          <p:spTgt spid="8"/>
                                        </p:tgtEl>
                                        <p:attrNameLst>
                                          <p:attrName>style.color</p:attrName>
                                        </p:attrNameLst>
                                      </p:cBhvr>
                                      <p:to>
                                        <a:schemeClr val="bg1"/>
                                      </p:to>
                                    </p:animClr>
                                  </p:childTnLst>
                                </p:cTn>
                              </p:par>
                              <p:par>
                                <p:cTn id="15" presetID="18" presetClass="entr" presetSubtype="6" fill="hold" grpId="0" nodeType="withEffect">
                                  <p:stCondLst>
                                    <p:cond delay="1750"/>
                                  </p:stCondLst>
                                  <p:childTnLst>
                                    <p:set>
                                      <p:cBhvr>
                                        <p:cTn id="16" dur="1" fill="hold">
                                          <p:stCondLst>
                                            <p:cond delay="0"/>
                                          </p:stCondLst>
                                        </p:cTn>
                                        <p:tgtEl>
                                          <p:spTgt spid="21506"/>
                                        </p:tgtEl>
                                        <p:attrNameLst>
                                          <p:attrName>style.visibility</p:attrName>
                                        </p:attrNameLst>
                                      </p:cBhvr>
                                      <p:to>
                                        <p:strVal val="visible"/>
                                      </p:to>
                                    </p:set>
                                    <p:animEffect transition="in" filter="strips(downRight)">
                                      <p:cBhvr>
                                        <p:cTn id="17" dur="750"/>
                                        <p:tgtEl>
                                          <p:spTgt spid="21506"/>
                                        </p:tgtEl>
                                      </p:cBhvr>
                                    </p:animEffect>
                                  </p:childTnLst>
                                </p:cTn>
                              </p:par>
                            </p:childTnLst>
                          </p:cTn>
                        </p:par>
                        <p:par>
                          <p:cTn id="18" fill="hold">
                            <p:stCondLst>
                              <p:cond delay="2500"/>
                            </p:stCondLst>
                            <p:childTnLst>
                              <p:par>
                                <p:cTn id="19" presetID="10" presetClass="exit" presetSubtype="0" fill="hold" grpId="1" nodeType="afterEffect">
                                  <p:stCondLst>
                                    <p:cond delay="0"/>
                                  </p:stCondLst>
                                  <p:childTnLst>
                                    <p:animEffect transition="out" filter="fade">
                                      <p:cBhvr>
                                        <p:cTn id="20" dur="250"/>
                                        <p:tgtEl>
                                          <p:spTgt spid="8"/>
                                        </p:tgtEl>
                                      </p:cBhvr>
                                    </p:animEffect>
                                    <p:set>
                                      <p:cBhvr>
                                        <p:cTn id="21" dur="1" fill="hold">
                                          <p:stCondLst>
                                            <p:cond delay="24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50"/>
                                        <p:tgtEl>
                                          <p:spTgt spid="9"/>
                                        </p:tgtEl>
                                      </p:cBhvr>
                                    </p:animEffect>
                                    <p:set>
                                      <p:cBhvr>
                                        <p:cTn id="24" dur="1" fill="hold">
                                          <p:stCondLst>
                                            <p:cond delay="249"/>
                                          </p:stCondLst>
                                        </p:cTn>
                                        <p:tgtEl>
                                          <p:spTgt spid="9"/>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50"/>
                                        <p:tgtEl>
                                          <p:spTgt spid="10"/>
                                        </p:tgtEl>
                                      </p:cBhvr>
                                    </p:animEffect>
                                    <p:set>
                                      <p:cBhvr>
                                        <p:cTn id="27" dur="1" fill="hold">
                                          <p:stCondLst>
                                            <p:cond delay="24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600"/>
                                        <p:tgtEl>
                                          <p:spTgt spid="4"/>
                                        </p:tgtEl>
                                      </p:cBhvr>
                                    </p:animEffect>
                                  </p:childTnLst>
                                </p:cTn>
                              </p:par>
                              <p:par>
                                <p:cTn id="33" presetID="18" presetClass="emph" presetSubtype="0" fill="hold" grpId="1" nodeType="withEffect">
                                  <p:stCondLst>
                                    <p:cond delay="0"/>
                                  </p:stCondLst>
                                  <p:childTnLst>
                                    <p:set>
                                      <p:cBhvr override="childStyle">
                                        <p:cTn id="34" dur="600" fill="hold"/>
                                        <p:tgtEl>
                                          <p:spTgt spid="4"/>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600"/>
                                        <p:tgtEl>
                                          <p:spTgt spid="6"/>
                                        </p:tgtEl>
                                      </p:cBhvr>
                                    </p:animEffect>
                                  </p:childTnLst>
                                </p:cTn>
                              </p:par>
                              <p:par>
                                <p:cTn id="38" presetID="0" presetClass="entr" presetSubtype="0" fill="hold" grpId="0" nodeType="withEffect">
                                  <p:stCondLst>
                                    <p:cond delay="40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stCondLst>
                                            <p:cond delay="0"/>
                                          </p:stCondLst>
                                        </p:cTn>
                                        <p:tgtEl>
                                          <p:spTgt spid="7"/>
                                        </p:tgtEl>
                                      </p:cBhvr>
                                    </p:animEffect>
                                    <p:anim to="" calcmode="lin" valueType="num">
                                      <p:cBhvr>
                                        <p:cTn id="4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50"/>
                                        <p:tgtEl>
                                          <p:spTgt spid="12"/>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50"/>
                                        <p:tgtEl>
                                          <p:spTgt spid="13"/>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250"/>
                                        <p:tgtEl>
                                          <p:spTgt spid="14"/>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250"/>
                                        <p:tgtEl>
                                          <p:spTgt spid="15"/>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50"/>
                                        <p:tgtEl>
                                          <p:spTgt spid="16"/>
                                        </p:tgtEl>
                                      </p:cBhvr>
                                    </p:animEffect>
                                  </p:childTnLst>
                                </p:cTn>
                              </p:par>
                              <p:par>
                                <p:cTn id="65" presetID="42" presetClass="path" presetSubtype="0" accel="50000" decel="50000" fill="hold" grpId="2" nodeType="withEffect">
                                  <p:stCondLst>
                                    <p:cond delay="0"/>
                                  </p:stCondLst>
                                  <p:childTnLst>
                                    <p:animMotion origin="layout" path="M 3.88889E-6 -1.48148E-6 L -0.44046 0.29514 " pathEditMode="relative" rAng="0" ptsTypes="AA">
                                      <p:cBhvr>
                                        <p:cTn id="66" dur="2000" fill="hold"/>
                                        <p:tgtEl>
                                          <p:spTgt spid="12"/>
                                        </p:tgtEl>
                                        <p:attrNameLst>
                                          <p:attrName>ppt_x</p:attrName>
                                          <p:attrName>ppt_y</p:attrName>
                                        </p:attrNameLst>
                                      </p:cBhvr>
                                      <p:rCtr x="-22031" y="14745"/>
                                    </p:animMotion>
                                  </p:childTnLst>
                                </p:cTn>
                              </p:par>
                              <p:par>
                                <p:cTn id="67" presetID="42" presetClass="path" presetSubtype="0" accel="50000" decel="50000" fill="hold" grpId="2" nodeType="withEffect">
                                  <p:stCondLst>
                                    <p:cond delay="0"/>
                                  </p:stCondLst>
                                  <p:childTnLst>
                                    <p:animMotion origin="layout" path="M 1.11111E-6 1.85185E-6 L -0.14653 0.19768 " pathEditMode="relative" rAng="0" ptsTypes="AA">
                                      <p:cBhvr>
                                        <p:cTn id="68" dur="2000" fill="hold"/>
                                        <p:tgtEl>
                                          <p:spTgt spid="13"/>
                                        </p:tgtEl>
                                        <p:attrNameLst>
                                          <p:attrName>ppt_x</p:attrName>
                                          <p:attrName>ppt_y</p:attrName>
                                        </p:attrNameLst>
                                      </p:cBhvr>
                                      <p:rCtr x="-7326" y="9884"/>
                                    </p:animMotion>
                                  </p:childTnLst>
                                </p:cTn>
                              </p:par>
                              <p:par>
                                <p:cTn id="69" presetID="42" presetClass="path" presetSubtype="0" accel="50000" decel="50000" fill="hold" grpId="2" nodeType="withEffect">
                                  <p:stCondLst>
                                    <p:cond delay="0"/>
                                  </p:stCondLst>
                                  <p:childTnLst>
                                    <p:animMotion origin="layout" path="M -3.88889E-6 -3.7037E-6 L -0.3368 -0.09537 " pathEditMode="relative" rAng="0" ptsTypes="AA">
                                      <p:cBhvr>
                                        <p:cTn id="70" dur="2000" fill="hold"/>
                                        <p:tgtEl>
                                          <p:spTgt spid="14"/>
                                        </p:tgtEl>
                                        <p:attrNameLst>
                                          <p:attrName>ppt_x</p:attrName>
                                          <p:attrName>ppt_y</p:attrName>
                                        </p:attrNameLst>
                                      </p:cBhvr>
                                      <p:rCtr x="-16840" y="-4769"/>
                                    </p:animMotion>
                                  </p:childTnLst>
                                </p:cTn>
                              </p:par>
                              <p:par>
                                <p:cTn id="71" presetID="42" presetClass="path" presetSubtype="0" accel="50000" decel="50000" fill="hold" grpId="2" nodeType="withEffect">
                                  <p:stCondLst>
                                    <p:cond delay="0"/>
                                  </p:stCondLst>
                                  <p:childTnLst>
                                    <p:animMotion origin="layout" path="M -1.38889E-6 3.33333E-6 L -0.59149 -0.0963 " pathEditMode="relative" rAng="0" ptsTypes="AA">
                                      <p:cBhvr>
                                        <p:cTn id="72" dur="2000" fill="hold"/>
                                        <p:tgtEl>
                                          <p:spTgt spid="15"/>
                                        </p:tgtEl>
                                        <p:attrNameLst>
                                          <p:attrName>ppt_x</p:attrName>
                                          <p:attrName>ppt_y</p:attrName>
                                        </p:attrNameLst>
                                      </p:cBhvr>
                                      <p:rCtr x="-29583" y="-4815"/>
                                    </p:animMotion>
                                  </p:childTnLst>
                                </p:cTn>
                              </p:par>
                              <p:par>
                                <p:cTn id="73" presetID="42" presetClass="path" presetSubtype="0" accel="50000" decel="50000" fill="hold" grpId="2" nodeType="withEffect">
                                  <p:stCondLst>
                                    <p:cond delay="0"/>
                                  </p:stCondLst>
                                  <p:childTnLst>
                                    <p:animMotion origin="layout" path="M -1.66667E-6 -3.33333E-6 L -0.47083 -0.19375 " pathEditMode="relative" rAng="0" ptsTypes="AA">
                                      <p:cBhvr>
                                        <p:cTn id="74" dur="2000" fill="hold"/>
                                        <p:tgtEl>
                                          <p:spTgt spid="16"/>
                                        </p:tgtEl>
                                        <p:attrNameLst>
                                          <p:attrName>ppt_x</p:attrName>
                                          <p:attrName>ppt_y</p:attrName>
                                        </p:attrNameLst>
                                      </p:cBhvr>
                                      <p:rCtr x="-23542" y="-9699"/>
                                    </p:animMotion>
                                  </p:childTnLst>
                                </p:cTn>
                              </p:par>
                              <p:par>
                                <p:cTn id="75" presetID="10" presetClass="exit" presetSubtype="0" fill="hold" grpId="1" nodeType="withEffect">
                                  <p:stCondLst>
                                    <p:cond delay="0"/>
                                  </p:stCondLst>
                                  <p:childTnLst>
                                    <p:animEffect transition="out" filter="fade">
                                      <p:cBhvr>
                                        <p:cTn id="76" dur="1250"/>
                                        <p:tgtEl>
                                          <p:spTgt spid="21506"/>
                                        </p:tgtEl>
                                      </p:cBhvr>
                                    </p:animEffect>
                                    <p:set>
                                      <p:cBhvr>
                                        <p:cTn id="77" dur="1" fill="hold">
                                          <p:stCondLst>
                                            <p:cond delay="1249"/>
                                          </p:stCondLst>
                                        </p:cTn>
                                        <p:tgtEl>
                                          <p:spTgt spid="21506"/>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4"/>
                                        </p:tgtEl>
                                      </p:cBhvr>
                                    </p:animEffect>
                                    <p:set>
                                      <p:cBhvr>
                                        <p:cTn id="80" dur="1" fill="hold">
                                          <p:stCondLst>
                                            <p:cond delay="499"/>
                                          </p:stCondLst>
                                        </p:cTn>
                                        <p:tgtEl>
                                          <p:spTgt spid="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par>
                          <p:cTn id="90" fill="hold">
                            <p:stCondLst>
                              <p:cond delay="2000"/>
                            </p:stCondLst>
                            <p:childTnLst>
                              <p:par>
                                <p:cTn id="91" presetID="10" presetClass="exit" presetSubtype="0" fill="hold" grpId="0" nodeType="afterEffect">
                                  <p:stCondLst>
                                    <p:cond delay="0"/>
                                  </p:stCondLst>
                                  <p:childTnLst>
                                    <p:animEffect transition="out" filter="fade">
                                      <p:cBhvr>
                                        <p:cTn id="92" dur="250"/>
                                        <p:tgtEl>
                                          <p:spTgt spid="12"/>
                                        </p:tgtEl>
                                      </p:cBhvr>
                                    </p:animEffect>
                                    <p:set>
                                      <p:cBhvr>
                                        <p:cTn id="93" dur="1" fill="hold">
                                          <p:stCondLst>
                                            <p:cond delay="249"/>
                                          </p:stCondLst>
                                        </p:cTn>
                                        <p:tgtEl>
                                          <p:spTgt spid="12"/>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250"/>
                                        <p:tgtEl>
                                          <p:spTgt spid="13"/>
                                        </p:tgtEl>
                                      </p:cBhvr>
                                    </p:animEffect>
                                    <p:set>
                                      <p:cBhvr>
                                        <p:cTn id="96" dur="1" fill="hold">
                                          <p:stCondLst>
                                            <p:cond delay="249"/>
                                          </p:stCondLst>
                                        </p:cTn>
                                        <p:tgtEl>
                                          <p:spTgt spid="13"/>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250"/>
                                        <p:tgtEl>
                                          <p:spTgt spid="14"/>
                                        </p:tgtEl>
                                      </p:cBhvr>
                                    </p:animEffect>
                                    <p:set>
                                      <p:cBhvr>
                                        <p:cTn id="99" dur="1" fill="hold">
                                          <p:stCondLst>
                                            <p:cond delay="249"/>
                                          </p:stCondLst>
                                        </p:cTn>
                                        <p:tgtEl>
                                          <p:spTgt spid="14"/>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1506" grpId="0"/>
      <p:bldP spid="21506" grpId="1"/>
      <p:bldP spid="8" grpId="1"/>
      <p:bldP spid="8" grpId="2"/>
      <p:bldP spid="9" grpId="1"/>
      <p:bldP spid="9" grpId="2"/>
      <p:bldP spid="9" grpId="3"/>
      <p:bldP spid="10" grpId="1"/>
      <p:bldP spid="10" grpId="2"/>
      <p:bldP spid="10" grpId="3"/>
      <p:bldP spid="12" grpId="0"/>
      <p:bldP spid="12" grpId="1"/>
      <p:bldP spid="12" grpId="2"/>
      <p:bldP spid="13" grpId="0"/>
      <p:bldP spid="13" grpId="1"/>
      <p:bldP spid="13" grpId="2"/>
      <p:bldP spid="14" grpId="0"/>
      <p:bldP spid="14" grpId="1"/>
      <p:bldP spid="14" grpId="2"/>
      <p:bldP spid="15" grpId="1"/>
      <p:bldP spid="15" grpId="2"/>
      <p:bldP spid="16" grpId="0"/>
      <p:bldP spid="16" grpId="1"/>
      <p:bldP spid="16" grpId="2"/>
      <p:bldP spid="6" grpId="0"/>
      <p:bldP spid="6" grpId="1"/>
      <p:bldP spid="7" grpId="0"/>
      <p:bldP spid="7" grpId="1"/>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364" r="2210"/>
          <a:stretch/>
        </p:blipFill>
        <p:spPr>
          <a:xfrm>
            <a:off x="0" y="0"/>
            <a:ext cx="9144000" cy="6858000"/>
          </a:xfrm>
          <a:prstGeom prst="rect">
            <a:avLst/>
          </a:prstGeom>
        </p:spPr>
      </p:pic>
      <p:sp>
        <p:nvSpPr>
          <p:cNvPr id="5" name="Title 1">
            <a:extLst>
              <a:ext uri="{FF2B5EF4-FFF2-40B4-BE49-F238E27FC236}">
                <a16:creationId xmlns:a16="http://schemas.microsoft.com/office/drawing/2014/main" id="{0D7597C7-122B-488A-A52F-719A28AE270D}"/>
              </a:ext>
            </a:extLst>
          </p:cNvPr>
          <p:cNvSpPr txBox="1">
            <a:spLocks/>
          </p:cNvSpPr>
          <p:nvPr/>
        </p:nvSpPr>
        <p:spPr>
          <a:xfrm>
            <a:off x="1609059" y="3136804"/>
            <a:ext cx="144574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love</a:t>
            </a:r>
          </a:p>
        </p:txBody>
      </p:sp>
      <p:sp>
        <p:nvSpPr>
          <p:cNvPr id="8" name="Title 1">
            <a:extLst>
              <a:ext uri="{FF2B5EF4-FFF2-40B4-BE49-F238E27FC236}">
                <a16:creationId xmlns:a16="http://schemas.microsoft.com/office/drawing/2014/main" id="{1D350C4D-7E10-456A-A28C-CA8FAB13A434}"/>
              </a:ext>
            </a:extLst>
          </p:cNvPr>
          <p:cNvSpPr txBox="1">
            <a:spLocks/>
          </p:cNvSpPr>
          <p:nvPr/>
        </p:nvSpPr>
        <p:spPr>
          <a:xfrm>
            <a:off x="1314654" y="3803807"/>
            <a:ext cx="27926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perfection</a:t>
            </a:r>
          </a:p>
        </p:txBody>
      </p:sp>
      <p:sp>
        <p:nvSpPr>
          <p:cNvPr id="22530" name="Rectangle 2"/>
          <p:cNvSpPr>
            <a:spLocks noGrp="1" noChangeArrowheads="1"/>
          </p:cNvSpPr>
          <p:nvPr>
            <p:ph type="title"/>
          </p:nvPr>
        </p:nvSpPr>
        <p:spPr>
          <a:xfrm>
            <a:off x="457200" y="2362200"/>
            <a:ext cx="8229600" cy="2163762"/>
          </a:xfrm>
        </p:spPr>
        <p:txBody>
          <a:bodyPr/>
          <a:lstStyle/>
          <a:p>
            <a:pPr eaLnBrk="1" hangingPunct="1"/>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above all these things put on love, which is the bond of perfection.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Colossians 3:14 </a:t>
            </a:r>
          </a:p>
        </p:txBody>
      </p:sp>
      <p:sp>
        <p:nvSpPr>
          <p:cNvPr id="6" name="Rectangle 2"/>
          <p:cNvSpPr txBox="1">
            <a:spLocks noChangeArrowheads="1"/>
          </p:cNvSpPr>
          <p:nvPr/>
        </p:nvSpPr>
        <p:spPr bwMode="auto">
          <a:xfrm>
            <a:off x="1143000" y="2895600"/>
            <a:ext cx="208923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51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7" name="Rectangle 2">
            <a:extLst>
              <a:ext uri="{FF2B5EF4-FFF2-40B4-BE49-F238E27FC236}">
                <a16:creationId xmlns:a16="http://schemas.microsoft.com/office/drawing/2014/main" id="{F13762B2-ECB6-4915-8F74-346A38A1B98A}"/>
              </a:ext>
            </a:extLst>
          </p:cNvPr>
          <p:cNvSpPr txBox="1">
            <a:spLocks noChangeArrowheads="1"/>
          </p:cNvSpPr>
          <p:nvPr/>
        </p:nvSpPr>
        <p:spPr bwMode="auto">
          <a:xfrm>
            <a:off x="1625992" y="3057713"/>
            <a:ext cx="1414751" cy="76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love</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9" name="Rectangle 2">
            <a:extLst>
              <a:ext uri="{FF2B5EF4-FFF2-40B4-BE49-F238E27FC236}">
                <a16:creationId xmlns:a16="http://schemas.microsoft.com/office/drawing/2014/main" id="{538E838D-5A24-477E-B7DF-65D1836F1A70}"/>
              </a:ext>
            </a:extLst>
          </p:cNvPr>
          <p:cNvSpPr txBox="1">
            <a:spLocks noChangeArrowheads="1"/>
          </p:cNvSpPr>
          <p:nvPr/>
        </p:nvSpPr>
        <p:spPr bwMode="auto">
          <a:xfrm>
            <a:off x="1279480" y="3736290"/>
            <a:ext cx="2866768" cy="75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perfection</a:t>
            </a:r>
            <a:endParaRPr kumimoji="0" lang="en-US" altLang="en-US" sz="44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500" fill="hold"/>
                                        <p:tgtEl>
                                          <p:spTgt spid="22530"/>
                                        </p:tgtEl>
                                        <p:attrNameLst>
                                          <p:attrName>ppt_w</p:attrName>
                                        </p:attrNameLst>
                                      </p:cBhvr>
                                      <p:tavLst>
                                        <p:tav tm="0">
                                          <p:val>
                                            <p:fltVal val="0"/>
                                          </p:val>
                                        </p:tav>
                                        <p:tav tm="100000">
                                          <p:val>
                                            <p:strVal val="#ppt_w"/>
                                          </p:val>
                                        </p:tav>
                                      </p:tavLst>
                                    </p:anim>
                                    <p:anim calcmode="lin" valueType="num">
                                      <p:cBhvr>
                                        <p:cTn id="8" dur="1500" fill="hold"/>
                                        <p:tgtEl>
                                          <p:spTgt spid="22530"/>
                                        </p:tgtEl>
                                        <p:attrNameLst>
                                          <p:attrName>ppt_h</p:attrName>
                                        </p:attrNameLst>
                                      </p:cBhvr>
                                      <p:tavLst>
                                        <p:tav tm="0">
                                          <p:val>
                                            <p:fltVal val="0"/>
                                          </p:val>
                                        </p:tav>
                                        <p:tav tm="100000">
                                          <p:val>
                                            <p:strVal val="#ppt_h"/>
                                          </p:val>
                                        </p:tav>
                                      </p:tavLst>
                                    </p:anim>
                                    <p:animEffect transition="in" filter="fade">
                                      <p:cBhvr>
                                        <p:cTn id="9" dur="1500"/>
                                        <p:tgtEl>
                                          <p:spTgt spid="22530"/>
                                        </p:tgtEl>
                                      </p:cBhvr>
                                    </p:animEffect>
                                  </p:childTnLst>
                                </p:cTn>
                              </p:par>
                              <p:par>
                                <p:cTn id="10" presetID="37" presetClass="path" presetSubtype="0" accel="50000" decel="50000" fill="hold" grpId="2" nodeType="withEffect">
                                  <p:stCondLst>
                                    <p:cond delay="0"/>
                                  </p:stCondLst>
                                  <p:childTnLst>
                                    <p:animMotion origin="layout" path="M -1.38889E-6 2.96296E-6 C 0.00643 -0.09445 -0.00642 -0.1051 0.02622 -0.15486 C 0.05833 -0.2044 0.11719 -0.24422 0.19427 -0.29838 L 0.48837 -0.47848 " pathEditMode="relative" rAng="0" ptsTypes="AAAA">
                                      <p:cBhvr>
                                        <p:cTn id="11" dur="1500" spd="-100000" fill="hold"/>
                                        <p:tgtEl>
                                          <p:spTgt spid="22530"/>
                                        </p:tgtEl>
                                        <p:attrNameLst>
                                          <p:attrName>ppt_x</p:attrName>
                                          <p:attrName>ppt_y</p:attrName>
                                        </p:attrNameLst>
                                      </p:cBhvr>
                                      <p:rCtr x="24410" y="-23935"/>
                                    </p:animMotion>
                                  </p:childTnLst>
                                </p:cTn>
                              </p:par>
                            </p:childTnLst>
                          </p:cTn>
                        </p:par>
                        <p:par>
                          <p:cTn id="12" fill="hold">
                            <p:stCondLst>
                              <p:cond delay="1500"/>
                            </p:stCondLst>
                            <p:childTnLst>
                              <p:par>
                                <p:cTn id="13" presetID="10" presetClass="exit" presetSubtype="0" fill="hold" grpId="4" nodeType="afterEffect">
                                  <p:stCondLst>
                                    <p:cond delay="0"/>
                                  </p:stCondLst>
                                  <p:childTnLst>
                                    <p:animEffect transition="out" filter="fade">
                                      <p:cBhvr>
                                        <p:cTn id="14" dur="250"/>
                                        <p:tgtEl>
                                          <p:spTgt spid="6"/>
                                        </p:tgtEl>
                                      </p:cBhvr>
                                    </p:animEffect>
                                    <p:set>
                                      <p:cBhvr>
                                        <p:cTn id="15" dur="1" fill="hold">
                                          <p:stCondLst>
                                            <p:cond delay="24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600"/>
                                        <p:tgtEl>
                                          <p:spTgt spid="8"/>
                                        </p:tgtEl>
                                      </p:cBhvr>
                                    </p:animEffect>
                                  </p:childTnLst>
                                </p:cTn>
                              </p:par>
                              <p:par>
                                <p:cTn id="29" presetID="18" presetClass="emph" presetSubtype="0" fill="hold" grpId="1" nodeType="withEffect">
                                  <p:stCondLst>
                                    <p:cond delay="400"/>
                                  </p:stCondLst>
                                  <p:childTnLst>
                                    <p:set>
                                      <p:cBhvr override="childStyle">
                                        <p:cTn id="30" dur="600" fill="hold"/>
                                        <p:tgtEl>
                                          <p:spTgt spid="8"/>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6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childTnLst>
                                </p:cTn>
                              </p:par>
                              <p:par>
                                <p:cTn id="39" presetID="0" presetClass="path" presetSubtype="0" accel="50000" decel="50000" fill="hold" grpId="3" nodeType="withEffect">
                                  <p:stCondLst>
                                    <p:cond delay="0"/>
                                  </p:stCondLst>
                                  <p:childTnLst>
                                    <p:animMotion origin="layout" path="M 3.88889E-6 -2.22222E-6 L 0.24496 -0.07268 " pathEditMode="relative" rAng="0" ptsTypes="AA">
                                      <p:cBhvr>
                                        <p:cTn id="40" dur="2000" fill="hold"/>
                                        <p:tgtEl>
                                          <p:spTgt spid="6"/>
                                        </p:tgtEl>
                                        <p:attrNameLst>
                                          <p:attrName>ppt_x</p:attrName>
                                          <p:attrName>ppt_y</p:attrName>
                                        </p:attrNameLst>
                                      </p:cBhvr>
                                      <p:rCtr x="12240" y="-3634"/>
                                    </p:animMotion>
                                  </p:childTnLst>
                                </p:cTn>
                              </p:par>
                              <p:par>
                                <p:cTn id="41" presetID="10" presetClass="exit" presetSubtype="0" fill="hold" grpId="1" nodeType="withEffect">
                                  <p:stCondLst>
                                    <p:cond delay="0"/>
                                  </p:stCondLst>
                                  <p:childTnLst>
                                    <p:animEffect transition="out" filter="fade">
                                      <p:cBhvr>
                                        <p:cTn id="42" dur="1750"/>
                                        <p:tgtEl>
                                          <p:spTgt spid="22530"/>
                                        </p:tgtEl>
                                      </p:cBhvr>
                                    </p:animEffect>
                                    <p:set>
                                      <p:cBhvr>
                                        <p:cTn id="43" dur="1" fill="hold">
                                          <p:stCondLst>
                                            <p:cond delay="1749"/>
                                          </p:stCondLst>
                                        </p:cTn>
                                        <p:tgtEl>
                                          <p:spTgt spid="22530"/>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22530" grpId="0"/>
      <p:bldP spid="22530" grpId="1"/>
      <p:bldP spid="22530" grpId="2"/>
      <p:bldP spid="6" grpId="0"/>
      <p:bldP spid="6" grpId="3"/>
      <p:bldP spid="6" grpId="4"/>
      <p:bldP spid="7" grpId="0"/>
      <p:bldP spid="7"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52525"/>
        </a:solidFill>
        <a:effectLst/>
      </p:bgPr>
    </p:bg>
    <p:spTree>
      <p:nvGrpSpPr>
        <p:cNvPr id="1" name=""/>
        <p:cNvGrpSpPr/>
        <p:nvPr/>
      </p:nvGrpSpPr>
      <p:grpSpPr>
        <a:xfrm>
          <a:off x="0" y="0"/>
          <a:ext cx="0" cy="0"/>
          <a:chOff x="0" y="0"/>
          <a:chExt cx="0" cy="0"/>
        </a:xfrm>
      </p:grpSpPr>
      <p:pic>
        <p:nvPicPr>
          <p:cNvPr id="3075" name="Picture 4" descr="thing-called-love-300x300"/>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a:xfrm>
            <a:off x="990600" y="0"/>
            <a:ext cx="6858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p:cNvSpPr txBox="1">
            <a:spLocks noChangeArrowheads="1"/>
          </p:cNvSpPr>
          <p:nvPr/>
        </p:nvSpPr>
        <p:spPr bwMode="auto">
          <a:xfrm>
            <a:off x="381000" y="5703425"/>
            <a:ext cx="834244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solidFill>
                  <a:srgbClr val="800000"/>
                </a:solidFill>
                <a:latin typeface="Arial Black" panose="020B0A04020102020204" pitchFamily="34" charset="0"/>
                <a:cs typeface="Aharoni" panose="02010803020104030203" pitchFamily="2" charset="-79"/>
              </a:rPr>
              <a:t>December 20, 2015</a:t>
            </a:r>
          </a:p>
        </p:txBody>
      </p:sp>
      <p:sp>
        <p:nvSpPr>
          <p:cNvPr id="11" name="da8cf58a-59bb-44e2-95b7-cdc84b1303c9">
            <a:extLst>
              <a:ext uri="{FF2B5EF4-FFF2-40B4-BE49-F238E27FC236}">
                <a16:creationId xmlns:a16="http://schemas.microsoft.com/office/drawing/2014/main" id="{1B055B42-FCFC-4B82-9D05-88E4364BD38A}"/>
              </a:ext>
            </a:extLst>
          </p:cNvPr>
          <p:cNvSpPr txBox="1">
            <a:spLocks noChangeArrowheads="1"/>
          </p:cNvSpPr>
          <p:nvPr/>
        </p:nvSpPr>
        <p:spPr bwMode="auto">
          <a:xfrm rot="2033598">
            <a:off x="5909147" y="563473"/>
            <a:ext cx="2895600"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contourW="12700" prstMaterial="plastic">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solidFill>
                  <a:srgbClr val="800000"/>
                </a:solidFill>
                <a:latin typeface="Arial Black" panose="020B0A04020102020204" pitchFamily="34" charset="0"/>
                <a:cs typeface="Aharoni" panose="02010803020104030203" pitchFamily="2" charset="-79"/>
              </a:rPr>
              <a:t>Bert</a:t>
            </a:r>
          </a:p>
        </p:txBody>
      </p:sp>
      <p:sp>
        <p:nvSpPr>
          <p:cNvPr id="12" name="Rectangle 5">
            <a:extLst>
              <a:ext uri="{FF2B5EF4-FFF2-40B4-BE49-F238E27FC236}">
                <a16:creationId xmlns:a16="http://schemas.microsoft.com/office/drawing/2014/main" id="{1A002824-EDBA-45B4-82AF-5AB00625C4DA}"/>
              </a:ext>
            </a:extLst>
          </p:cNvPr>
          <p:cNvSpPr txBox="1">
            <a:spLocks noChangeArrowheads="1"/>
          </p:cNvSpPr>
          <p:nvPr/>
        </p:nvSpPr>
        <p:spPr bwMode="auto">
          <a:xfrm rot="19828071">
            <a:off x="441059" y="509396"/>
            <a:ext cx="2895600"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contourW="12700" prstMaterial="plastic">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solidFill>
                  <a:srgbClr val="800000"/>
                </a:solidFill>
                <a:latin typeface="Arial Black" panose="020B0A04020102020204" pitchFamily="34" charset="0"/>
                <a:cs typeface="Aharoni" panose="02010803020104030203" pitchFamily="2" charset="-79"/>
              </a:rPr>
              <a:t>Ron</a:t>
            </a:r>
          </a:p>
        </p:txBody>
      </p:sp>
      <p:sp>
        <p:nvSpPr>
          <p:cNvPr id="6" name="Rectangle 5" hidden="1">
            <a:extLst>
              <a:ext uri="{FF2B5EF4-FFF2-40B4-BE49-F238E27FC236}">
                <a16:creationId xmlns:a16="http://schemas.microsoft.com/office/drawing/2014/main" id="{B6368115-A415-44DC-90E9-FE67F66F29C6}"/>
              </a:ext>
            </a:extLst>
          </p:cNvPr>
          <p:cNvSpPr txBox="1">
            <a:spLocks noChangeArrowheads="1"/>
          </p:cNvSpPr>
          <p:nvPr/>
        </p:nvSpPr>
        <p:spPr bwMode="auto">
          <a:xfrm>
            <a:off x="381000" y="5715000"/>
            <a:ext cx="834244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solidFill>
                  <a:srgbClr val="800000"/>
                </a:solidFill>
                <a:latin typeface="Arial Black" panose="020B0A04020102020204" pitchFamily="34" charset="0"/>
                <a:cs typeface="Aharoni" panose="02010803020104030203" pitchFamily="2" charset="-79"/>
              </a:rPr>
              <a:t>March 28, 2021</a:t>
            </a:r>
          </a:p>
        </p:txBody>
      </p:sp>
    </p:spTree>
    <p:extLst>
      <p:ext uri="{BB962C8B-B14F-4D97-AF65-F5344CB8AC3E}">
        <p14:creationId xmlns:p14="http://schemas.microsoft.com/office/powerpoint/2010/main" val="324757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371" r="740"/>
          <a:stretch/>
        </p:blipFill>
        <p:spPr>
          <a:xfrm>
            <a:off x="0" y="0"/>
            <a:ext cx="9144000" cy="6858000"/>
          </a:xfrm>
          <a:prstGeom prst="rect">
            <a:avLst/>
          </a:prstGeom>
        </p:spPr>
      </p:pic>
      <p:sp>
        <p:nvSpPr>
          <p:cNvPr id="4" name="Rectangle 2"/>
          <p:cNvSpPr txBox="1">
            <a:spLocks noChangeArrowheads="1"/>
          </p:cNvSpPr>
          <p:nvPr/>
        </p:nvSpPr>
        <p:spPr bwMode="auto">
          <a:xfrm>
            <a:off x="1463254" y="4972533"/>
            <a:ext cx="335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3175" cmpd="sng">
                  <a:solidFill>
                    <a:srgbClr val="FFFF00"/>
                  </a:solidFill>
                  <a:prstDash val="solid"/>
                </a:ln>
                <a:solidFill>
                  <a:srgbClr val="FF0000"/>
                </a:solidFill>
                <a:effectLst>
                  <a:outerShdw blurRad="63500" dir="3600000" algn="tl" rotWithShape="0">
                    <a:srgbClr val="000000">
                      <a:alpha val="70000"/>
                    </a:srgbClr>
                  </a:outerShdw>
                </a:effectLst>
              </a:rPr>
              <a:t>must love</a:t>
            </a:r>
            <a:endParaRPr lang="en-US" altLang="en-US" sz="4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3320970" y="2362200"/>
            <a:ext cx="21654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 </a:t>
            </a:r>
            <a:r>
              <a:rPr lang="en-US" altLang="en-US" sz="49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3320970" y="2362200"/>
            <a:ext cx="21654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9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23554" name="MainText"/>
          <p:cNvSpPr>
            <a:spLocks noGrp="1" noChangeArrowheads="1"/>
          </p:cNvSpPr>
          <p:nvPr>
            <p:ph type="title"/>
          </p:nvPr>
        </p:nvSpPr>
        <p:spPr>
          <a:xfrm>
            <a:off x="228600" y="533400"/>
            <a:ext cx="8610600" cy="5867400"/>
          </a:xfrm>
        </p:spPr>
        <p:txBody>
          <a:bodyPr/>
          <a:lstStyle/>
          <a:p>
            <a:pPr eaLnBrk="1" hangingPunct="1"/>
            <a:r>
              <a:rPr lang="en-US" altLang="en-US" sz="42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If someone says, "I love God,"   and hates his brother, he is a liar; for he who does not love his brother whom he has seen, how can he love God whom he has not seen? And this commandment we have from Him: that he who loves God must love his brother also.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4:20</a:t>
            </a:r>
            <a:r>
              <a:rPr lang="en-US" altLang="en-US" sz="16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-21</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9" name="Rectangle 2">
            <a:extLst>
              <a:ext uri="{FF2B5EF4-FFF2-40B4-BE49-F238E27FC236}">
                <a16:creationId xmlns:a16="http://schemas.microsoft.com/office/drawing/2014/main" id="{87A10791-3C4C-4205-A789-B5ECA34978D7}"/>
              </a:ext>
            </a:extLst>
          </p:cNvPr>
          <p:cNvSpPr txBox="1">
            <a:spLocks noChangeArrowheads="1"/>
          </p:cNvSpPr>
          <p:nvPr/>
        </p:nvSpPr>
        <p:spPr bwMode="auto">
          <a:xfrm>
            <a:off x="5360032" y="521494"/>
            <a:ext cx="1516251" cy="79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a:t>
            </a:r>
            <a:endParaRPr lang="en-US" altLang="en-US" sz="4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0" name="Rectangle 2">
            <a:extLst>
              <a:ext uri="{FF2B5EF4-FFF2-40B4-BE49-F238E27FC236}">
                <a16:creationId xmlns:a16="http://schemas.microsoft.com/office/drawing/2014/main" id="{F52E20D4-5C45-4096-B735-EECAE69BFD89}"/>
              </a:ext>
            </a:extLst>
          </p:cNvPr>
          <p:cNvSpPr txBox="1">
            <a:spLocks noChangeArrowheads="1"/>
          </p:cNvSpPr>
          <p:nvPr/>
        </p:nvSpPr>
        <p:spPr bwMode="auto">
          <a:xfrm>
            <a:off x="5776105" y="1788319"/>
            <a:ext cx="1516251" cy="83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a:t>
            </a:r>
            <a:endParaRPr lang="en-US" altLang="en-US" sz="4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1" name="Rectangle 2">
            <a:extLst>
              <a:ext uri="{FF2B5EF4-FFF2-40B4-BE49-F238E27FC236}">
                <a16:creationId xmlns:a16="http://schemas.microsoft.com/office/drawing/2014/main" id="{24FE9A4C-8AF7-479F-A475-C99C6FF349B5}"/>
              </a:ext>
            </a:extLst>
          </p:cNvPr>
          <p:cNvSpPr txBox="1">
            <a:spLocks noChangeArrowheads="1"/>
          </p:cNvSpPr>
          <p:nvPr/>
        </p:nvSpPr>
        <p:spPr bwMode="auto">
          <a:xfrm>
            <a:off x="1983783" y="3084163"/>
            <a:ext cx="1476173" cy="79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a:t>
            </a:r>
            <a:endParaRPr lang="en-US" altLang="en-US" sz="4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2" name="Rectangle 2">
            <a:extLst>
              <a:ext uri="{FF2B5EF4-FFF2-40B4-BE49-F238E27FC236}">
                <a16:creationId xmlns:a16="http://schemas.microsoft.com/office/drawing/2014/main" id="{B77B6A92-EDC1-4020-B166-1330257ECE1C}"/>
              </a:ext>
            </a:extLst>
          </p:cNvPr>
          <p:cNvSpPr txBox="1">
            <a:spLocks noChangeArrowheads="1"/>
          </p:cNvSpPr>
          <p:nvPr/>
        </p:nvSpPr>
        <p:spPr bwMode="auto">
          <a:xfrm>
            <a:off x="6953977" y="4352926"/>
            <a:ext cx="1558992" cy="82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a:t>
            </a:r>
            <a:endParaRPr lang="en-US" altLang="en-US" sz="4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3" name="Rectangle 2">
            <a:extLst>
              <a:ext uri="{FF2B5EF4-FFF2-40B4-BE49-F238E27FC236}">
                <a16:creationId xmlns:a16="http://schemas.microsoft.com/office/drawing/2014/main" id="{0252821A-EC27-4547-9EE6-53F7928D7135}"/>
              </a:ext>
            </a:extLst>
          </p:cNvPr>
          <p:cNvSpPr txBox="1">
            <a:spLocks noChangeArrowheads="1"/>
          </p:cNvSpPr>
          <p:nvPr/>
        </p:nvSpPr>
        <p:spPr bwMode="auto">
          <a:xfrm>
            <a:off x="3037668" y="4976813"/>
            <a:ext cx="1505757" cy="85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a:t>
            </a:r>
            <a:endParaRPr lang="en-US" altLang="en-US" sz="4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7" name="Rectangle 2">
            <a:extLst>
              <a:ext uri="{FF2B5EF4-FFF2-40B4-BE49-F238E27FC236}">
                <a16:creationId xmlns:a16="http://schemas.microsoft.com/office/drawing/2014/main" id="{15B948F6-C446-4EB7-B791-EAD97F0AA014}"/>
              </a:ext>
            </a:extLst>
          </p:cNvPr>
          <p:cNvSpPr txBox="1">
            <a:spLocks noChangeArrowheads="1"/>
          </p:cNvSpPr>
          <p:nvPr/>
        </p:nvSpPr>
        <p:spPr bwMode="auto">
          <a:xfrm>
            <a:off x="1582392" y="5019524"/>
            <a:ext cx="3112979" cy="77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must love</a:t>
            </a:r>
            <a:endParaRPr kumimoji="0" lang="en-US" altLang="en-US" sz="42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pic>
        <p:nvPicPr>
          <p:cNvPr id="15" name="SpotlightShape1_rendered">
            <a:extLst>
              <a:ext uri="{FF2B5EF4-FFF2-40B4-BE49-F238E27FC236}">
                <a16:creationId xmlns:a16="http://schemas.microsoft.com/office/drawing/2014/main" id="{6CA2D54C-B2C5-4BB6-AAD1-E0152DB3CB83}"/>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pic>
        <p:nvPicPr>
          <p:cNvPr id="19" name="SpotlightShape2_rendered">
            <a:extLst>
              <a:ext uri="{FF2B5EF4-FFF2-40B4-BE49-F238E27FC236}">
                <a16:creationId xmlns:a16="http://schemas.microsoft.com/office/drawing/2014/main" id="{F6F3A6AD-DC07-4BA7-AD2A-FE809A48F830}"/>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8" name="Rectangle 2" hidden="1">
            <a:extLst>
              <a:ext uri="{FF2B5EF4-FFF2-40B4-BE49-F238E27FC236}">
                <a16:creationId xmlns:a16="http://schemas.microsoft.com/office/drawing/2014/main" id="{F3B1CBCB-9647-46FB-BEB4-C999F848E270}"/>
              </a:ext>
            </a:extLst>
          </p:cNvPr>
          <p:cNvSpPr txBox="1">
            <a:spLocks noChangeArrowheads="1"/>
          </p:cNvSpPr>
          <p:nvPr/>
        </p:nvSpPr>
        <p:spPr bwMode="auto">
          <a:xfrm>
            <a:off x="3781586" y="2805193"/>
            <a:ext cx="1673817" cy="93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200"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withEffect">
                                  <p:stCondLst>
                                    <p:cond delay="0"/>
                                  </p:stCondLst>
                                  <p:childTnLst>
                                    <p:animScale>
                                      <p:cBhvr>
                                        <p:cTn id="6" dur="2000" fill="hold"/>
                                        <p:tgtEl>
                                          <p:spTgt spid="5"/>
                                        </p:tgtEl>
                                      </p:cBhvr>
                                      <p:by x="95000" y="95000"/>
                                    </p:animScale>
                                  </p:childTnLst>
                                </p:cTn>
                              </p:par>
                              <p:par>
                                <p:cTn id="7" presetID="6" presetClass="emph" presetSubtype="0" fill="hold" grpId="1" nodeType="withEffect">
                                  <p:stCondLst>
                                    <p:cond delay="0"/>
                                  </p:stCondLst>
                                  <p:childTnLst>
                                    <p:animScale>
                                      <p:cBhvr>
                                        <p:cTn id="8" dur="2000" fill="hold"/>
                                        <p:tgtEl>
                                          <p:spTgt spid="6"/>
                                        </p:tgtEl>
                                      </p:cBhvr>
                                      <p:by x="95000" y="95000"/>
                                    </p:animScale>
                                  </p:childTnLst>
                                </p:cTn>
                              </p:par>
                              <p:par>
                                <p:cTn id="9" presetID="0" presetClass="path" presetSubtype="0" accel="50000" decel="50000" fill="hold" grpId="3" nodeType="withEffect">
                                  <p:stCondLst>
                                    <p:cond delay="0"/>
                                  </p:stCondLst>
                                  <p:childTnLst>
                                    <p:animMotion origin="layout" path="M 2.77778E-6 2.22222E-6 L 0.21528 -0.11042 " pathEditMode="relative" rAng="0" ptsTypes="AA">
                                      <p:cBhvr>
                                        <p:cTn id="10" dur="2000" fill="hold"/>
                                        <p:tgtEl>
                                          <p:spTgt spid="5"/>
                                        </p:tgtEl>
                                        <p:attrNameLst>
                                          <p:attrName>ppt_x</p:attrName>
                                          <p:attrName>ppt_y</p:attrName>
                                        </p:attrNameLst>
                                      </p:cBhvr>
                                      <p:rCtr x="10764" y="-5532"/>
                                    </p:animMotion>
                                  </p:childTnLst>
                                </p:cTn>
                              </p:par>
                              <p:par>
                                <p:cTn id="11" presetID="0" presetClass="path" presetSubtype="0" accel="50000" decel="50000" fill="hold" grpId="3" nodeType="withEffect">
                                  <p:stCondLst>
                                    <p:cond delay="0"/>
                                  </p:stCondLst>
                                  <p:childTnLst>
                                    <p:animMotion origin="layout" path="M 2.77778E-6 2.22222E-6 L -0.20139 0.07616 " pathEditMode="relative" rAng="0" ptsTypes="AA">
                                      <p:cBhvr>
                                        <p:cTn id="12" dur="2000" fill="hold"/>
                                        <p:tgtEl>
                                          <p:spTgt spid="6"/>
                                        </p:tgtEl>
                                        <p:attrNameLst>
                                          <p:attrName>ppt_x</p:attrName>
                                          <p:attrName>ppt_y</p:attrName>
                                        </p:attrNameLst>
                                      </p:cBhvr>
                                      <p:rCtr x="-10069" y="3796"/>
                                    </p:animMotion>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23554"/>
                                        </p:tgtEl>
                                        <p:attrNameLst>
                                          <p:attrName>style.visibility</p:attrName>
                                        </p:attrNameLst>
                                      </p:cBhvr>
                                      <p:to>
                                        <p:strVal val="visible"/>
                                      </p:to>
                                    </p:set>
                                    <p:animEffect transition="in" filter="barn(inVertical)">
                                      <p:cBhvr>
                                        <p:cTn id="16" dur="750"/>
                                        <p:tgtEl>
                                          <p:spTgt spid="23554"/>
                                        </p:tgtEl>
                                      </p:cBhvr>
                                    </p:animEffect>
                                  </p:childTnLst>
                                </p:cTn>
                              </p:par>
                            </p:childTnLst>
                          </p:cTn>
                        </p:par>
                        <p:par>
                          <p:cTn id="17" fill="hold">
                            <p:stCondLst>
                              <p:cond delay="2750"/>
                            </p:stCondLst>
                            <p:childTnLst>
                              <p:par>
                                <p:cTn id="18" presetID="10" presetClass="exit" presetSubtype="0" fill="hold" grpId="2" nodeType="after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10" presetClass="exit" presetSubtype="0" fill="hold" grpId="2" nodeType="withEffect">
                                  <p:stCondLst>
                                    <p:cond delay="0"/>
                                  </p:stCondLst>
                                  <p:childTnLst>
                                    <p:animEffect transition="out" filter="fade">
                                      <p:cBhvr>
                                        <p:cTn id="22" dur="250"/>
                                        <p:tgtEl>
                                          <p:spTgt spid="6"/>
                                        </p:tgtEl>
                                      </p:cBhvr>
                                    </p:animEffect>
                                    <p:set>
                                      <p:cBhvr>
                                        <p:cTn id="23" dur="1" fill="hold">
                                          <p:stCondLst>
                                            <p:cond delay="24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xit" presetSubtype="0" fill="hold"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22" presetClass="entr" presetSubtype="8" fill="hold" grpId="0" nodeType="withEffect">
                                  <p:stCondLst>
                                    <p:cond delay="40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par>
                                <p:cTn id="45" presetID="18" presetClass="emph" presetSubtype="0" fill="hold" grpId="1" nodeType="withEffect">
                                  <p:stCondLst>
                                    <p:cond delay="400"/>
                                  </p:stCondLst>
                                  <p:childTnLst>
                                    <p:set>
                                      <p:cBhvr override="childStyle">
                                        <p:cTn id="46" dur="500" fill="hold"/>
                                        <p:tgtEl>
                                          <p:spTgt spid="4"/>
                                        </p:tgtEl>
                                        <p:attrNameLst>
                                          <p:attrName>style.textDecorationUnderline</p:attrName>
                                        </p:attrNameLst>
                                      </p:cBhvr>
                                      <p:to>
                                        <p:strVal val="true"/>
                                      </p:to>
                                    </p:set>
                                  </p:childTnLst>
                                </p:cTn>
                              </p:par>
                              <p:par>
                                <p:cTn id="47" presetID="22" presetClass="entr" presetSubtype="8" fill="hold" grpId="0" nodeType="withEffect">
                                  <p:stCondLst>
                                    <p:cond delay="40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250"/>
                                        <p:tgtEl>
                                          <p:spTgt spid="9"/>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50"/>
                                        <p:tgtEl>
                                          <p:spTgt spid="10"/>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250"/>
                                        <p:tgtEl>
                                          <p:spTgt spid="11"/>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250"/>
                                        <p:tgtEl>
                                          <p:spTgt spid="13"/>
                                        </p:tgtEl>
                                      </p:cBhvr>
                                    </p:animEffect>
                                  </p:childTnLst>
                                </p:cTn>
                              </p:par>
                              <p:par>
                                <p:cTn id="67" presetID="37" presetClass="path" presetSubtype="0" accel="50000" decel="50000" fill="hold" grpId="2" nodeType="withEffect">
                                  <p:stCondLst>
                                    <p:cond delay="0"/>
                                  </p:stCondLst>
                                  <p:childTnLst>
                                    <p:animMotion origin="layout" path="M 2.77778E-6 -0.00023 C -0.05747 -0.01019 -0.18056 -0.00695 -0.24532 0.02176 C -0.31146 0.05023 -0.3566 0.10741 -0.39271 0.1713 C -0.42934 0.23495 -0.46181 0.34213 -0.46528 0.4044 C -0.46841 0.4669 -0.44549 0.57199 -0.40938 0.61042 C -0.37327 0.64907 -0.28646 0.67361 -0.24792 0.63542 C -0.21111 0.59699 -0.17118 0.4162 -0.16424 0.34305 " pathEditMode="relative" rAng="0" ptsTypes="AAAAAAA">
                                      <p:cBhvr>
                                        <p:cTn id="68" dur="2000" fill="hold"/>
                                        <p:tgtEl>
                                          <p:spTgt spid="9"/>
                                        </p:tgtEl>
                                        <p:attrNameLst>
                                          <p:attrName>ppt_x</p:attrName>
                                          <p:attrName>ppt_y</p:attrName>
                                        </p:attrNameLst>
                                      </p:cBhvr>
                                      <p:rCtr x="-23281" y="32477"/>
                                    </p:animMotion>
                                  </p:childTnLst>
                                </p:cTn>
                              </p:par>
                              <p:par>
                                <p:cTn id="69" presetID="37" presetClass="path" presetSubtype="0" accel="50000" decel="50000" fill="hold" grpId="2" nodeType="withEffect">
                                  <p:stCondLst>
                                    <p:cond delay="0"/>
                                  </p:stCondLst>
                                  <p:childTnLst>
                                    <p:animMotion origin="layout" path="M -0.00017 3.7037E-6 C 0.01025 0.00393 0.04375 0.00162 0.06407 0.01342 C 0.0842 0.02546 0.10469 0.03588 0.12101 0.07083 C 0.14271 0.10393 0.16268 0.18287 0.15886 0.23426 C 0.15521 0.28611 0.14341 0.37754 0.1158 0.42338 C 0.08907 0.46921 0.03664 0.49976 -0.0052 0.50949 C -0.04757 0.51944 -0.10364 0.50463 -0.13663 0.48287 C -0.17014 0.46134 -0.19253 0.42986 -0.20555 0.37963 C -0.21909 0.31736 -0.21649 0.21713 -0.21024 0.15509 " pathEditMode="relative" rAng="0" ptsTypes="AAAAAAAAA">
                                      <p:cBhvr>
                                        <p:cTn id="70" dur="2000" fill="hold"/>
                                        <p:tgtEl>
                                          <p:spTgt spid="10"/>
                                        </p:tgtEl>
                                        <p:attrNameLst>
                                          <p:attrName>ppt_x</p:attrName>
                                          <p:attrName>ppt_y</p:attrName>
                                        </p:attrNameLst>
                                      </p:cBhvr>
                                      <p:rCtr x="-2778" y="25625"/>
                                    </p:animMotion>
                                  </p:childTnLst>
                                </p:cTn>
                              </p:par>
                              <p:par>
                                <p:cTn id="71" presetID="37" presetClass="path" presetSubtype="0" accel="50000" decel="50000" fill="hold" grpId="2" nodeType="withEffect">
                                  <p:stCondLst>
                                    <p:cond delay="0"/>
                                  </p:stCondLst>
                                  <p:childTnLst>
                                    <p:animMotion origin="layout" path="M -0.00052 1.11111E-6 C -0.03611 -0.00579 -0.09323 -0.0257 -0.11111 -0.0588 C -0.12552 -0.09144 -0.14045 -0.15579 -0.13837 -0.19352 C -0.13177 -0.23542 -0.12604 -0.30764 -0.09826 -0.34514 C -0.07014 -0.38264 -0.00469 -0.41551 0.02899 -0.41875 C 0.06996 -0.4206 0.12743 -0.38472 0.1526 -0.35972 C 0.17951 -0.32593 0.19149 -0.26759 0.20104 -0.21366 C 0.20937 -0.15671 0.20746 -0.06435 0.20677 -0.03148 " pathEditMode="relative" rAng="0" ptsTypes="AAAAAAAA">
                                      <p:cBhvr>
                                        <p:cTn id="72" dur="2000" fill="hold"/>
                                        <p:tgtEl>
                                          <p:spTgt spid="11"/>
                                        </p:tgtEl>
                                        <p:attrNameLst>
                                          <p:attrName>ppt_x</p:attrName>
                                          <p:attrName>ppt_y</p:attrName>
                                        </p:attrNameLst>
                                      </p:cBhvr>
                                      <p:rCtr x="3490" y="-20949"/>
                                    </p:animMotion>
                                  </p:childTnLst>
                                </p:cTn>
                              </p:par>
                              <p:par>
                                <p:cTn id="73" presetID="37" presetClass="path" presetSubtype="0" accel="50000" decel="50000" fill="hold" grpId="2" nodeType="withEffect">
                                  <p:stCondLst>
                                    <p:cond delay="0"/>
                                  </p:stCondLst>
                                  <p:childTnLst>
                                    <p:animMotion origin="layout" path="M -0.00035 2.59259E-6 C 0.01285 -0.04028 0.05503 -0.19607 0.05243 -0.27523 C 0.04983 -0.35417 0.02014 -0.43472 -0.01128 -0.48658 C -0.04271 -0.5382 -0.09462 -0.57269 -0.13594 -0.58588 C -0.17743 -0.59885 -0.22969 -0.58611 -0.25972 -0.56459 C -0.2901 -0.54283 -0.2974 -0.50787 -0.3158 -0.45579 C -0.33073 -0.39445 -0.33958 -0.28033 -0.34028 -0.21875 " pathEditMode="relative" rAng="0" ptsTypes="AAAAAAA">
                                      <p:cBhvr>
                                        <p:cTn id="74" dur="2000" fill="hold"/>
                                        <p:tgtEl>
                                          <p:spTgt spid="12"/>
                                        </p:tgtEl>
                                        <p:attrNameLst>
                                          <p:attrName>ppt_x</p:attrName>
                                          <p:attrName>ppt_y</p:attrName>
                                        </p:attrNameLst>
                                      </p:cBhvr>
                                      <p:rCtr x="-14358" y="-29560"/>
                                    </p:animMotion>
                                  </p:childTnLst>
                                </p:cTn>
                              </p:par>
                              <p:par>
                                <p:cTn id="75" presetID="37" presetClass="path" presetSubtype="0" accel="50000" decel="50000" fill="hold" grpId="2" nodeType="withEffect">
                                  <p:stCondLst>
                                    <p:cond delay="0"/>
                                  </p:stCondLst>
                                  <p:childTnLst>
                                    <p:animMotion origin="layout" path="M 2.77778E-7 -0.00116 C 0.02743 0.03773 0.11719 0.0838 0.17101 0.09144 C 0.2283 0.09908 0.28559 0.07801 0.32934 0.04583 C 0.37309 0.01366 0.42222 -0.03518 0.43368 -0.10162 C 0.45122 -0.15 0.45503 -0.18958 0.45417 -0.23264 C 0.4533 -0.27639 0.44774 -0.34167 0.42378 -0.38542 C 0.40139 -0.44051 0.33628 -0.49282 0.2908 -0.50764 C 0.24531 -0.52268 0.18437 -0.49907 0.15052 -0.47454 C 0.11493 -0.43935 0.10087 -0.37153 0.09045 -0.31111 " pathEditMode="relative" rAng="0" ptsTypes="AAAAAAAAA">
                                      <p:cBhvr>
                                        <p:cTn id="76" dur="2000" fill="hold"/>
                                        <p:tgtEl>
                                          <p:spTgt spid="13"/>
                                        </p:tgtEl>
                                        <p:attrNameLst>
                                          <p:attrName>ppt_x</p:attrName>
                                          <p:attrName>ppt_y</p:attrName>
                                        </p:attrNameLst>
                                      </p:cBhvr>
                                      <p:rCtr x="22708" y="-20856"/>
                                    </p:animMotion>
                                  </p:childTnLst>
                                </p:cTn>
                              </p:par>
                              <p:par>
                                <p:cTn id="77" presetID="10" presetClass="exit" presetSubtype="0" fill="hold" grpId="1" nodeType="withEffect">
                                  <p:stCondLst>
                                    <p:cond delay="0"/>
                                  </p:stCondLst>
                                  <p:childTnLst>
                                    <p:animEffect transition="out" filter="fade">
                                      <p:cBhvr>
                                        <p:cTn id="78" dur="1250"/>
                                        <p:tgtEl>
                                          <p:spTgt spid="23554"/>
                                        </p:tgtEl>
                                      </p:cBhvr>
                                    </p:animEffect>
                                    <p:set>
                                      <p:cBhvr>
                                        <p:cTn id="79" dur="1" fill="hold">
                                          <p:stCondLst>
                                            <p:cond delay="1249"/>
                                          </p:stCondLst>
                                        </p:cTn>
                                        <p:tgtEl>
                                          <p:spTgt spid="2355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childTnLst>
                          </p:cTn>
                        </p:par>
                        <p:par>
                          <p:cTn id="86" fill="hold">
                            <p:stCondLst>
                              <p:cond delay="2000"/>
                            </p:stCondLst>
                            <p:childTnLst>
                              <p:par>
                                <p:cTn id="87" presetID="10" presetClass="exit" presetSubtype="0" fill="hold" grpId="0" nodeType="afterEffect">
                                  <p:stCondLst>
                                    <p:cond delay="0"/>
                                  </p:stCondLst>
                                  <p:childTnLst>
                                    <p:animEffect transition="out" filter="fade">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1"/>
      <p:bldP spid="5" grpId="2"/>
      <p:bldP spid="5" grpId="3"/>
      <p:bldP spid="6" grpId="1"/>
      <p:bldP spid="6" grpId="2"/>
      <p:bldP spid="6" grpId="3"/>
      <p:bldP spid="23554" grpId="0"/>
      <p:bldP spid="23554" grpId="1"/>
      <p:bldP spid="9" grpId="0"/>
      <p:bldP spid="9" grpId="1"/>
      <p:bldP spid="9" grpId="2"/>
      <p:bldP spid="10" grpId="0"/>
      <p:bldP spid="10" grpId="1"/>
      <p:bldP spid="10" grpId="2"/>
      <p:bldP spid="11" grpId="0"/>
      <p:bldP spid="11" grpId="1"/>
      <p:bldP spid="11" grpId="2"/>
      <p:bldP spid="12" grpId="0"/>
      <p:bldP spid="12" grpId="1"/>
      <p:bldP spid="12" grpId="2"/>
      <p:bldP spid="13" grpId="1"/>
      <p:bldP spid="13" grpId="2"/>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0" y="-13504"/>
            <a:ext cx="9144000" cy="6858000"/>
          </a:xfrm>
          <a:prstGeom prst="rect">
            <a:avLst/>
          </a:prstGeom>
        </p:spPr>
      </p:pic>
      <p:sp>
        <p:nvSpPr>
          <p:cNvPr id="10" name="Rectangle 4"/>
          <p:cNvSpPr>
            <a:spLocks noChangeArrowheads="1"/>
          </p:cNvSpPr>
          <p:nvPr/>
        </p:nvSpPr>
        <p:spPr bwMode="auto">
          <a:xfrm>
            <a:off x="2268638" y="2552700"/>
            <a:ext cx="4665562"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one another</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24578" name="MainText"/>
          <p:cNvSpPr>
            <a:spLocks noGrp="1" noChangeArrowheads="1"/>
          </p:cNvSpPr>
          <p:nvPr>
            <p:ph type="title"/>
          </p:nvPr>
        </p:nvSpPr>
        <p:spPr>
          <a:xfrm>
            <a:off x="457200" y="427038"/>
            <a:ext cx="8229600" cy="58975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"A new commandment I give to you, that you love</a:t>
            </a:r>
            <a:r>
              <a:rPr lang="en-US" altLang="en-US" sz="480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one </a:t>
            </a:r>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another; as I have loved you, that you also love one another. By this all will know that you are My disciples, if you have love for one another."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13:34</a:t>
            </a:r>
            <a:r>
              <a:rPr lang="en-US" altLang="en-US" sz="9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a:t>
            </a:r>
            <a:r>
              <a:rPr lang="en-US" altLang="en-US" sz="9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35 </a:t>
            </a:r>
          </a:p>
        </p:txBody>
      </p:sp>
      <p:sp>
        <p:nvSpPr>
          <p:cNvPr id="4" name="Rectangle 4"/>
          <p:cNvSpPr>
            <a:spLocks noChangeArrowheads="1"/>
          </p:cNvSpPr>
          <p:nvPr/>
        </p:nvSpPr>
        <p:spPr bwMode="auto">
          <a:xfrm>
            <a:off x="1219200" y="5372100"/>
            <a:ext cx="2743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34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j-lt"/>
              </a:rPr>
              <a:t> </a:t>
            </a:r>
            <a:r>
              <a:rPr lang="en-US" sz="505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j-lt"/>
              </a:rPr>
              <a:t> </a:t>
            </a: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another</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5" name="Rectangle 4"/>
          <p:cNvSpPr>
            <a:spLocks noChangeArrowheads="1"/>
          </p:cNvSpPr>
          <p:nvPr/>
        </p:nvSpPr>
        <p:spPr bwMode="auto">
          <a:xfrm>
            <a:off x="6400800" y="990600"/>
            <a:ext cx="1640711"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18415" cmpd="sng">
                  <a:solidFill>
                    <a:srgbClr val="FF0000"/>
                  </a:solidFill>
                  <a:prstDash val="solid"/>
                </a:ln>
                <a:solidFill>
                  <a:schemeClr val="bg1"/>
                </a:solidFill>
                <a:effectLst>
                  <a:outerShdw blurRad="63500" dir="3600000" algn="tl" rotWithShape="0">
                    <a:srgbClr val="000000">
                      <a:alpha val="70000"/>
                    </a:srgbClr>
                  </a:outerShdw>
                </a:effectLst>
                <a:latin typeface="+mj-lt"/>
              </a:rPr>
              <a:t> </a:t>
            </a:r>
            <a:r>
              <a:rPr lang="en-US" sz="4900" dirty="0">
                <a:ln w="18415" cmpd="sng">
                  <a:solidFill>
                    <a:srgbClr val="FF0000"/>
                  </a:solidFill>
                  <a:prstDash val="solid"/>
                </a:ln>
                <a:solidFill>
                  <a:schemeClr val="bg1"/>
                </a:solidFill>
                <a:effectLst>
                  <a:outerShdw blurRad="63500" dir="3600000" algn="tl" rotWithShape="0">
                    <a:srgbClr val="000000">
                      <a:alpha val="70000"/>
                    </a:srgbClr>
                  </a:outerShdw>
                </a:effectLst>
                <a:latin typeface="+mj-lt"/>
              </a:rPr>
              <a:t> </a:t>
            </a: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one</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6" name="Rectangle 4"/>
          <p:cNvSpPr>
            <a:spLocks noChangeArrowheads="1"/>
          </p:cNvSpPr>
          <p:nvPr/>
        </p:nvSpPr>
        <p:spPr bwMode="auto">
          <a:xfrm>
            <a:off x="152400" y="1714500"/>
            <a:ext cx="2743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j-lt"/>
              </a:rPr>
              <a:t> </a:t>
            </a:r>
            <a:r>
              <a:rPr lang="en-US" sz="505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j-lt"/>
              </a:rPr>
              <a:t> </a:t>
            </a: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another</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7" name="Rectangle 4"/>
          <p:cNvSpPr>
            <a:spLocks noChangeArrowheads="1"/>
          </p:cNvSpPr>
          <p:nvPr/>
        </p:nvSpPr>
        <p:spPr bwMode="auto">
          <a:xfrm>
            <a:off x="6019800" y="4634696"/>
            <a:ext cx="16002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000" dirty="0">
                <a:ln w="18415" cmpd="sng">
                  <a:solidFill>
                    <a:schemeClr val="bg1"/>
                  </a:solidFill>
                  <a:prstDash val="solid"/>
                </a:ln>
                <a:solidFill>
                  <a:srgbClr val="FF0000"/>
                </a:solidFill>
                <a:effectLst>
                  <a:outerShdw blurRad="63500" dir="3600000" algn="tl" rotWithShape="0">
                    <a:srgbClr val="000000">
                      <a:alpha val="70000"/>
                    </a:srgbClr>
                  </a:outerShdw>
                </a:effectLst>
                <a:latin typeface="+mj-lt"/>
              </a:rPr>
              <a:t> </a:t>
            </a:r>
            <a:r>
              <a:rPr lang="en-US" sz="5200" dirty="0">
                <a:ln w="18415" cmpd="sng">
                  <a:solidFill>
                    <a:schemeClr val="bg1"/>
                  </a:solidFill>
                  <a:prstDash val="solid"/>
                </a:ln>
                <a:solidFill>
                  <a:srgbClr val="FF0000"/>
                </a:solidFill>
                <a:effectLst>
                  <a:outerShdw blurRad="63500" dir="3600000" algn="tl" rotWithShape="0">
                    <a:srgbClr val="000000">
                      <a:alpha val="70000"/>
                    </a:srgbClr>
                  </a:outerShdw>
                </a:effectLst>
                <a:latin typeface="+mj-lt"/>
              </a:rPr>
              <a:t> </a:t>
            </a: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one</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9" name="Rectangle 2">
            <a:extLst>
              <a:ext uri="{FF2B5EF4-FFF2-40B4-BE49-F238E27FC236}">
                <a16:creationId xmlns:a16="http://schemas.microsoft.com/office/drawing/2014/main" id="{358E698D-5B93-42CD-AC4A-BAB01CB83CA7}"/>
              </a:ext>
            </a:extLst>
          </p:cNvPr>
          <p:cNvSpPr txBox="1">
            <a:spLocks noChangeArrowheads="1"/>
          </p:cNvSpPr>
          <p:nvPr/>
        </p:nvSpPr>
        <p:spPr bwMode="auto">
          <a:xfrm>
            <a:off x="3781586" y="2805193"/>
            <a:ext cx="1673817" cy="93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a:t>
            </a:r>
            <a:endParaRPr lang="en-US" altLang="en-US" sz="4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anim calcmode="lin" valueType="num">
                                      <p:cBhvr>
                                        <p:cTn id="8" dur="2000" fill="hold"/>
                                        <p:tgtEl>
                                          <p:spTgt spid="24578"/>
                                        </p:tgtEl>
                                        <p:attrNameLst>
                                          <p:attrName>style.rotation</p:attrName>
                                        </p:attrNameLst>
                                      </p:cBhvr>
                                      <p:tavLst>
                                        <p:tav tm="0">
                                          <p:val>
                                            <p:fltVal val="720"/>
                                          </p:val>
                                        </p:tav>
                                        <p:tav tm="100000">
                                          <p:val>
                                            <p:fltVal val="0"/>
                                          </p:val>
                                        </p:tav>
                                      </p:tavLst>
                                    </p:anim>
                                    <p:anim calcmode="lin" valueType="num">
                                      <p:cBhvr>
                                        <p:cTn id="9" dur="2000" fill="hold"/>
                                        <p:tgtEl>
                                          <p:spTgt spid="24578"/>
                                        </p:tgtEl>
                                        <p:attrNameLst>
                                          <p:attrName>ppt_h</p:attrName>
                                        </p:attrNameLst>
                                      </p:cBhvr>
                                      <p:tavLst>
                                        <p:tav tm="0">
                                          <p:val>
                                            <p:fltVal val="0"/>
                                          </p:val>
                                        </p:tav>
                                        <p:tav tm="100000">
                                          <p:val>
                                            <p:strVal val="#ppt_h"/>
                                          </p:val>
                                        </p:tav>
                                      </p:tavLst>
                                    </p:anim>
                                    <p:anim calcmode="lin" valueType="num">
                                      <p:cBhvr>
                                        <p:cTn id="10" dur="2000" fill="hold"/>
                                        <p:tgtEl>
                                          <p:spTgt spid="24578"/>
                                        </p:tgtEl>
                                        <p:attrNameLst>
                                          <p:attrName>ppt_w</p:attrName>
                                        </p:attrNameLst>
                                      </p:cBhvr>
                                      <p:tavLst>
                                        <p:tav tm="0">
                                          <p:val>
                                            <p:fltVal val="0"/>
                                          </p:val>
                                        </p:tav>
                                        <p:tav tm="100000">
                                          <p:val>
                                            <p:strVal val="#ppt_w"/>
                                          </p:val>
                                        </p:tav>
                                      </p:tavLst>
                                    </p:anim>
                                  </p:childTnLst>
                                </p:cTn>
                              </p:par>
                              <p:par>
                                <p:cTn id="11" presetID="23" presetClass="exit" presetSubtype="32" fill="hold" grpId="1" nodeType="withEffect">
                                  <p:stCondLst>
                                    <p:cond delay="0"/>
                                  </p:stCondLst>
                                  <p:childTnLst>
                                    <p:anim calcmode="lin" valueType="num">
                                      <p:cBhvr>
                                        <p:cTn id="12" dur="1750"/>
                                        <p:tgtEl>
                                          <p:spTgt spid="9"/>
                                        </p:tgtEl>
                                        <p:attrNameLst>
                                          <p:attrName>ppt_w</p:attrName>
                                        </p:attrNameLst>
                                      </p:cBhvr>
                                      <p:tavLst>
                                        <p:tav tm="0">
                                          <p:val>
                                            <p:strVal val="ppt_w"/>
                                          </p:val>
                                        </p:tav>
                                        <p:tav tm="100000">
                                          <p:val>
                                            <p:fltVal val="0"/>
                                          </p:val>
                                        </p:tav>
                                      </p:tavLst>
                                    </p:anim>
                                    <p:anim calcmode="lin" valueType="num">
                                      <p:cBhvr>
                                        <p:cTn id="13" dur="1750"/>
                                        <p:tgtEl>
                                          <p:spTgt spid="9"/>
                                        </p:tgtEl>
                                        <p:attrNameLst>
                                          <p:attrName>ppt_h</p:attrName>
                                        </p:attrNameLst>
                                      </p:cBhvr>
                                      <p:tavLst>
                                        <p:tav tm="0">
                                          <p:val>
                                            <p:strVal val="ppt_h"/>
                                          </p:val>
                                        </p:tav>
                                        <p:tav tm="100000">
                                          <p:val>
                                            <p:fltVal val="0"/>
                                          </p:val>
                                        </p:tav>
                                      </p:tavLst>
                                    </p:anim>
                                    <p:set>
                                      <p:cBhvr>
                                        <p:cTn id="14" dur="1" fill="hold">
                                          <p:stCondLst>
                                            <p:cond delay="17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0" presetClass="path" presetSubtype="0" accel="50000" decel="50000" fill="hold" grpId="2" nodeType="withEffect">
                                  <p:stCondLst>
                                    <p:cond delay="0"/>
                                  </p:stCondLst>
                                  <p:childTnLst>
                                    <p:animMotion origin="layout" path="M -3.33333E-6 -0.00069 C 0.01164 -0.03585 0.02344 -0.071 0.03039 -0.11864 C 0.03733 -0.16605 0.04306 -0.23289 0.04167 -0.287 C 0.04028 -0.34112 0.03264 -0.40125 0.02153 -0.44357 C 0.01042 -0.48589 0.00035 -0.51573 -0.02534 -0.5414 C -0.05104 -0.56707 -0.09687 -0.5895 -0.13298 -0.59713 C -0.16909 -0.60476 -0.19566 -0.59528 -0.24184 -0.58696 C -0.28802 -0.57863 -0.36944 -0.5673 -0.41007 -0.54695 C -0.45069 -0.5266 -0.47413 -0.49376 -0.48541 -0.46485 C -0.4967 -0.43594 -0.49548 -0.39986 -0.4783 -0.37327 C -0.46111 -0.34667 -0.40191 -0.31984 -0.38194 -0.30574 " pathEditMode="relative" rAng="0" ptsTypes="aaaaaaaaaaa">
                                      <p:cBhvr>
                                        <p:cTn id="30" dur="2000" fill="hold"/>
                                        <p:tgtEl>
                                          <p:spTgt spid="7"/>
                                        </p:tgtEl>
                                        <p:attrNameLst>
                                          <p:attrName>ppt_x</p:attrName>
                                          <p:attrName>ppt_y</p:attrName>
                                        </p:attrNameLst>
                                      </p:cBhvr>
                                      <p:rCtr x="-22691" y="-30204"/>
                                    </p:animMotion>
                                  </p:childTnLst>
                                </p:cTn>
                              </p:par>
                              <p:par>
                                <p:cTn id="31" presetID="0" presetClass="path" presetSubtype="0" accel="50000" decel="50000" fill="hold" grpId="2" nodeType="withEffect">
                                  <p:stCondLst>
                                    <p:cond delay="0"/>
                                  </p:stCondLst>
                                  <p:childTnLst>
                                    <p:animMotion origin="layout" path="M 0.04167 -0.02755 C 0.07257 -0.02269 0.10157 -0.01898 0.14549 -0.02616 C 0.18941 -0.03333 0.25521 -0.04653 0.30521 -0.0706 C 0.35521 -0.09468 0.40938 -0.12801 0.44584 -0.17014 C 0.4823 -0.21227 0.51077 -0.2588 0.52431 -0.32384 C 0.53785 -0.38889 0.53716 -0.50625 0.52674 -0.56019 C 0.51632 -0.61412 0.48542 -0.62662 0.46216 -0.64792 C 0.43889 -0.66921 0.41389 -0.68542 0.3875 -0.68843 C 0.36111 -0.69144 0.3257 -0.68079 0.304 -0.66644 C 0.2823 -0.65208 0.26667 -0.62107 0.25712 -0.60232 C 0.24757 -0.58357 0.24653 -0.57199 0.24618 -0.55324 C 0.24584 -0.53449 0.25105 -0.51366 0.25486 -0.49028 C 0.25868 -0.4669 0.26598 -0.42894 0.26893 -0.41273 " pathEditMode="relative" rAng="0" ptsTypes="aaaaaaaaaaaaa">
                                      <p:cBhvr>
                                        <p:cTn id="32" dur="2000" fill="hold"/>
                                        <p:tgtEl>
                                          <p:spTgt spid="4"/>
                                        </p:tgtEl>
                                        <p:attrNameLst>
                                          <p:attrName>ppt_x</p:attrName>
                                          <p:attrName>ppt_y</p:attrName>
                                        </p:attrNameLst>
                                      </p:cBhvr>
                                      <p:rCtr x="24809" y="-32778"/>
                                    </p:animMotion>
                                  </p:childTnLst>
                                </p:cTn>
                              </p:par>
                              <p:par>
                                <p:cTn id="33" presetID="0" presetClass="path" presetSubtype="0" accel="50000" decel="50000" fill="hold" grpId="2" nodeType="withEffect">
                                  <p:stCondLst>
                                    <p:cond delay="0"/>
                                  </p:stCondLst>
                                  <p:childTnLst>
                                    <p:animMotion origin="layout" path="M 3.33333E-6 4.44444E-6 C -0.00434 0.03611 -0.00851 0.07245 -0.00382 0.11319 C 0.00086 0.15393 0.00694 0.20023 0.02777 0.2449 C 0.04861 0.28958 0.08923 0.34259 0.12152 0.38148 C 0.15382 0.42037 0.1908 0.46088 0.22152 0.47777 C 0.25225 0.49467 0.27951 0.48819 0.30642 0.48287 C 0.33333 0.47754 0.35139 0.46296 0.38264 0.44583 C 0.41389 0.4287 0.46753 0.41435 0.49409 0.38009 C 0.52066 0.34583 0.53906 0.2787 0.54218 0.23981 C 0.54531 0.20092 0.53923 0.16689 0.51302 0.14699 C 0.4868 0.12708 0.41128 0.12592 0.38455 0.12037 " pathEditMode="relative" rAng="0" ptsTypes="aaaaaaaaaaa">
                                      <p:cBhvr>
                                        <p:cTn id="34" dur="2000" fill="hold"/>
                                        <p:tgtEl>
                                          <p:spTgt spid="6"/>
                                        </p:tgtEl>
                                        <p:attrNameLst>
                                          <p:attrName>ppt_x</p:attrName>
                                          <p:attrName>ppt_y</p:attrName>
                                        </p:attrNameLst>
                                      </p:cBhvr>
                                      <p:rCtr x="26840" y="24722"/>
                                    </p:animMotion>
                                  </p:childTnLst>
                                </p:cTn>
                              </p:par>
                              <p:par>
                                <p:cTn id="35" presetID="0" presetClass="path" presetSubtype="0" accel="50000" decel="50000" fill="hold" grpId="2" nodeType="withEffect">
                                  <p:stCondLst>
                                    <p:cond delay="0"/>
                                  </p:stCondLst>
                                  <p:childTnLst>
                                    <p:animMotion origin="layout" path="M 3.05556E-6 2.77556E-17 C -0.0125 -0.01759 -0.025 -0.03519 -0.0507 -0.04722 C -0.07639 -0.05926 -0.1158 -0.06736 -0.15452 -0.07245 C -0.19323 -0.07755 -0.24532 -0.07731 -0.28351 -0.07755 C -0.3217 -0.07778 -0.34896 -0.08009 -0.38351 -0.07431 C -0.41806 -0.06852 -0.4625 -0.05949 -0.49115 -0.04213 C -0.51979 -0.02477 -0.53785 -0.00116 -0.55573 0.03056 C -0.57361 0.06227 -0.59167 0.10231 -0.59879 0.14861 C -0.60591 0.19491 -0.60677 0.26181 -0.59879 0.30903 C -0.5908 0.35625 -0.57014 0.4044 -0.5507 0.43218 C -0.53125 0.45995 -0.50469 0.475 -0.48212 0.47546 C -0.45955 0.47593 -0.43091 0.45949 -0.41511 0.43495 C -0.39931 0.41042 -0.38525 0.36296 -0.38716 0.32847 C -0.38907 0.29398 -0.41875 0.24907 -0.42709 0.22824 " pathEditMode="relative" rAng="0" ptsTypes="aaaaaaaaaaaaaa">
                                      <p:cBhvr>
                                        <p:cTn id="36" dur="2000" fill="hold"/>
                                        <p:tgtEl>
                                          <p:spTgt spid="5"/>
                                        </p:tgtEl>
                                        <p:attrNameLst>
                                          <p:attrName>ppt_x</p:attrName>
                                          <p:attrName>ppt_y</p:attrName>
                                        </p:attrNameLst>
                                      </p:cBhvr>
                                      <p:rCtr x="-30347" y="19792"/>
                                    </p:animMotion>
                                  </p:childTnLst>
                                </p:cTn>
                              </p:par>
                              <p:par>
                                <p:cTn id="37" presetID="10" presetClass="exit" presetSubtype="0" fill="hold" grpId="1" nodeType="withEffect">
                                  <p:stCondLst>
                                    <p:cond delay="0"/>
                                  </p:stCondLst>
                                  <p:childTnLst>
                                    <p:animEffect transition="out" filter="fade">
                                      <p:cBhvr>
                                        <p:cTn id="38" dur="1750"/>
                                        <p:tgtEl>
                                          <p:spTgt spid="24578"/>
                                        </p:tgtEl>
                                      </p:cBhvr>
                                    </p:animEffect>
                                    <p:set>
                                      <p:cBhvr>
                                        <p:cTn id="39" dur="1" fill="hold">
                                          <p:stCondLst>
                                            <p:cond delay="1749"/>
                                          </p:stCondLst>
                                        </p:cTn>
                                        <p:tgtEl>
                                          <p:spTgt spid="2457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0" presetClass="exit" presetSubtype="0" fill="hold" grpId="1" nodeType="withEffect">
                                  <p:stCondLst>
                                    <p:cond delay="0"/>
                                  </p:stCondLst>
                                  <p:childTnLst>
                                    <p:set>
                                      <p:cBhvr>
                                        <p:cTn id="45" dur="1" fill="hold">
                                          <p:stCondLst>
                                            <p:cond delay="999"/>
                                          </p:stCondLst>
                                        </p:cTn>
                                        <p:tgtEl>
                                          <p:spTgt spid="10"/>
                                        </p:tgtEl>
                                        <p:attrNameLst>
                                          <p:attrName>style.visibility</p:attrName>
                                        </p:attrNameLst>
                                      </p:cBhvr>
                                      <p:to>
                                        <p:strVal val="hidden"/>
                                      </p:to>
                                    </p:set>
                                    <p:animEffect transition="out" filter="dissolve">
                                      <p:cBhvr>
                                        <p:cTn id="46" dur="1000">
                                          <p:stCondLst>
                                            <p:cond delay="0"/>
                                          </p:stCondLst>
                                        </p:cTn>
                                        <p:tgtEl>
                                          <p:spTgt spid="10"/>
                                        </p:tgtEl>
                                      </p:cBhvr>
                                    </p:animEffect>
                                    <p:anim to="" calcmode="lin" valueType="num">
                                      <p:cBhvr>
                                        <p:cTn id="47"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48"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49" presetID="1" presetClass="exit" presetSubtype="0" fill="hold" grpId="1"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4578" grpId="0"/>
      <p:bldP spid="24578" grpId="1"/>
      <p:bldP spid="4" grpId="0"/>
      <p:bldP spid="4" grpId="1"/>
      <p:bldP spid="4" grpId="2"/>
      <p:bldP spid="5" grpId="0"/>
      <p:bldP spid="5" grpId="1"/>
      <p:bldP spid="5" grpId="2"/>
      <p:bldP spid="6" grpId="0"/>
      <p:bldP spid="6" grpId="1"/>
      <p:bldP spid="6" grpId="2"/>
      <p:bldP spid="7" grpId="0"/>
      <p:bldP spid="7" grpId="1"/>
      <p:bldP spid="7" grpId="2"/>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423" r="3500"/>
          <a:stretch/>
        </p:blipFill>
        <p:spPr>
          <a:xfrm>
            <a:off x="0" y="0"/>
            <a:ext cx="9144000" cy="6858000"/>
          </a:xfrm>
          <a:prstGeom prst="rect">
            <a:avLst/>
          </a:prstGeom>
        </p:spPr>
      </p:pic>
      <p:sp>
        <p:nvSpPr>
          <p:cNvPr id="20" name="Title 1">
            <a:extLst>
              <a:ext uri="{FF2B5EF4-FFF2-40B4-BE49-F238E27FC236}">
                <a16:creationId xmlns:a16="http://schemas.microsoft.com/office/drawing/2014/main" id="{E1A2BAF9-B0BD-49F3-AD95-9BE1D6F19DDA}"/>
              </a:ext>
            </a:extLst>
          </p:cNvPr>
          <p:cNvSpPr txBox="1">
            <a:spLocks/>
          </p:cNvSpPr>
          <p:nvPr/>
        </p:nvSpPr>
        <p:spPr>
          <a:xfrm>
            <a:off x="634148" y="2366949"/>
            <a:ext cx="45720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commandment</a:t>
            </a:r>
          </a:p>
        </p:txBody>
      </p:sp>
      <p:sp>
        <p:nvSpPr>
          <p:cNvPr id="8" name="Title 1">
            <a:extLst>
              <a:ext uri="{FF2B5EF4-FFF2-40B4-BE49-F238E27FC236}">
                <a16:creationId xmlns:a16="http://schemas.microsoft.com/office/drawing/2014/main" id="{B6979DE2-CCE4-425C-9D27-CF222736C5A4}"/>
              </a:ext>
            </a:extLst>
          </p:cNvPr>
          <p:cNvSpPr txBox="1">
            <a:spLocks/>
          </p:cNvSpPr>
          <p:nvPr/>
        </p:nvSpPr>
        <p:spPr>
          <a:xfrm>
            <a:off x="971551" y="3100440"/>
            <a:ext cx="360329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a pure heart</a:t>
            </a:r>
          </a:p>
        </p:txBody>
      </p:sp>
      <p:sp>
        <p:nvSpPr>
          <p:cNvPr id="7" name="Title 1">
            <a:extLst>
              <a:ext uri="{FF2B5EF4-FFF2-40B4-BE49-F238E27FC236}">
                <a16:creationId xmlns:a16="http://schemas.microsoft.com/office/drawing/2014/main" id="{3B56DEE0-C1F3-4EEF-9C78-2583B5B01B28}"/>
              </a:ext>
            </a:extLst>
          </p:cNvPr>
          <p:cNvSpPr txBox="1">
            <a:spLocks/>
          </p:cNvSpPr>
          <p:nvPr/>
        </p:nvSpPr>
        <p:spPr>
          <a:xfrm>
            <a:off x="5421520" y="2351136"/>
            <a:ext cx="3112404" cy="7040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love from </a:t>
            </a:r>
          </a:p>
        </p:txBody>
      </p:sp>
      <p:sp>
        <p:nvSpPr>
          <p:cNvPr id="10" name="16-Point Star 3">
            <a:extLst>
              <a:ext uri="{FF2B5EF4-FFF2-40B4-BE49-F238E27FC236}">
                <a16:creationId xmlns:a16="http://schemas.microsoft.com/office/drawing/2014/main" id="{2015FC1D-F4D2-423A-A644-17DCD5BE9DAD}"/>
              </a:ext>
            </a:extLst>
          </p:cNvPr>
          <p:cNvSpPr/>
          <p:nvPr/>
        </p:nvSpPr>
        <p:spPr>
          <a:xfrm>
            <a:off x="2735339" y="1659472"/>
            <a:ext cx="3657600" cy="36576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4">
            <a:extLst>
              <a:ext uri="{FF2B5EF4-FFF2-40B4-BE49-F238E27FC236}">
                <a16:creationId xmlns:a16="http://schemas.microsoft.com/office/drawing/2014/main" id="{1F36D6B5-39AD-4C3F-9BB4-C22DA9A793BB}"/>
              </a:ext>
            </a:extLst>
          </p:cNvPr>
          <p:cNvSpPr/>
          <p:nvPr/>
        </p:nvSpPr>
        <p:spPr>
          <a:xfrm>
            <a:off x="2720340" y="1668780"/>
            <a:ext cx="3657600" cy="36576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oveFrom">
            <a:extLst>
              <a:ext uri="{FF2B5EF4-FFF2-40B4-BE49-F238E27FC236}">
                <a16:creationId xmlns:a16="http://schemas.microsoft.com/office/drawing/2014/main" id="{2B3539C9-50A7-4032-B1CC-F983917F5E76}"/>
              </a:ext>
            </a:extLst>
          </p:cNvPr>
          <p:cNvSpPr txBox="1">
            <a:spLocks noChangeArrowheads="1"/>
          </p:cNvSpPr>
          <p:nvPr/>
        </p:nvSpPr>
        <p:spPr bwMode="auto">
          <a:xfrm>
            <a:off x="735330" y="1611948"/>
            <a:ext cx="7448550" cy="384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love from</a:t>
            </a:r>
          </a:p>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endPar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 a pure heart</a:t>
            </a:r>
          </a:p>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 a good conscience</a:t>
            </a:r>
          </a:p>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 sincere faith</a:t>
            </a:r>
            <a:endParaRPr lang="en-US" altLang="en-US" sz="3200" i="1"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
        <p:nvSpPr>
          <p:cNvPr id="25602" name="MainText"/>
          <p:cNvSpPr>
            <a:spLocks noGrp="1" noChangeArrowheads="1"/>
          </p:cNvSpPr>
          <p:nvPr>
            <p:ph type="title"/>
          </p:nvPr>
        </p:nvSpPr>
        <p:spPr>
          <a:xfrm>
            <a:off x="457200" y="1493838"/>
            <a:ext cx="8229600" cy="38401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Now the purpose of the commandment is love from   a pure heart, from a good conscience, and from sincere faith, …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Timothy 1:5 </a:t>
            </a:r>
          </a:p>
        </p:txBody>
      </p:sp>
      <p:sp>
        <p:nvSpPr>
          <p:cNvPr id="12" name="Rectangle 2">
            <a:extLst>
              <a:ext uri="{FF2B5EF4-FFF2-40B4-BE49-F238E27FC236}">
                <a16:creationId xmlns:a16="http://schemas.microsoft.com/office/drawing/2014/main" id="{BB56B07D-6FF0-456D-BC29-EB2A9FB2D90B}"/>
              </a:ext>
            </a:extLst>
          </p:cNvPr>
          <p:cNvSpPr txBox="1">
            <a:spLocks noChangeArrowheads="1"/>
          </p:cNvSpPr>
          <p:nvPr/>
        </p:nvSpPr>
        <p:spPr bwMode="auto">
          <a:xfrm>
            <a:off x="5442129" y="2297723"/>
            <a:ext cx="3070437" cy="77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 from</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3" name="Rectangle 2">
            <a:extLst>
              <a:ext uri="{FF2B5EF4-FFF2-40B4-BE49-F238E27FC236}">
                <a16:creationId xmlns:a16="http://schemas.microsoft.com/office/drawing/2014/main" id="{2FAA89DE-7B9B-46FA-B122-BBF343B59222}"/>
              </a:ext>
            </a:extLst>
          </p:cNvPr>
          <p:cNvSpPr txBox="1">
            <a:spLocks noChangeArrowheads="1"/>
          </p:cNvSpPr>
          <p:nvPr/>
        </p:nvSpPr>
        <p:spPr bwMode="auto">
          <a:xfrm>
            <a:off x="656493" y="3018306"/>
            <a:ext cx="4237773" cy="79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a pure heart</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4" name="Rectangle 2">
            <a:extLst>
              <a:ext uri="{FF2B5EF4-FFF2-40B4-BE49-F238E27FC236}">
                <a16:creationId xmlns:a16="http://schemas.microsoft.com/office/drawing/2014/main" id="{0B7BB222-342F-428E-BF39-853C13862F31}"/>
              </a:ext>
            </a:extLst>
          </p:cNvPr>
          <p:cNvSpPr txBox="1">
            <a:spLocks noChangeArrowheads="1"/>
          </p:cNvSpPr>
          <p:nvPr/>
        </p:nvSpPr>
        <p:spPr bwMode="auto">
          <a:xfrm>
            <a:off x="5916090" y="3015451"/>
            <a:ext cx="2331716" cy="80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a good</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5" name="Rectangle 2">
            <a:extLst>
              <a:ext uri="{FF2B5EF4-FFF2-40B4-BE49-F238E27FC236}">
                <a16:creationId xmlns:a16="http://schemas.microsoft.com/office/drawing/2014/main" id="{B3C5CFEA-EEB2-4BEB-8607-31CE2A745BE7}"/>
              </a:ext>
            </a:extLst>
          </p:cNvPr>
          <p:cNvSpPr txBox="1">
            <a:spLocks noChangeArrowheads="1"/>
          </p:cNvSpPr>
          <p:nvPr/>
        </p:nvSpPr>
        <p:spPr bwMode="auto">
          <a:xfrm>
            <a:off x="304800" y="3754542"/>
            <a:ext cx="3645877" cy="78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conscience</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6" name="Rectangle 2">
            <a:extLst>
              <a:ext uri="{FF2B5EF4-FFF2-40B4-BE49-F238E27FC236}">
                <a16:creationId xmlns:a16="http://schemas.microsoft.com/office/drawing/2014/main" id="{B535AA5B-0820-4991-BCCF-7C561D5E954C}"/>
              </a:ext>
            </a:extLst>
          </p:cNvPr>
          <p:cNvSpPr txBox="1">
            <a:spLocks noChangeArrowheads="1"/>
          </p:cNvSpPr>
          <p:nvPr/>
        </p:nvSpPr>
        <p:spPr bwMode="auto">
          <a:xfrm>
            <a:off x="6220016" y="3761865"/>
            <a:ext cx="2672458" cy="77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sincere</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4" name="Rectangle 2"/>
          <p:cNvSpPr txBox="1">
            <a:spLocks noChangeArrowheads="1"/>
          </p:cNvSpPr>
          <p:nvPr/>
        </p:nvSpPr>
        <p:spPr bwMode="auto">
          <a:xfrm>
            <a:off x="5316378" y="2225040"/>
            <a:ext cx="332994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9933FF"/>
                </a:solidFill>
                <a:effectLst>
                  <a:glow rad="25400">
                    <a:srgbClr val="9966FF"/>
                  </a:glow>
                  <a:outerShdw blurRad="63500" dir="3600000" algn="tl" rotWithShape="0">
                    <a:srgbClr val="000000">
                      <a:alpha val="70000"/>
                    </a:srgbClr>
                  </a:outerShdw>
                </a:effectLst>
              </a:rPr>
              <a:t>love from</a:t>
            </a:r>
            <a:endParaRPr lang="en-US" altLang="en-US" sz="4800" i="1" kern="0" dirty="0">
              <a:ln w="18415" cmpd="sng">
                <a:noFill/>
                <a:prstDash val="solid"/>
              </a:ln>
              <a:solidFill>
                <a:srgbClr val="9933FF"/>
              </a:solidFill>
              <a:effectLst>
                <a:glow rad="25400">
                  <a:srgbClr val="9966FF"/>
                </a:glow>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860583" y="3006090"/>
            <a:ext cx="3806190" cy="7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kern="0" dirty="0">
                <a:ln w="18415" cmpd="sng">
                  <a:noFill/>
                  <a:prstDash val="solid"/>
                </a:ln>
                <a:solidFill>
                  <a:srgbClr val="9933FF"/>
                </a:solidFill>
                <a:effectLst>
                  <a:glow rad="25400">
                    <a:srgbClr val="9966FF"/>
                  </a:glow>
                  <a:outerShdw blurRad="63500" dir="3600000" algn="tl" rotWithShape="0">
                    <a:srgbClr val="000000">
                      <a:alpha val="70000"/>
                    </a:srgbClr>
                  </a:outerShdw>
                </a:effectLst>
              </a:rPr>
              <a:t>a </a:t>
            </a:r>
            <a:r>
              <a:rPr lang="en-US" altLang="en-US" sz="4800" kern="0" dirty="0">
                <a:ln w="18415" cmpd="sng">
                  <a:noFill/>
                  <a:prstDash val="solid"/>
                </a:ln>
                <a:solidFill>
                  <a:srgbClr val="9933FF"/>
                </a:solidFill>
                <a:effectLst>
                  <a:glow rad="25400">
                    <a:srgbClr val="9966FF"/>
                  </a:glow>
                  <a:outerShdw blurRad="63500" dir="3600000" algn="tl" rotWithShape="0">
                    <a:srgbClr val="000000">
                      <a:alpha val="70000"/>
                    </a:srgbClr>
                  </a:outerShdw>
                </a:effectLst>
              </a:rPr>
              <a:t>pure heart</a:t>
            </a:r>
            <a:endParaRPr lang="en-US" altLang="en-US" sz="4800" i="1" kern="0" dirty="0">
              <a:ln w="18415" cmpd="sng">
                <a:noFill/>
                <a:prstDash val="solid"/>
              </a:ln>
              <a:solidFill>
                <a:srgbClr val="9933FF"/>
              </a:solidFill>
              <a:effectLst>
                <a:glow rad="25400">
                  <a:srgbClr val="9966FF"/>
                </a:glow>
                <a:outerShdw blurRad="63500" dir="3600000" algn="tl" rotWithShape="0">
                  <a:srgbClr val="000000">
                    <a:alpha val="70000"/>
                  </a:srgbClr>
                </a:outerShdw>
              </a:effectLst>
            </a:endParaRPr>
          </a:p>
        </p:txBody>
      </p:sp>
      <p:sp>
        <p:nvSpPr>
          <p:cNvPr id="17" name="Rectangle 2">
            <a:extLst>
              <a:ext uri="{FF2B5EF4-FFF2-40B4-BE49-F238E27FC236}">
                <a16:creationId xmlns:a16="http://schemas.microsoft.com/office/drawing/2014/main" id="{ED7DA58A-A219-44C9-AE61-2B4D359D73A2}"/>
              </a:ext>
            </a:extLst>
          </p:cNvPr>
          <p:cNvSpPr txBox="1">
            <a:spLocks noChangeArrowheads="1"/>
          </p:cNvSpPr>
          <p:nvPr/>
        </p:nvSpPr>
        <p:spPr bwMode="auto">
          <a:xfrm>
            <a:off x="1582616" y="4489939"/>
            <a:ext cx="1668875" cy="77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faith</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21" name="Rectangle 2">
            <a:extLst>
              <a:ext uri="{FF2B5EF4-FFF2-40B4-BE49-F238E27FC236}">
                <a16:creationId xmlns:a16="http://schemas.microsoft.com/office/drawing/2014/main" id="{3AFFBC7F-EAD3-4CC7-B856-6F0A34234980}"/>
              </a:ext>
            </a:extLst>
          </p:cNvPr>
          <p:cNvSpPr txBox="1">
            <a:spLocks noChangeArrowheads="1"/>
          </p:cNvSpPr>
          <p:nvPr/>
        </p:nvSpPr>
        <p:spPr bwMode="auto">
          <a:xfrm>
            <a:off x="615291" y="2312435"/>
            <a:ext cx="4622104" cy="74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9900"/>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commandment</a:t>
            </a:r>
            <a:endParaRPr kumimoji="0" lang="en-US" altLang="en-US" sz="4800" i="1" u="none" strike="noStrike" kern="0" cap="none" spc="0" normalizeH="0" baseline="0" noProof="0" dirty="0">
              <a:ln w="3175" cmpd="sng">
                <a:solidFill>
                  <a:srgbClr val="FF9900"/>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18" name="Rectangle 12">
            <a:extLst>
              <a:ext uri="{FF2B5EF4-FFF2-40B4-BE49-F238E27FC236}">
                <a16:creationId xmlns:a16="http://schemas.microsoft.com/office/drawing/2014/main" id="{CA587C98-ECD6-40DA-956B-C7F55218A9FE}"/>
              </a:ext>
            </a:extLst>
          </p:cNvPr>
          <p:cNvSpPr>
            <a:spLocks noChangeArrowheads="1"/>
          </p:cNvSpPr>
          <p:nvPr/>
        </p:nvSpPr>
        <p:spPr bwMode="auto">
          <a:xfrm>
            <a:off x="320148" y="2203632"/>
            <a:ext cx="487394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0" normalizeH="0" baseline="0" noProof="0" dirty="0">
                <a:ln w="19050">
                  <a:solidFill>
                    <a:srgbClr val="FFFF00"/>
                  </a:solidFill>
                </a:ln>
                <a:solidFill>
                  <a:srgbClr val="00B0F0"/>
                </a:solidFill>
                <a:effectLst>
                  <a:glow rad="152400">
                    <a:srgbClr val="000000"/>
                  </a:glow>
                </a:effectLst>
                <a:uLnTx/>
                <a:uFillTx/>
                <a:latin typeface="+mj-lt"/>
                <a:ea typeface="+mn-ea"/>
                <a:cs typeface="+mn-cs"/>
              </a:rPr>
              <a:t>God’s directives</a:t>
            </a:r>
            <a:endParaRPr kumimoji="0" lang="en-US" altLang="en-US" sz="4800" i="1" u="none" strike="noStrike" kern="1200" cap="none" spc="0" normalizeH="0" baseline="0" noProof="0" dirty="0">
              <a:ln w="19050">
                <a:solidFill>
                  <a:srgbClr val="FFFF00"/>
                </a:solidFill>
              </a:ln>
              <a:solidFill>
                <a:srgbClr val="00B0F0"/>
              </a:solidFill>
              <a:effectLst>
                <a:glow rad="152400">
                  <a:srgbClr val="000000"/>
                </a:glow>
              </a:effectLst>
              <a:uLnTx/>
              <a:uFillTx/>
              <a:latin typeface="+mj-lt"/>
              <a:ea typeface="+mn-ea"/>
              <a:cs typeface="+mn-cs"/>
            </a:endParaRPr>
          </a:p>
        </p:txBody>
      </p:sp>
      <p:sp>
        <p:nvSpPr>
          <p:cNvPr id="19" name="Oval 44">
            <a:extLst>
              <a:ext uri="{FF2B5EF4-FFF2-40B4-BE49-F238E27FC236}">
                <a16:creationId xmlns:a16="http://schemas.microsoft.com/office/drawing/2014/main" id="{78F297F7-C635-4DA0-A5A4-8DE65E72597B}"/>
              </a:ext>
            </a:extLst>
          </p:cNvPr>
          <p:cNvSpPr/>
          <p:nvPr/>
        </p:nvSpPr>
        <p:spPr>
          <a:xfrm>
            <a:off x="4986728" y="2345959"/>
            <a:ext cx="677056" cy="704537"/>
          </a:xfrm>
          <a:prstGeom prst="ellipse">
            <a:avLst/>
          </a:prstGeom>
          <a:noFill/>
          <a:ln w="571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1000" fill="hold"/>
                                        <p:tgtEl>
                                          <p:spTgt spid="25602"/>
                                        </p:tgtEl>
                                        <p:attrNameLst>
                                          <p:attrName>ppt_x</p:attrName>
                                        </p:attrNameLst>
                                      </p:cBhvr>
                                      <p:tavLst>
                                        <p:tav tm="0">
                                          <p:val>
                                            <p:strVal val="#ppt_x"/>
                                          </p:val>
                                        </p:tav>
                                        <p:tav tm="100000">
                                          <p:val>
                                            <p:strVal val="#ppt_x"/>
                                          </p:val>
                                        </p:tav>
                                      </p:tavLst>
                                    </p:anim>
                                    <p:anim calcmode="lin" valueType="num">
                                      <p:cBhvr additive="base">
                                        <p:cTn id="8" dur="1000" fill="hold"/>
                                        <p:tgtEl>
                                          <p:spTgt spid="25602"/>
                                        </p:tgtEl>
                                        <p:attrNameLst>
                                          <p:attrName>ppt_y</p:attrName>
                                        </p:attrNameLst>
                                      </p:cBhvr>
                                      <p:tavLst>
                                        <p:tav tm="0">
                                          <p:val>
                                            <p:strVal val="0-#ppt_h/2"/>
                                          </p:val>
                                        </p:tav>
                                        <p:tav tm="100000">
                                          <p:val>
                                            <p:strVal val="#ppt_y"/>
                                          </p:val>
                                        </p:tav>
                                      </p:tavLst>
                                    </p:anim>
                                  </p:childTnLst>
                                </p:cTn>
                              </p:par>
                              <p:par>
                                <p:cTn id="9" presetID="17" presetClass="entr" presetSubtype="10" fill="hold" grpId="1" nodeType="with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p:cTn id="11" dur="1000" fill="hold"/>
                                        <p:tgtEl>
                                          <p:spTgt spid="25602"/>
                                        </p:tgtEl>
                                        <p:attrNameLst>
                                          <p:attrName>ppt_w</p:attrName>
                                        </p:attrNameLst>
                                      </p:cBhvr>
                                      <p:tavLst>
                                        <p:tav tm="0">
                                          <p:val>
                                            <p:fltVal val="0"/>
                                          </p:val>
                                        </p:tav>
                                        <p:tav tm="100000">
                                          <p:val>
                                            <p:strVal val="#ppt_w"/>
                                          </p:val>
                                        </p:tav>
                                      </p:tavLst>
                                    </p:anim>
                                    <p:anim calcmode="lin" valueType="num">
                                      <p:cBhvr>
                                        <p:cTn id="12" dur="1000" fill="hold"/>
                                        <p:tgtEl>
                                          <p:spTgt spid="2560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18" presetClass="emph" presetSubtype="0" fill="hold" grpId="1" nodeType="withEffect">
                                  <p:stCondLst>
                                    <p:cond delay="0"/>
                                  </p:stCondLst>
                                  <p:childTnLst>
                                    <p:set>
                                      <p:cBhvr override="childStyle">
                                        <p:cTn id="19" dur="500" fill="hold"/>
                                        <p:tgtEl>
                                          <p:spTgt spid="20"/>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39" presetClass="entr" presetSubtype="0" accel="100000" fill="hold" grpId="0" nodeType="withEffect">
                                  <p:stCondLst>
                                    <p:cond delay="40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
                                          </p:val>
                                        </p:tav>
                                        <p:tav tm="100000">
                                          <p:val>
                                            <p:strVal val="#ppt_y"/>
                                          </p:val>
                                        </p:tav>
                                      </p:tavLst>
                                    </p:anim>
                                  </p:childTnLst>
                                </p:cTn>
                              </p:par>
                              <p:par>
                                <p:cTn id="29" presetID="10" presetClass="exit" presetSubtype="0" fill="hold" grpId="1" nodeType="withEffect">
                                  <p:stCondLst>
                                    <p:cond delay="125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6" presetClass="exit" presetSubtype="21" fill="hold" grpId="2" nodeType="withEffect">
                                  <p:stCondLst>
                                    <p:cond delay="1250"/>
                                  </p:stCondLst>
                                  <p:childTnLst>
                                    <p:animEffect transition="out" filter="barn(inVertical)">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stCondLst>
                                            <p:cond delay="0"/>
                                          </p:stCondLst>
                                        </p:cTn>
                                        <p:tgtEl>
                                          <p:spTgt spid="19"/>
                                        </p:tgtEl>
                                      </p:cBhvr>
                                    </p:animEffect>
                                    <p:anim to="" calcmode="lin" valueType="num">
                                      <p:cBhvr>
                                        <p:cTn id="40"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42" presetID="22" presetClass="entr" presetSubtype="8" fill="hold" grpId="0" nodeType="withEffect">
                                  <p:stCondLst>
                                    <p:cond delay="40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par>
                                <p:cTn id="45" presetID="18" presetClass="emph" presetSubtype="0" fill="hold" grpId="1" nodeType="withEffect">
                                  <p:stCondLst>
                                    <p:cond delay="400"/>
                                  </p:stCondLst>
                                  <p:childTnLst>
                                    <p:set>
                                      <p:cBhvr override="childStyle">
                                        <p:cTn id="46" dur="500" fill="hold"/>
                                        <p:tgtEl>
                                          <p:spTgt spid="7"/>
                                        </p:tgtEl>
                                        <p:attrNameLst>
                                          <p:attrName>style.textDecorationUnderline</p:attrName>
                                        </p:attrNameLst>
                                      </p:cBhvr>
                                      <p:to>
                                        <p:strVal val="true"/>
                                      </p:to>
                                    </p:set>
                                  </p:childTnLst>
                                </p:cTn>
                              </p:par>
                              <p:par>
                                <p:cTn id="47" presetID="22" presetClass="entr" presetSubtype="8" fill="hold" grpId="0" nodeType="withEffect">
                                  <p:stCondLst>
                                    <p:cond delay="40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par>
                                <p:cTn id="50" presetID="22" presetClass="entr" presetSubtype="8" fill="hold" grpId="0" nodeType="withEffect">
                                  <p:stCondLst>
                                    <p:cond delay="80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18" presetClass="emph" presetSubtype="0" fill="hold" grpId="1" nodeType="withEffect">
                                  <p:stCondLst>
                                    <p:cond delay="800"/>
                                  </p:stCondLst>
                                  <p:childTnLst>
                                    <p:set>
                                      <p:cBhvr override="childStyle">
                                        <p:cTn id="54" dur="500" fill="hold"/>
                                        <p:tgtEl>
                                          <p:spTgt spid="8"/>
                                        </p:tgtEl>
                                        <p:attrNameLst>
                                          <p:attrName>style.textDecorationUnderline</p:attrName>
                                        </p:attrNameLst>
                                      </p:cBhvr>
                                      <p:to>
                                        <p:strVal val="true"/>
                                      </p:to>
                                    </p:set>
                                  </p:childTnLst>
                                </p:cTn>
                              </p:par>
                              <p:par>
                                <p:cTn id="55" presetID="22" presetClass="entr" presetSubtype="8" fill="hold" grpId="0" nodeType="withEffect">
                                  <p:stCondLst>
                                    <p:cond delay="80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50"/>
                                        <p:tgtEl>
                                          <p:spTgt spid="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5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5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250"/>
                                        <p:tgtEl>
                                          <p:spTgt spid="1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250"/>
                                        <p:tgtEl>
                                          <p:spTgt spid="17"/>
                                        </p:tgtEl>
                                      </p:cBhvr>
                                    </p:animEffect>
                                  </p:childTnLst>
                                </p:cTn>
                              </p:par>
                              <p:par>
                                <p:cTn id="78" presetID="0" presetClass="path" presetSubtype="0" accel="50000" decel="50000" fill="hold" grpId="1" nodeType="withEffect">
                                  <p:stCondLst>
                                    <p:cond delay="0"/>
                                  </p:stCondLst>
                                  <p:childTnLst>
                                    <p:animMotion origin="layout" path="M -8.33333E-7 4.81481E-6 L -0.53489 -0.09005 " pathEditMode="relative" rAng="0" ptsTypes="AA">
                                      <p:cBhvr>
                                        <p:cTn id="79" dur="2000" fill="hold"/>
                                        <p:tgtEl>
                                          <p:spTgt spid="12"/>
                                        </p:tgtEl>
                                        <p:attrNameLst>
                                          <p:attrName>ppt_x</p:attrName>
                                          <p:attrName>ppt_y</p:attrName>
                                        </p:attrNameLst>
                                      </p:cBhvr>
                                      <p:rCtr x="-26753" y="-4514"/>
                                    </p:animMotion>
                                  </p:childTnLst>
                                </p:cTn>
                              </p:par>
                              <p:par>
                                <p:cTn id="80" presetID="0" presetClass="path" presetSubtype="0" accel="50000" decel="50000" fill="hold" grpId="1" nodeType="withEffect">
                                  <p:stCondLst>
                                    <p:cond delay="0"/>
                                  </p:stCondLst>
                                  <p:childTnLst>
                                    <p:animMotion origin="layout" path="M -2.22222E-6 4.81481E-6 L 0.18247 0.01759 " pathEditMode="relative" rAng="0" ptsTypes="AA">
                                      <p:cBhvr>
                                        <p:cTn id="81" dur="2000" fill="hold"/>
                                        <p:tgtEl>
                                          <p:spTgt spid="13"/>
                                        </p:tgtEl>
                                        <p:attrNameLst>
                                          <p:attrName>ppt_x</p:attrName>
                                          <p:attrName>ppt_y</p:attrName>
                                        </p:attrNameLst>
                                      </p:cBhvr>
                                      <p:rCtr x="9115" y="880"/>
                                    </p:animMotion>
                                  </p:childTnLst>
                                </p:cTn>
                              </p:par>
                              <p:par>
                                <p:cTn id="82" presetID="0" presetClass="path" presetSubtype="0" accel="50000" decel="50000" fill="hold" grpId="1" nodeType="withEffect">
                                  <p:stCondLst>
                                    <p:cond delay="0"/>
                                  </p:stCondLst>
                                  <p:childTnLst>
                                    <p:animMotion origin="layout" path="M 8.33333E-7 1.85185E-6 L -0.36754 0.1243 " pathEditMode="relative" rAng="0" ptsTypes="AA">
                                      <p:cBhvr>
                                        <p:cTn id="83" dur="2000" fill="hold"/>
                                        <p:tgtEl>
                                          <p:spTgt spid="14"/>
                                        </p:tgtEl>
                                        <p:attrNameLst>
                                          <p:attrName>ppt_x</p:attrName>
                                          <p:attrName>ppt_y</p:attrName>
                                        </p:attrNameLst>
                                      </p:cBhvr>
                                      <p:rCtr x="-18385" y="6204"/>
                                    </p:animMotion>
                                  </p:childTnLst>
                                </p:cTn>
                              </p:par>
                              <p:par>
                                <p:cTn id="84" presetID="0" presetClass="path" presetSubtype="0" accel="50000" decel="50000" fill="hold" grpId="1" nodeType="withEffect">
                                  <p:stCondLst>
                                    <p:cond delay="0"/>
                                  </p:stCondLst>
                                  <p:childTnLst>
                                    <p:animMotion origin="layout" path="M 1.11111E-6 1.85185E-6 L 0.46163 0.0169 " pathEditMode="relative" rAng="0" ptsTypes="AA">
                                      <p:cBhvr>
                                        <p:cTn id="85" dur="2000" fill="hold"/>
                                        <p:tgtEl>
                                          <p:spTgt spid="15"/>
                                        </p:tgtEl>
                                        <p:attrNameLst>
                                          <p:attrName>ppt_x</p:attrName>
                                          <p:attrName>ppt_y</p:attrName>
                                        </p:attrNameLst>
                                      </p:cBhvr>
                                      <p:rCtr x="23073" y="833"/>
                                    </p:animMotion>
                                  </p:childTnLst>
                                </p:cTn>
                              </p:par>
                              <p:par>
                                <p:cTn id="86" presetID="0" presetClass="path" presetSubtype="0" accel="50000" decel="50000" fill="hold" grpId="1" nodeType="withEffect">
                                  <p:stCondLst>
                                    <p:cond delay="0"/>
                                  </p:stCondLst>
                                  <p:childTnLst>
                                    <p:animMotion origin="layout" path="M 1.11111E-6 -1.11111E-6 L -0.41441 0.12292 " pathEditMode="relative" rAng="0" ptsTypes="AA">
                                      <p:cBhvr>
                                        <p:cTn id="87" dur="2000" fill="hold"/>
                                        <p:tgtEl>
                                          <p:spTgt spid="16"/>
                                        </p:tgtEl>
                                        <p:attrNameLst>
                                          <p:attrName>ppt_x</p:attrName>
                                          <p:attrName>ppt_y</p:attrName>
                                        </p:attrNameLst>
                                      </p:cBhvr>
                                      <p:rCtr x="-20729" y="6134"/>
                                    </p:animMotion>
                                  </p:childTnLst>
                                </p:cTn>
                              </p:par>
                              <p:par>
                                <p:cTn id="88" presetID="0" presetClass="path" presetSubtype="0" accel="50000" decel="50000" fill="hold" grpId="1" nodeType="withEffect">
                                  <p:stCondLst>
                                    <p:cond delay="0"/>
                                  </p:stCondLst>
                                  <p:childTnLst>
                                    <p:animMotion origin="layout" path="M 3.88889E-6 -1.11111E-6 L 0.33715 0.01783 " pathEditMode="relative" rAng="0" ptsTypes="AA">
                                      <p:cBhvr>
                                        <p:cTn id="89" dur="2000" fill="hold"/>
                                        <p:tgtEl>
                                          <p:spTgt spid="17"/>
                                        </p:tgtEl>
                                        <p:attrNameLst>
                                          <p:attrName>ppt_x</p:attrName>
                                          <p:attrName>ppt_y</p:attrName>
                                        </p:attrNameLst>
                                      </p:cBhvr>
                                      <p:rCtr x="16858" y="880"/>
                                    </p:animMotion>
                                  </p:childTnLst>
                                </p:cTn>
                              </p:par>
                              <p:par>
                                <p:cTn id="90" presetID="10" presetClass="exit" presetSubtype="0" fill="hold" grpId="2" nodeType="withEffect">
                                  <p:stCondLst>
                                    <p:cond delay="0"/>
                                  </p:stCondLst>
                                  <p:childTnLst>
                                    <p:animEffect transition="out" filter="fade">
                                      <p:cBhvr>
                                        <p:cTn id="91" dur="1250"/>
                                        <p:tgtEl>
                                          <p:spTgt spid="25602"/>
                                        </p:tgtEl>
                                      </p:cBhvr>
                                    </p:animEffect>
                                    <p:set>
                                      <p:cBhvr>
                                        <p:cTn id="92" dur="1" fill="hold">
                                          <p:stCondLst>
                                            <p:cond delay="1249"/>
                                          </p:stCondLst>
                                        </p:cTn>
                                        <p:tgtEl>
                                          <p:spTgt spid="2560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8"/>
                                        </p:tgtEl>
                                      </p:cBhvr>
                                    </p:animEffect>
                                    <p:set>
                                      <p:cBhvr>
                                        <p:cTn id="101" dur="1" fill="hold">
                                          <p:stCondLst>
                                            <p:cond delay="499"/>
                                          </p:stCondLst>
                                        </p:cTn>
                                        <p:tgtEl>
                                          <p:spTgt spid="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
                                        </p:tgtEl>
                                      </p:cBhvr>
                                    </p:animEffect>
                                    <p:set>
                                      <p:cBhvr>
                                        <p:cTn id="104" dur="1" fill="hold">
                                          <p:stCondLst>
                                            <p:cond delay="499"/>
                                          </p:stCondLst>
                                        </p:cTn>
                                        <p:tgtEl>
                                          <p:spTgt spid="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5"/>
                                        </p:tgtEl>
                                      </p:cBhvr>
                                    </p:animEffect>
                                    <p:set>
                                      <p:cBhvr>
                                        <p:cTn id="107" dur="1" fill="hold">
                                          <p:stCondLst>
                                            <p:cond delay="499"/>
                                          </p:stCondLst>
                                        </p:cTn>
                                        <p:tgtEl>
                                          <p:spTgt spid="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9"/>
                                        </p:tgtEl>
                                      </p:cBhvr>
                                    </p:animEffect>
                                    <p:set>
                                      <p:cBhvr>
                                        <p:cTn id="110" dur="1" fill="hold">
                                          <p:stCondLst>
                                            <p:cond delay="499"/>
                                          </p:stCondLst>
                                        </p:cTn>
                                        <p:tgtEl>
                                          <p:spTgt spid="19"/>
                                        </p:tgtEl>
                                        <p:attrNameLst>
                                          <p:attrName>style.visibility</p:attrName>
                                        </p:attrNameLst>
                                      </p:cBhvr>
                                      <p:to>
                                        <p:strVal val="hidden"/>
                                      </p:to>
                                    </p:set>
                                  </p:childTnLst>
                                </p:cTn>
                              </p:par>
                            </p:childTnLst>
                          </p:cTn>
                        </p:par>
                        <p:par>
                          <p:cTn id="111" fill="hold">
                            <p:stCondLst>
                              <p:cond delay="2000"/>
                            </p:stCondLst>
                            <p:childTnLst>
                              <p:par>
                                <p:cTn id="112" presetID="10" presetClass="entr" presetSubtype="0" fill="hold" grpId="0" nodeType="after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250"/>
                                        <p:tgtEl>
                                          <p:spTgt spid="9"/>
                                        </p:tgtEl>
                                      </p:cBhvr>
                                    </p:animEffect>
                                  </p:childTnLst>
                                </p:cTn>
                              </p:par>
                              <p:par>
                                <p:cTn id="115" presetID="10" presetClass="exit" presetSubtype="0" fill="hold" grpId="2" nodeType="with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3"/>
                                        </p:tgtEl>
                                      </p:cBhvr>
                                    </p:animEffect>
                                    <p:set>
                                      <p:cBhvr>
                                        <p:cTn id="120" dur="1" fill="hold">
                                          <p:stCondLst>
                                            <p:cond delay="499"/>
                                          </p:stCondLst>
                                        </p:cTn>
                                        <p:tgtEl>
                                          <p:spTgt spid="13"/>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childTnLst>
                          </p:cTn>
                        </p:par>
                        <p:par>
                          <p:cTn id="133" fill="hold">
                            <p:stCondLst>
                              <p:cond delay="2500"/>
                            </p:stCondLst>
                            <p:childTnLst>
                              <p:par>
                                <p:cTn id="134" presetID="23" presetClass="entr" presetSubtype="16" fill="hold" grpId="1" nodeType="afterEffect">
                                  <p:stCondLst>
                                    <p:cond delay="0"/>
                                  </p:stCondLst>
                                  <p:childTnLst>
                                    <p:set>
                                      <p:cBhvr>
                                        <p:cTn id="135" dur="1" fill="hold">
                                          <p:stCondLst>
                                            <p:cond delay="0"/>
                                          </p:stCondLst>
                                        </p:cTn>
                                        <p:tgtEl>
                                          <p:spTgt spid="10"/>
                                        </p:tgtEl>
                                        <p:attrNameLst>
                                          <p:attrName>style.visibility</p:attrName>
                                        </p:attrNameLst>
                                      </p:cBhvr>
                                      <p:to>
                                        <p:strVal val="visible"/>
                                      </p:to>
                                    </p:set>
                                    <p:anim calcmode="lin" valueType="num">
                                      <p:cBhvr>
                                        <p:cTn id="136" dur="500" fill="hold"/>
                                        <p:tgtEl>
                                          <p:spTgt spid="10"/>
                                        </p:tgtEl>
                                        <p:attrNameLst>
                                          <p:attrName>ppt_w</p:attrName>
                                        </p:attrNameLst>
                                      </p:cBhvr>
                                      <p:tavLst>
                                        <p:tav tm="0">
                                          <p:val>
                                            <p:fltVal val="0"/>
                                          </p:val>
                                        </p:tav>
                                        <p:tav tm="100000">
                                          <p:val>
                                            <p:strVal val="#ppt_w"/>
                                          </p:val>
                                        </p:tav>
                                      </p:tavLst>
                                    </p:anim>
                                    <p:anim calcmode="lin" valueType="num">
                                      <p:cBhvr>
                                        <p:cTn id="137" dur="500" fill="hold"/>
                                        <p:tgtEl>
                                          <p:spTgt spid="10"/>
                                        </p:tgtEl>
                                        <p:attrNameLst>
                                          <p:attrName>ppt_h</p:attrName>
                                        </p:attrNameLst>
                                      </p:cBhvr>
                                      <p:tavLst>
                                        <p:tav tm="0">
                                          <p:val>
                                            <p:fltVal val="0"/>
                                          </p:val>
                                        </p:tav>
                                        <p:tav tm="100000">
                                          <p:val>
                                            <p:strVal val="#ppt_h"/>
                                          </p:val>
                                        </p:tav>
                                      </p:tavLst>
                                    </p:anim>
                                  </p:childTnLst>
                                </p:cTn>
                              </p:par>
                              <p:par>
                                <p:cTn id="138" presetID="23" presetClass="entr" presetSubtype="16" fill="hold" grpId="1" nodeType="withEffect">
                                  <p:stCondLst>
                                    <p:cond delay="0"/>
                                  </p:stCondLst>
                                  <p:childTnLst>
                                    <p:set>
                                      <p:cBhvr>
                                        <p:cTn id="139" dur="1" fill="hold">
                                          <p:stCondLst>
                                            <p:cond delay="0"/>
                                          </p:stCondLst>
                                        </p:cTn>
                                        <p:tgtEl>
                                          <p:spTgt spid="11"/>
                                        </p:tgtEl>
                                        <p:attrNameLst>
                                          <p:attrName>style.visibility</p:attrName>
                                        </p:attrNameLst>
                                      </p:cBhvr>
                                      <p:to>
                                        <p:strVal val="visible"/>
                                      </p:to>
                                    </p:set>
                                    <p:anim calcmode="lin" valueType="num">
                                      <p:cBhvr>
                                        <p:cTn id="140" dur="500" fill="hold"/>
                                        <p:tgtEl>
                                          <p:spTgt spid="11"/>
                                        </p:tgtEl>
                                        <p:attrNameLst>
                                          <p:attrName>ppt_w</p:attrName>
                                        </p:attrNameLst>
                                      </p:cBhvr>
                                      <p:tavLst>
                                        <p:tav tm="0">
                                          <p:val>
                                            <p:fltVal val="0"/>
                                          </p:val>
                                        </p:tav>
                                        <p:tav tm="100000">
                                          <p:val>
                                            <p:strVal val="#ppt_w"/>
                                          </p:val>
                                        </p:tav>
                                      </p:tavLst>
                                    </p:anim>
                                    <p:anim calcmode="lin" valueType="num">
                                      <p:cBhvr>
                                        <p:cTn id="141" dur="500" fill="hold"/>
                                        <p:tgtEl>
                                          <p:spTgt spid="11"/>
                                        </p:tgtEl>
                                        <p:attrNameLst>
                                          <p:attrName>ppt_h</p:attrName>
                                        </p:attrNameLst>
                                      </p:cBhvr>
                                      <p:tavLst>
                                        <p:tav tm="0">
                                          <p:val>
                                            <p:fltVal val="0"/>
                                          </p:val>
                                        </p:tav>
                                        <p:tav tm="100000">
                                          <p:val>
                                            <p:strVal val="#ppt_h"/>
                                          </p:val>
                                        </p:tav>
                                      </p:tavLst>
                                    </p:anim>
                                  </p:childTnLst>
                                </p:cTn>
                              </p:par>
                              <p:par>
                                <p:cTn id="142" presetID="8" presetClass="emph" presetSubtype="0" repeatCount="indefinite" fill="hold" grpId="0" nodeType="withEffect">
                                  <p:stCondLst>
                                    <p:cond delay="0"/>
                                  </p:stCondLst>
                                  <p:childTnLst>
                                    <p:animRot by="-21600000">
                                      <p:cBhvr>
                                        <p:cTn id="143" dur="1000" fill="hold"/>
                                        <p:tgtEl>
                                          <p:spTgt spid="10"/>
                                        </p:tgtEl>
                                        <p:attrNameLst>
                                          <p:attrName>r</p:attrName>
                                        </p:attrNameLst>
                                      </p:cBhvr>
                                    </p:animRot>
                                  </p:childTnLst>
                                </p:cTn>
                              </p:par>
                              <p:par>
                                <p:cTn id="144" presetID="8" presetClass="emph" presetSubtype="0" repeatCount="indefinite" fill="hold" grpId="0" nodeType="withEffect">
                                  <p:stCondLst>
                                    <p:cond delay="0"/>
                                  </p:stCondLst>
                                  <p:childTnLst>
                                    <p:animRot by="21600000">
                                      <p:cBhvr>
                                        <p:cTn id="145" dur="500" fill="hold"/>
                                        <p:tgtEl>
                                          <p:spTgt spid="11"/>
                                        </p:tgtEl>
                                        <p:attrNameLst>
                                          <p:attrName>r</p:attrName>
                                        </p:attrNameLst>
                                      </p:cBhvr>
                                    </p:animRot>
                                  </p:childTnLst>
                                </p:cTn>
                              </p:par>
                            </p:childTnLst>
                          </p:cTn>
                        </p:par>
                      </p:childTnLst>
                    </p:cTn>
                  </p:par>
                  <p:par>
                    <p:cTn id="146" fill="hold">
                      <p:stCondLst>
                        <p:cond delay="indefinite"/>
                      </p:stCondLst>
                      <p:childTnLst>
                        <p:par>
                          <p:cTn id="147" fill="hold">
                            <p:stCondLst>
                              <p:cond delay="0"/>
                            </p:stCondLst>
                            <p:childTnLst>
                              <p:par>
                                <p:cTn id="148" presetID="23" presetClass="exit" presetSubtype="16" fill="hold" grpId="2" nodeType="clickEffect">
                                  <p:stCondLst>
                                    <p:cond delay="0"/>
                                  </p:stCondLst>
                                  <p:childTnLst>
                                    <p:anim calcmode="lin" valueType="num">
                                      <p:cBhvr>
                                        <p:cTn id="149" dur="500"/>
                                        <p:tgtEl>
                                          <p:spTgt spid="10"/>
                                        </p:tgtEl>
                                        <p:attrNameLst>
                                          <p:attrName>ppt_w</p:attrName>
                                        </p:attrNameLst>
                                      </p:cBhvr>
                                      <p:tavLst>
                                        <p:tav tm="0">
                                          <p:val>
                                            <p:strVal val="ppt_w"/>
                                          </p:val>
                                        </p:tav>
                                        <p:tav tm="100000">
                                          <p:val>
                                            <p:strVal val="4*ppt_w"/>
                                          </p:val>
                                        </p:tav>
                                      </p:tavLst>
                                    </p:anim>
                                    <p:anim calcmode="lin" valueType="num">
                                      <p:cBhvr>
                                        <p:cTn id="150" dur="500"/>
                                        <p:tgtEl>
                                          <p:spTgt spid="10"/>
                                        </p:tgtEl>
                                        <p:attrNameLst>
                                          <p:attrName>ppt_h</p:attrName>
                                        </p:attrNameLst>
                                      </p:cBhvr>
                                      <p:tavLst>
                                        <p:tav tm="0">
                                          <p:val>
                                            <p:strVal val="ppt_h"/>
                                          </p:val>
                                        </p:tav>
                                        <p:tav tm="100000">
                                          <p:val>
                                            <p:strVal val="4*ppt_h"/>
                                          </p:val>
                                        </p:tav>
                                      </p:tavLst>
                                    </p:anim>
                                    <p:set>
                                      <p:cBhvr>
                                        <p:cTn id="151" dur="1" fill="hold">
                                          <p:stCondLst>
                                            <p:cond delay="499"/>
                                          </p:stCondLst>
                                        </p:cTn>
                                        <p:tgtEl>
                                          <p:spTgt spid="10"/>
                                        </p:tgtEl>
                                        <p:attrNameLst>
                                          <p:attrName>style.visibility</p:attrName>
                                        </p:attrNameLst>
                                      </p:cBhvr>
                                      <p:to>
                                        <p:strVal val="hidden"/>
                                      </p:to>
                                    </p:set>
                                  </p:childTnLst>
                                </p:cTn>
                              </p:par>
                              <p:par>
                                <p:cTn id="152" presetID="23" presetClass="exit" presetSubtype="16" fill="hold" grpId="2" nodeType="withEffect">
                                  <p:stCondLst>
                                    <p:cond delay="0"/>
                                  </p:stCondLst>
                                  <p:childTnLst>
                                    <p:anim calcmode="lin" valueType="num">
                                      <p:cBhvr>
                                        <p:cTn id="153" dur="500"/>
                                        <p:tgtEl>
                                          <p:spTgt spid="11"/>
                                        </p:tgtEl>
                                        <p:attrNameLst>
                                          <p:attrName>ppt_w</p:attrName>
                                        </p:attrNameLst>
                                      </p:cBhvr>
                                      <p:tavLst>
                                        <p:tav tm="0">
                                          <p:val>
                                            <p:strVal val="ppt_w"/>
                                          </p:val>
                                        </p:tav>
                                        <p:tav tm="100000">
                                          <p:val>
                                            <p:strVal val="4*ppt_w"/>
                                          </p:val>
                                        </p:tav>
                                      </p:tavLst>
                                    </p:anim>
                                    <p:anim calcmode="lin" valueType="num">
                                      <p:cBhvr>
                                        <p:cTn id="154" dur="500"/>
                                        <p:tgtEl>
                                          <p:spTgt spid="11"/>
                                        </p:tgtEl>
                                        <p:attrNameLst>
                                          <p:attrName>ppt_h</p:attrName>
                                        </p:attrNameLst>
                                      </p:cBhvr>
                                      <p:tavLst>
                                        <p:tav tm="0">
                                          <p:val>
                                            <p:strVal val="ppt_h"/>
                                          </p:val>
                                        </p:tav>
                                        <p:tav tm="100000">
                                          <p:val>
                                            <p:strVal val="4*ppt_h"/>
                                          </p:val>
                                        </p:tav>
                                      </p:tavLst>
                                    </p:anim>
                                    <p:set>
                                      <p:cBhvr>
                                        <p:cTn id="155" dur="1" fill="hold">
                                          <p:stCondLst>
                                            <p:cond delay="499"/>
                                          </p:stCondLst>
                                        </p:cTn>
                                        <p:tgtEl>
                                          <p:spTgt spid="11"/>
                                        </p:tgtEl>
                                        <p:attrNameLst>
                                          <p:attrName>style.visibility</p:attrName>
                                        </p:attrNameLst>
                                      </p:cBhvr>
                                      <p:to>
                                        <p:strVal val="hidden"/>
                                      </p:to>
                                    </p:set>
                                  </p:childTnLst>
                                </p:cTn>
                              </p:par>
                              <p:par>
                                <p:cTn id="156" presetID="10" presetClass="exit" presetSubtype="0" fill="hold" grpId="3" nodeType="withEffect">
                                  <p:stCondLst>
                                    <p:cond delay="0"/>
                                  </p:stCondLst>
                                  <p:childTnLst>
                                    <p:animEffect transition="out" filter="fade">
                                      <p:cBhvr>
                                        <p:cTn id="157" dur="500"/>
                                        <p:tgtEl>
                                          <p:spTgt spid="10"/>
                                        </p:tgtEl>
                                      </p:cBhvr>
                                    </p:animEffect>
                                    <p:set>
                                      <p:cBhvr>
                                        <p:cTn id="158" dur="1" fill="hold">
                                          <p:stCondLst>
                                            <p:cond delay="499"/>
                                          </p:stCondLst>
                                        </p:cTn>
                                        <p:tgtEl>
                                          <p:spTgt spid="10"/>
                                        </p:tgtEl>
                                        <p:attrNameLst>
                                          <p:attrName>style.visibility</p:attrName>
                                        </p:attrNameLst>
                                      </p:cBhvr>
                                      <p:to>
                                        <p:strVal val="hidden"/>
                                      </p:to>
                                    </p:set>
                                  </p:childTnLst>
                                </p:cTn>
                              </p:par>
                              <p:par>
                                <p:cTn id="159" presetID="10" presetClass="exit" presetSubtype="0" fill="hold" grpId="3" nodeType="withEffect">
                                  <p:stCondLst>
                                    <p:cond delay="0"/>
                                  </p:stCondLst>
                                  <p:childTnLst>
                                    <p:animEffect transition="out" filter="fade">
                                      <p:cBhvr>
                                        <p:cTn id="160" dur="500"/>
                                        <p:tgtEl>
                                          <p:spTgt spid="11"/>
                                        </p:tgtEl>
                                      </p:cBhvr>
                                    </p:animEffect>
                                    <p:set>
                                      <p:cBhvr>
                                        <p:cTn id="16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8" grpId="0"/>
      <p:bldP spid="8" grpId="1"/>
      <p:bldP spid="8" grpId="2"/>
      <p:bldP spid="7" grpId="0"/>
      <p:bldP spid="7" grpId="1"/>
      <p:bldP spid="7" grpId="2"/>
      <p:bldP spid="10" grpId="0" animBg="1"/>
      <p:bldP spid="10" grpId="1" animBg="1"/>
      <p:bldP spid="10" grpId="2" animBg="1"/>
      <p:bldP spid="10" grpId="3" animBg="1"/>
      <p:bldP spid="11" grpId="0" animBg="1"/>
      <p:bldP spid="11" grpId="1" animBg="1"/>
      <p:bldP spid="11" grpId="2" animBg="1"/>
      <p:bldP spid="11" grpId="3" animBg="1"/>
      <p:bldP spid="9" grpId="0"/>
      <p:bldP spid="25602" grpId="0"/>
      <p:bldP spid="25602" grpId="1"/>
      <p:bldP spid="25602"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4" grpId="0"/>
      <p:bldP spid="4" grpId="1"/>
      <p:bldP spid="5" grpId="0"/>
      <p:bldP spid="5" grpId="1"/>
      <p:bldP spid="17" grpId="0"/>
      <p:bldP spid="17" grpId="1"/>
      <p:bldP spid="17" grpId="2"/>
      <p:bldP spid="21" grpId="0"/>
      <p:bldP spid="21" grpId="1"/>
      <p:bldP spid="18" grpId="0"/>
      <p:bldP spid="18" grpId="1"/>
      <p:bldP spid="19" grpId="0" animBg="1"/>
      <p:bldP spid="1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181" r="2562"/>
          <a:stretch/>
        </p:blipFill>
        <p:spPr>
          <a:xfrm>
            <a:off x="0" y="0"/>
            <a:ext cx="9144000" cy="6858000"/>
          </a:xfrm>
          <a:prstGeom prst="rect">
            <a:avLst/>
          </a:prstGeom>
        </p:spPr>
      </p:pic>
      <p:sp>
        <p:nvSpPr>
          <p:cNvPr id="7" name="Title 1">
            <a:extLst>
              <a:ext uri="{FF2B5EF4-FFF2-40B4-BE49-F238E27FC236}">
                <a16:creationId xmlns:a16="http://schemas.microsoft.com/office/drawing/2014/main" id="{4BD2A25D-31E0-46BB-8119-BB5EDAE72C46}"/>
              </a:ext>
            </a:extLst>
          </p:cNvPr>
          <p:cNvSpPr txBox="1">
            <a:spLocks/>
          </p:cNvSpPr>
          <p:nvPr/>
        </p:nvSpPr>
        <p:spPr>
          <a:xfrm>
            <a:off x="1085223" y="4473116"/>
            <a:ext cx="67978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God to love one another</a:t>
            </a:r>
          </a:p>
        </p:txBody>
      </p:sp>
      <p:sp>
        <p:nvSpPr>
          <p:cNvPr id="5" name="Title 1">
            <a:extLst>
              <a:ext uri="{FF2B5EF4-FFF2-40B4-BE49-F238E27FC236}">
                <a16:creationId xmlns:a16="http://schemas.microsoft.com/office/drawing/2014/main" id="{E33B5B25-37C1-498C-A343-655408F97F37}"/>
              </a:ext>
            </a:extLst>
          </p:cNvPr>
          <p:cNvSpPr txBox="1">
            <a:spLocks/>
          </p:cNvSpPr>
          <p:nvPr/>
        </p:nvSpPr>
        <p:spPr>
          <a:xfrm>
            <a:off x="5257924" y="3737059"/>
            <a:ext cx="275523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taught by</a:t>
            </a:r>
          </a:p>
        </p:txBody>
      </p:sp>
      <p:sp>
        <p:nvSpPr>
          <p:cNvPr id="26626" name="MainText"/>
          <p:cNvSpPr>
            <a:spLocks noGrp="1" noChangeArrowheads="1"/>
          </p:cNvSpPr>
          <p:nvPr>
            <p:ph type="title"/>
          </p:nvPr>
        </p:nvSpPr>
        <p:spPr>
          <a:xfrm>
            <a:off x="457200" y="1475694"/>
            <a:ext cx="8229600" cy="42973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concerning brotherly love you have no need that I should write to you, for you yourselves are taught by   God to love one another;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Thessalonians 4:9</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4" name="Rectangle 4"/>
          <p:cNvSpPr>
            <a:spLocks noChangeArrowheads="1"/>
          </p:cNvSpPr>
          <p:nvPr/>
        </p:nvSpPr>
        <p:spPr bwMode="auto">
          <a:xfrm>
            <a:off x="4038600" y="4229100"/>
            <a:ext cx="4191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latin typeface="+mj-lt"/>
              </a:rPr>
              <a:t>one another</a:t>
            </a:r>
            <a:endParaRPr lang="en-US" sz="48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6" name="Rectangle 2">
            <a:extLst>
              <a:ext uri="{FF2B5EF4-FFF2-40B4-BE49-F238E27FC236}">
                <a16:creationId xmlns:a16="http://schemas.microsoft.com/office/drawing/2014/main" id="{60B2E28C-8317-44AD-9A90-EB1DBBD859FE}"/>
              </a:ext>
            </a:extLst>
          </p:cNvPr>
          <p:cNvSpPr txBox="1">
            <a:spLocks noChangeArrowheads="1"/>
          </p:cNvSpPr>
          <p:nvPr/>
        </p:nvSpPr>
        <p:spPr bwMode="auto">
          <a:xfrm>
            <a:off x="5130215" y="3669507"/>
            <a:ext cx="3020804" cy="76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taught by</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8" name="Rectangle 2" hidden="1">
            <a:extLst>
              <a:ext uri="{FF2B5EF4-FFF2-40B4-BE49-F238E27FC236}">
                <a16:creationId xmlns:a16="http://schemas.microsoft.com/office/drawing/2014/main" id="{9D1CE38C-09AB-49DE-A791-851328078C3E}"/>
              </a:ext>
            </a:extLst>
          </p:cNvPr>
          <p:cNvSpPr txBox="1">
            <a:spLocks noChangeArrowheads="1"/>
          </p:cNvSpPr>
          <p:nvPr/>
        </p:nvSpPr>
        <p:spPr bwMode="auto">
          <a:xfrm>
            <a:off x="889709" y="4404720"/>
            <a:ext cx="71946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God to love one another</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9" name="Rectangle 9">
            <a:extLst>
              <a:ext uri="{FF2B5EF4-FFF2-40B4-BE49-F238E27FC236}">
                <a16:creationId xmlns:a16="http://schemas.microsoft.com/office/drawing/2014/main" id="{A869F673-E1F5-482B-9AB0-C4B8FF43C52A}"/>
              </a:ext>
            </a:extLst>
          </p:cNvPr>
          <p:cNvSpPr>
            <a:spLocks noChangeArrowheads="1"/>
          </p:cNvSpPr>
          <p:nvPr/>
        </p:nvSpPr>
        <p:spPr bwMode="auto">
          <a:xfrm>
            <a:off x="1000797" y="4424829"/>
            <a:ext cx="157095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10"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God</a:t>
            </a:r>
            <a:endParaRPr kumimoji="0" lang="en-US" sz="4810"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
        <p:nvSpPr>
          <p:cNvPr id="10" name="Rectangle 6">
            <a:extLst>
              <a:ext uri="{FF2B5EF4-FFF2-40B4-BE49-F238E27FC236}">
                <a16:creationId xmlns:a16="http://schemas.microsoft.com/office/drawing/2014/main" id="{5FE68D9C-2780-46EE-9C99-4FE57B987765}"/>
              </a:ext>
            </a:extLst>
          </p:cNvPr>
          <p:cNvSpPr>
            <a:spLocks noChangeArrowheads="1"/>
          </p:cNvSpPr>
          <p:nvPr/>
        </p:nvSpPr>
        <p:spPr bwMode="auto">
          <a:xfrm>
            <a:off x="3025810" y="4431631"/>
            <a:ext cx="1501818" cy="70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love</a:t>
            </a:r>
            <a:endParaRPr kumimoji="0" lang="en-US" sz="4800" i="1"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endParaRPr>
          </a:p>
        </p:txBody>
      </p:sp>
      <p:sp>
        <p:nvSpPr>
          <p:cNvPr id="11" name="16-Point Star 3">
            <a:extLst>
              <a:ext uri="{FF2B5EF4-FFF2-40B4-BE49-F238E27FC236}">
                <a16:creationId xmlns:a16="http://schemas.microsoft.com/office/drawing/2014/main" id="{7D862DD4-82BC-4450-9F4B-12A1FE35E29E}"/>
              </a:ext>
            </a:extLst>
          </p:cNvPr>
          <p:cNvSpPr/>
          <p:nvPr/>
        </p:nvSpPr>
        <p:spPr>
          <a:xfrm>
            <a:off x="3112711" y="1659472"/>
            <a:ext cx="2743200" cy="27432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4">
            <a:extLst>
              <a:ext uri="{FF2B5EF4-FFF2-40B4-BE49-F238E27FC236}">
                <a16:creationId xmlns:a16="http://schemas.microsoft.com/office/drawing/2014/main" id="{A1A6BE5A-2F7B-4B87-B47C-84D30A603EB5}"/>
              </a:ext>
            </a:extLst>
          </p:cNvPr>
          <p:cNvSpPr/>
          <p:nvPr/>
        </p:nvSpPr>
        <p:spPr>
          <a:xfrm>
            <a:off x="3126740" y="1654629"/>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FD1A57FF-C9D9-4314-967A-E0825B0F7EBB}"/>
              </a:ext>
            </a:extLst>
          </p:cNvPr>
          <p:cNvSpPr>
            <a:spLocks noChangeAspect="1"/>
          </p:cNvSpPr>
          <p:nvPr/>
        </p:nvSpPr>
        <p:spPr>
          <a:xfrm>
            <a:off x="5206883" y="3656690"/>
            <a:ext cx="3681256" cy="961712"/>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in)">
                                      <p:cBhvr>
                                        <p:cTn id="7" dur="1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750"/>
                                        <p:tgtEl>
                                          <p:spTgt spid="7"/>
                                        </p:tgtEl>
                                      </p:cBhvr>
                                    </p:animEffect>
                                  </p:childTnLst>
                                </p:cTn>
                              </p:par>
                              <p:par>
                                <p:cTn id="21" presetID="18" presetClass="emph" presetSubtype="0" fill="hold" grpId="1" nodeType="withEffect">
                                  <p:stCondLst>
                                    <p:cond delay="400"/>
                                  </p:stCondLst>
                                  <p:childTnLst>
                                    <p:set>
                                      <p:cBhvr override="childStyle">
                                        <p:cTn id="22" dur="750" fill="hold"/>
                                        <p:tgtEl>
                                          <p:spTgt spid="7"/>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750"/>
                                        <p:tgtEl>
                                          <p:spTgt spid="8"/>
                                        </p:tgtEl>
                                      </p:cBhvr>
                                    </p:animEffect>
                                  </p:childTnLst>
                                </p:cTn>
                              </p:par>
                              <p:par>
                                <p:cTn id="26" presetID="0" presetClass="entr" presetSubtype="0" fill="hold" grpId="0" nodeType="withEffect">
                                  <p:stCondLst>
                                    <p:cond delay="1000"/>
                                  </p:stCondLst>
                                  <p:iterate type="lt">
                                    <p:tmPct val="10000"/>
                                  </p:iterate>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stCondLst>
                                            <p:cond delay="0"/>
                                          </p:stCondLst>
                                        </p:cTn>
                                        <p:tgtEl>
                                          <p:spTgt spid="9"/>
                                        </p:tgtEl>
                                      </p:cBhvr>
                                    </p:animEffect>
                                    <p:anim to="" calcmode="lin" valueType="num">
                                      <p:cBhvr>
                                        <p:cTn id="2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1" presetID="26" presetClass="emph" presetSubtype="0" fill="hold" grpId="1" nodeType="withEffect">
                                  <p:stCondLst>
                                    <p:cond delay="1000"/>
                                  </p:stCondLst>
                                  <p:iterate type="lt">
                                    <p:tmPct val="0"/>
                                  </p:iterate>
                                  <p:childTnLst>
                                    <p:animEffect transition="out" filter="fade">
                                      <p:cBhvr>
                                        <p:cTn id="32" dur="500" tmFilter="0, 0; .2, .5; .8, .5; 1, 0"/>
                                        <p:tgtEl>
                                          <p:spTgt spid="9"/>
                                        </p:tgtEl>
                                      </p:cBhvr>
                                    </p:animEffect>
                                    <p:animScale>
                                      <p:cBhvr>
                                        <p:cTn id="33" dur="250" autoRev="1" fill="hold"/>
                                        <p:tgtEl>
                                          <p:spTgt spid="9"/>
                                        </p:tgtEl>
                                      </p:cBhvr>
                                      <p:by x="105000" y="105000"/>
                                    </p:animScale>
                                  </p:childTnLst>
                                </p:cTn>
                              </p:par>
                              <p:par>
                                <p:cTn id="34" presetID="21" presetClass="entr" presetSubtype="8" fill="hold" grpId="0" nodeType="withEffect">
                                  <p:stCondLst>
                                    <p:cond delay="1000"/>
                                  </p:stCondLst>
                                  <p:childTnLst>
                                    <p:set>
                                      <p:cBhvr>
                                        <p:cTn id="35" dur="1" fill="hold">
                                          <p:stCondLst>
                                            <p:cond delay="0"/>
                                          </p:stCondLst>
                                        </p:cTn>
                                        <p:tgtEl>
                                          <p:spTgt spid="10"/>
                                        </p:tgtEl>
                                        <p:attrNameLst>
                                          <p:attrName>style.visibility</p:attrName>
                                        </p:attrNameLst>
                                      </p:cBhvr>
                                      <p:to>
                                        <p:strVal val="visible"/>
                                      </p:to>
                                    </p:set>
                                    <p:animEffect transition="in" filter="wheel(8)">
                                      <p:cBhvr>
                                        <p:cTn id="36" dur="175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out)">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0" presetClass="path" presetSubtype="0" accel="50000" decel="50000" fill="hold" grpId="2" nodeType="withEffect">
                                  <p:stCondLst>
                                    <p:cond delay="0"/>
                                  </p:stCondLst>
                                  <p:childTnLst>
                                    <p:animMotion origin="layout" path="M -3.33333E-6 2.75671E-6 L -0.1875 -0.27475 " pathEditMode="relative" rAng="0" ptsTypes="AA">
                                      <p:cBhvr>
                                        <p:cTn id="48" dur="2000" fill="hold"/>
                                        <p:tgtEl>
                                          <p:spTgt spid="4"/>
                                        </p:tgtEl>
                                        <p:attrNameLst>
                                          <p:attrName>ppt_x</p:attrName>
                                          <p:attrName>ppt_y</p:attrName>
                                        </p:attrNameLst>
                                      </p:cBhvr>
                                      <p:rCtr x="-9375" y="-13737"/>
                                    </p:animMotion>
                                  </p:childTnLst>
                                </p:cTn>
                              </p:par>
                              <p:par>
                                <p:cTn id="49" presetID="10" presetClass="exit" presetSubtype="0" fill="hold" grpId="1" nodeType="withEffect">
                                  <p:stCondLst>
                                    <p:cond delay="0"/>
                                  </p:stCondLst>
                                  <p:childTnLst>
                                    <p:animEffect transition="out" filter="fade">
                                      <p:cBhvr>
                                        <p:cTn id="50" dur="1250"/>
                                        <p:tgtEl>
                                          <p:spTgt spid="26626"/>
                                        </p:tgtEl>
                                      </p:cBhvr>
                                    </p:animEffect>
                                    <p:set>
                                      <p:cBhvr>
                                        <p:cTn id="51" dur="1" fill="hold">
                                          <p:stCondLst>
                                            <p:cond delay="1249"/>
                                          </p:stCondLst>
                                        </p:cTn>
                                        <p:tgtEl>
                                          <p:spTgt spid="26626"/>
                                        </p:tgtEl>
                                        <p:attrNameLst>
                                          <p:attrName>style.visibility</p:attrName>
                                        </p:attrNameLst>
                                      </p:cBhvr>
                                      <p:to>
                                        <p:strVal val="hidden"/>
                                      </p:to>
                                    </p:set>
                                  </p:childTnLst>
                                </p:cTn>
                              </p:par>
                              <p:par>
                                <p:cTn id="52" presetID="6" presetClass="exit" presetSubtype="16" fill="hold" grpId="1" nodeType="withEffect">
                                  <p:stCondLst>
                                    <p:cond delay="0"/>
                                  </p:stCondLst>
                                  <p:childTnLst>
                                    <p:animEffect transition="out" filter="circle(in)">
                                      <p:cBhvr>
                                        <p:cTn id="53" dur="750"/>
                                        <p:tgtEl>
                                          <p:spTgt spid="14"/>
                                        </p:tgtEl>
                                      </p:cBhvr>
                                    </p:animEffect>
                                    <p:set>
                                      <p:cBhvr>
                                        <p:cTn id="54" dur="1" fill="hold">
                                          <p:stCondLst>
                                            <p:cond delay="749"/>
                                          </p:stCondLst>
                                        </p:cTn>
                                        <p:tgtEl>
                                          <p:spTgt spid="1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2" nodeType="withEffect">
                                  <p:stCondLst>
                                    <p:cond delay="0"/>
                                  </p:stCondLst>
                                  <p:iterate type="lt">
                                    <p:tmPct val="0"/>
                                  </p:iterate>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0" presetClass="exit" presetSubtype="0" fill="hold" grpId="1" nodeType="clickEffect">
                                  <p:stCondLst>
                                    <p:cond delay="0"/>
                                  </p:stCondLst>
                                  <p:childTnLst>
                                    <p:set>
                                      <p:cBhvr>
                                        <p:cTn id="76" dur="1" fill="hold">
                                          <p:stCondLst>
                                            <p:cond delay="999"/>
                                          </p:stCondLst>
                                        </p:cTn>
                                        <p:tgtEl>
                                          <p:spTgt spid="4"/>
                                        </p:tgtEl>
                                        <p:attrNameLst>
                                          <p:attrName>style.visibility</p:attrName>
                                        </p:attrNameLst>
                                      </p:cBhvr>
                                      <p:to>
                                        <p:strVal val="hidden"/>
                                      </p:to>
                                    </p:set>
                                    <p:animEffect transition="out" filter="dissolve">
                                      <p:cBhvr>
                                        <p:cTn id="77" dur="1000">
                                          <p:stCondLst>
                                            <p:cond delay="0"/>
                                          </p:stCondLst>
                                        </p:cTn>
                                        <p:tgtEl>
                                          <p:spTgt spid="4"/>
                                        </p:tgtEl>
                                      </p:cBhvr>
                                    </p:animEffect>
                                    <p:anim to="" calcmode="lin" valueType="num">
                                      <p:cBhvr>
                                        <p:cTn id="7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7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80" presetID="8" presetClass="emph" presetSubtype="0" fill="hold" grpId="3" nodeType="withEffect">
                                  <p:stCondLst>
                                    <p:cond delay="0"/>
                                  </p:stCondLst>
                                  <p:childTnLst>
                                    <p:animRot by="-1800000">
                                      <p:cBhvr>
                                        <p:cTn id="81" dur="1000" fill="hold"/>
                                        <p:tgtEl>
                                          <p:spTgt spid="4"/>
                                        </p:tgtEl>
                                        <p:attrNameLst>
                                          <p:attrName>r</p:attrName>
                                        </p:attrNameLst>
                                      </p:cBhvr>
                                    </p:animRot>
                                  </p:childTnLst>
                                </p:cTn>
                              </p:par>
                              <p:par>
                                <p:cTn id="82" presetID="23" presetClass="entr" presetSubtype="16" fill="hold" grpId="1" nodeType="withEffect">
                                  <p:stCondLst>
                                    <p:cond delay="250"/>
                                  </p:stCondLst>
                                  <p:childTnLst>
                                    <p:set>
                                      <p:cBhvr>
                                        <p:cTn id="83" dur="1" fill="hold">
                                          <p:stCondLst>
                                            <p:cond delay="0"/>
                                          </p:stCondLst>
                                        </p:cTn>
                                        <p:tgtEl>
                                          <p:spTgt spid="11"/>
                                        </p:tgtEl>
                                        <p:attrNameLst>
                                          <p:attrName>style.visibility</p:attrName>
                                        </p:attrNameLst>
                                      </p:cBhvr>
                                      <p:to>
                                        <p:strVal val="visible"/>
                                      </p:to>
                                    </p:set>
                                    <p:anim calcmode="lin" valueType="num">
                                      <p:cBhvr>
                                        <p:cTn id="84" dur="1000" fill="hold"/>
                                        <p:tgtEl>
                                          <p:spTgt spid="11"/>
                                        </p:tgtEl>
                                        <p:attrNameLst>
                                          <p:attrName>ppt_w</p:attrName>
                                        </p:attrNameLst>
                                      </p:cBhvr>
                                      <p:tavLst>
                                        <p:tav tm="0">
                                          <p:val>
                                            <p:fltVal val="0"/>
                                          </p:val>
                                        </p:tav>
                                        <p:tav tm="100000">
                                          <p:val>
                                            <p:strVal val="#ppt_w"/>
                                          </p:val>
                                        </p:tav>
                                      </p:tavLst>
                                    </p:anim>
                                    <p:anim calcmode="lin" valueType="num">
                                      <p:cBhvr>
                                        <p:cTn id="85" dur="1000" fill="hold"/>
                                        <p:tgtEl>
                                          <p:spTgt spid="11"/>
                                        </p:tgtEl>
                                        <p:attrNameLst>
                                          <p:attrName>ppt_h</p:attrName>
                                        </p:attrNameLst>
                                      </p:cBhvr>
                                      <p:tavLst>
                                        <p:tav tm="0">
                                          <p:val>
                                            <p:fltVal val="0"/>
                                          </p:val>
                                        </p:tav>
                                        <p:tav tm="100000">
                                          <p:val>
                                            <p:strVal val="#ppt_h"/>
                                          </p:val>
                                        </p:tav>
                                      </p:tavLst>
                                    </p:anim>
                                  </p:childTnLst>
                                </p:cTn>
                              </p:par>
                              <p:par>
                                <p:cTn id="86" presetID="23" presetClass="entr" presetSubtype="16" fill="hold" grpId="1" nodeType="withEffect">
                                  <p:stCondLst>
                                    <p:cond delay="250"/>
                                  </p:stCondLst>
                                  <p:childTnLst>
                                    <p:set>
                                      <p:cBhvr>
                                        <p:cTn id="87" dur="1" fill="hold">
                                          <p:stCondLst>
                                            <p:cond delay="0"/>
                                          </p:stCondLst>
                                        </p:cTn>
                                        <p:tgtEl>
                                          <p:spTgt spid="12"/>
                                        </p:tgtEl>
                                        <p:attrNameLst>
                                          <p:attrName>style.visibility</p:attrName>
                                        </p:attrNameLst>
                                      </p:cBhvr>
                                      <p:to>
                                        <p:strVal val="visible"/>
                                      </p:to>
                                    </p:set>
                                    <p:anim calcmode="lin" valueType="num">
                                      <p:cBhvr>
                                        <p:cTn id="88" dur="1000" fill="hold"/>
                                        <p:tgtEl>
                                          <p:spTgt spid="12"/>
                                        </p:tgtEl>
                                        <p:attrNameLst>
                                          <p:attrName>ppt_w</p:attrName>
                                        </p:attrNameLst>
                                      </p:cBhvr>
                                      <p:tavLst>
                                        <p:tav tm="0">
                                          <p:val>
                                            <p:fltVal val="0"/>
                                          </p:val>
                                        </p:tav>
                                        <p:tav tm="100000">
                                          <p:val>
                                            <p:strVal val="#ppt_w"/>
                                          </p:val>
                                        </p:tav>
                                      </p:tavLst>
                                    </p:anim>
                                    <p:anim calcmode="lin" valueType="num">
                                      <p:cBhvr>
                                        <p:cTn id="89" dur="1000" fill="hold"/>
                                        <p:tgtEl>
                                          <p:spTgt spid="12"/>
                                        </p:tgtEl>
                                        <p:attrNameLst>
                                          <p:attrName>ppt_h</p:attrName>
                                        </p:attrNameLst>
                                      </p:cBhvr>
                                      <p:tavLst>
                                        <p:tav tm="0">
                                          <p:val>
                                            <p:fltVal val="0"/>
                                          </p:val>
                                        </p:tav>
                                        <p:tav tm="100000">
                                          <p:val>
                                            <p:strVal val="#ppt_h"/>
                                          </p:val>
                                        </p:tav>
                                      </p:tavLst>
                                    </p:anim>
                                  </p:childTnLst>
                                </p:cTn>
                              </p:par>
                              <p:par>
                                <p:cTn id="90" presetID="8" presetClass="emph" presetSubtype="0" repeatCount="indefinite" fill="hold" grpId="0" nodeType="withEffect">
                                  <p:stCondLst>
                                    <p:cond delay="0"/>
                                  </p:stCondLst>
                                  <p:childTnLst>
                                    <p:animRot by="21600000">
                                      <p:cBhvr>
                                        <p:cTn id="91" dur="500" fill="hold"/>
                                        <p:tgtEl>
                                          <p:spTgt spid="12"/>
                                        </p:tgtEl>
                                        <p:attrNameLst>
                                          <p:attrName>r</p:attrName>
                                        </p:attrNameLst>
                                      </p:cBhvr>
                                    </p:animRot>
                                  </p:childTnLst>
                                </p:cTn>
                              </p:par>
                              <p:par>
                                <p:cTn id="92" presetID="8" presetClass="emph" presetSubtype="0" repeatCount="indefinite" fill="hold" grpId="0" nodeType="withEffect">
                                  <p:stCondLst>
                                    <p:cond delay="0"/>
                                  </p:stCondLst>
                                  <p:childTnLst>
                                    <p:animRot by="-21600000">
                                      <p:cBhvr>
                                        <p:cTn id="93" dur="1000" fill="hold"/>
                                        <p:tgtEl>
                                          <p:spTgt spid="11"/>
                                        </p:tgtEl>
                                        <p:attrNameLst>
                                          <p:attrName>r</p:attrName>
                                        </p:attrNameLst>
                                      </p:cBhvr>
                                    </p:animRot>
                                  </p:childTnLst>
                                </p:cTn>
                              </p:par>
                            </p:childTnLst>
                          </p:cTn>
                        </p:par>
                      </p:childTnLst>
                    </p:cTn>
                  </p:par>
                  <p:par>
                    <p:cTn id="94" fill="hold">
                      <p:stCondLst>
                        <p:cond delay="indefinite"/>
                      </p:stCondLst>
                      <p:childTnLst>
                        <p:par>
                          <p:cTn id="95" fill="hold">
                            <p:stCondLst>
                              <p:cond delay="0"/>
                            </p:stCondLst>
                            <p:childTnLst>
                              <p:par>
                                <p:cTn id="96" presetID="23" presetClass="exit" presetSubtype="16" fill="hold" grpId="2" nodeType="clickEffect">
                                  <p:stCondLst>
                                    <p:cond delay="0"/>
                                  </p:stCondLst>
                                  <p:childTnLst>
                                    <p:anim calcmode="lin" valueType="num">
                                      <p:cBhvr>
                                        <p:cTn id="97" dur="500"/>
                                        <p:tgtEl>
                                          <p:spTgt spid="12"/>
                                        </p:tgtEl>
                                        <p:attrNameLst>
                                          <p:attrName>ppt_w</p:attrName>
                                        </p:attrNameLst>
                                      </p:cBhvr>
                                      <p:tavLst>
                                        <p:tav tm="0">
                                          <p:val>
                                            <p:strVal val="ppt_w"/>
                                          </p:val>
                                        </p:tav>
                                        <p:tav tm="100000">
                                          <p:val>
                                            <p:strVal val="4*ppt_w"/>
                                          </p:val>
                                        </p:tav>
                                      </p:tavLst>
                                    </p:anim>
                                    <p:anim calcmode="lin" valueType="num">
                                      <p:cBhvr>
                                        <p:cTn id="98" dur="500"/>
                                        <p:tgtEl>
                                          <p:spTgt spid="12"/>
                                        </p:tgtEl>
                                        <p:attrNameLst>
                                          <p:attrName>ppt_h</p:attrName>
                                        </p:attrNameLst>
                                      </p:cBhvr>
                                      <p:tavLst>
                                        <p:tav tm="0">
                                          <p:val>
                                            <p:strVal val="ppt_h"/>
                                          </p:val>
                                        </p:tav>
                                        <p:tav tm="100000">
                                          <p:val>
                                            <p:strVal val="4*ppt_h"/>
                                          </p:val>
                                        </p:tav>
                                      </p:tavLst>
                                    </p:anim>
                                    <p:set>
                                      <p:cBhvr>
                                        <p:cTn id="99" dur="1" fill="hold">
                                          <p:stCondLst>
                                            <p:cond delay="499"/>
                                          </p:stCondLst>
                                        </p:cTn>
                                        <p:tgtEl>
                                          <p:spTgt spid="12"/>
                                        </p:tgtEl>
                                        <p:attrNameLst>
                                          <p:attrName>style.visibility</p:attrName>
                                        </p:attrNameLst>
                                      </p:cBhvr>
                                      <p:to>
                                        <p:strVal val="hidden"/>
                                      </p:to>
                                    </p:set>
                                  </p:childTnLst>
                                </p:cTn>
                              </p:par>
                              <p:par>
                                <p:cTn id="100" presetID="10" presetClass="exit" presetSubtype="0" fill="hold" grpId="3"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grpId="3" nodeType="with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23" presetClass="exit" presetSubtype="16" fill="hold" grpId="2" nodeType="withEffect">
                                  <p:stCondLst>
                                    <p:cond delay="0"/>
                                  </p:stCondLst>
                                  <p:childTnLst>
                                    <p:anim calcmode="lin" valueType="num">
                                      <p:cBhvr>
                                        <p:cTn id="107" dur="500"/>
                                        <p:tgtEl>
                                          <p:spTgt spid="11"/>
                                        </p:tgtEl>
                                        <p:attrNameLst>
                                          <p:attrName>ppt_w</p:attrName>
                                        </p:attrNameLst>
                                      </p:cBhvr>
                                      <p:tavLst>
                                        <p:tav tm="0">
                                          <p:val>
                                            <p:strVal val="ppt_w"/>
                                          </p:val>
                                        </p:tav>
                                        <p:tav tm="100000">
                                          <p:val>
                                            <p:strVal val="4*ppt_w"/>
                                          </p:val>
                                        </p:tav>
                                      </p:tavLst>
                                    </p:anim>
                                    <p:anim calcmode="lin" valueType="num">
                                      <p:cBhvr>
                                        <p:cTn id="108" dur="500"/>
                                        <p:tgtEl>
                                          <p:spTgt spid="11"/>
                                        </p:tgtEl>
                                        <p:attrNameLst>
                                          <p:attrName>ppt_h</p:attrName>
                                        </p:attrNameLst>
                                      </p:cBhvr>
                                      <p:tavLst>
                                        <p:tav tm="0">
                                          <p:val>
                                            <p:strVal val="ppt_h"/>
                                          </p:val>
                                        </p:tav>
                                        <p:tav tm="100000">
                                          <p:val>
                                            <p:strVal val="4*ppt_h"/>
                                          </p:val>
                                        </p:tav>
                                      </p:tavLst>
                                    </p:anim>
                                    <p:set>
                                      <p:cBhvr>
                                        <p:cTn id="10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5" grpId="0"/>
      <p:bldP spid="5" grpId="1"/>
      <p:bldP spid="5" grpId="2"/>
      <p:bldP spid="26626" grpId="0"/>
      <p:bldP spid="26626" grpId="1"/>
      <p:bldP spid="4" grpId="0"/>
      <p:bldP spid="4" grpId="1"/>
      <p:bldP spid="4" grpId="2"/>
      <p:bldP spid="4" grpId="3"/>
      <p:bldP spid="6" grpId="0"/>
      <p:bldP spid="6" grpId="1"/>
      <p:bldP spid="8" grpId="0"/>
      <p:bldP spid="8" grpId="1"/>
      <p:bldP spid="9" grpId="0"/>
      <p:bldP spid="9" grpId="1"/>
      <p:bldP spid="9" grpId="2"/>
      <p:bldP spid="10" grpId="0"/>
      <p:bldP spid="10" grpId="1"/>
      <p:bldP spid="11" grpId="0" animBg="1"/>
      <p:bldP spid="11" grpId="1" animBg="1"/>
      <p:bldP spid="11" grpId="2" animBg="1"/>
      <p:bldP spid="11" grpId="3" animBg="1"/>
      <p:bldP spid="12" grpId="0" animBg="1"/>
      <p:bldP spid="12" grpId="1" animBg="1"/>
      <p:bldP spid="12" grpId="2" animBg="1"/>
      <p:bldP spid="12" grpId="3" animBg="1"/>
      <p:bldP spid="14" grpId="0" animBg="1"/>
      <p:bldP spid="1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77" r="3828"/>
          <a:stretch/>
        </p:blipFill>
        <p:spPr>
          <a:xfrm>
            <a:off x="0" y="0"/>
            <a:ext cx="9144000" cy="6847114"/>
          </a:xfrm>
          <a:prstGeom prst="rect">
            <a:avLst/>
          </a:prstGeom>
        </p:spPr>
      </p:pic>
      <p:sp>
        <p:nvSpPr>
          <p:cNvPr id="9" name="Title 1">
            <a:extLst>
              <a:ext uri="{FF2B5EF4-FFF2-40B4-BE49-F238E27FC236}">
                <a16:creationId xmlns:a16="http://schemas.microsoft.com/office/drawing/2014/main" id="{C77E138A-8C91-443C-AE03-6A7F311EAB2C}"/>
              </a:ext>
            </a:extLst>
          </p:cNvPr>
          <p:cNvSpPr txBox="1">
            <a:spLocks/>
          </p:cNvSpPr>
          <p:nvPr/>
        </p:nvSpPr>
        <p:spPr>
          <a:xfrm>
            <a:off x="5008294" y="2401667"/>
            <a:ext cx="245012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Be kind</a:t>
            </a:r>
          </a:p>
        </p:txBody>
      </p:sp>
      <p:sp>
        <p:nvSpPr>
          <p:cNvPr id="27650" name="Rectangle 2"/>
          <p:cNvSpPr>
            <a:spLocks noGrp="1" noChangeArrowheads="1"/>
          </p:cNvSpPr>
          <p:nvPr>
            <p:ph type="title"/>
          </p:nvPr>
        </p:nvSpPr>
        <p:spPr>
          <a:xfrm>
            <a:off x="457200" y="960438"/>
            <a:ext cx="8229600" cy="49831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Let love be without hypocrisy. Abhor what is evil. Cling to what is good. Be kindly affectionate to one another with brotherly love, in honor giving preference to</a:t>
            </a:r>
            <a:r>
              <a:rPr lang="en-US" altLang="en-US" sz="4800" dirty="0">
                <a:ln w="18415" cmpd="sng">
                  <a:solidFill>
                    <a:schemeClr val="bg1"/>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one </a:t>
            </a:r>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another;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Romans 12:9</a:t>
            </a:r>
            <a:r>
              <a:rPr lang="en-US" altLang="en-US" sz="16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-10 </a:t>
            </a:r>
          </a:p>
        </p:txBody>
      </p:sp>
      <p:sp>
        <p:nvSpPr>
          <p:cNvPr id="5" name="Rectangle 4"/>
          <p:cNvSpPr>
            <a:spLocks noChangeArrowheads="1"/>
          </p:cNvSpPr>
          <p:nvPr/>
        </p:nvSpPr>
        <p:spPr bwMode="auto">
          <a:xfrm>
            <a:off x="762000" y="5029200"/>
            <a:ext cx="3352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4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 </a:t>
            </a:r>
            <a:r>
              <a:rPr lang="en-US" sz="50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 </a:t>
            </a: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another</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6" name="Rectangle 5"/>
          <p:cNvSpPr>
            <a:spLocks noChangeArrowheads="1"/>
          </p:cNvSpPr>
          <p:nvPr/>
        </p:nvSpPr>
        <p:spPr bwMode="auto">
          <a:xfrm>
            <a:off x="6324600" y="4343400"/>
            <a:ext cx="175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30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j-lt"/>
              </a:rPr>
              <a:t> </a:t>
            </a:r>
            <a:r>
              <a:rPr lang="en-US" sz="48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j-lt"/>
              </a:rPr>
              <a:t> </a:t>
            </a: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one</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4" name="Rectangle 4"/>
          <p:cNvSpPr>
            <a:spLocks noChangeArrowheads="1"/>
          </p:cNvSpPr>
          <p:nvPr/>
        </p:nvSpPr>
        <p:spPr bwMode="auto">
          <a:xfrm>
            <a:off x="4343400" y="2895600"/>
            <a:ext cx="4114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j-lt"/>
              </a:rPr>
              <a:t> </a:t>
            </a:r>
            <a:r>
              <a:rPr lang="en-US" sz="49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j-lt"/>
              </a:rPr>
              <a:t> </a:t>
            </a: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one another</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7" name="Rectangle 12">
            <a:extLst>
              <a:ext uri="{FF2B5EF4-FFF2-40B4-BE49-F238E27FC236}">
                <a16:creationId xmlns:a16="http://schemas.microsoft.com/office/drawing/2014/main" id="{D6CF1FD1-35B2-4E1C-B18F-23C2F07AE91A}"/>
              </a:ext>
            </a:extLst>
          </p:cNvPr>
          <p:cNvSpPr>
            <a:spLocks noChangeArrowheads="1"/>
          </p:cNvSpPr>
          <p:nvPr/>
        </p:nvSpPr>
        <p:spPr bwMode="auto">
          <a:xfrm>
            <a:off x="1106905" y="785812"/>
            <a:ext cx="2083970" cy="9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0" normalizeH="0" baseline="0" noProof="0" dirty="0">
                <a:ln>
                  <a:solidFill>
                    <a:srgbClr val="FF5050"/>
                  </a:solidFill>
                </a:ln>
                <a:solidFill>
                  <a:srgbClr val="FF0000"/>
                </a:solidFill>
                <a:effectLst>
                  <a:glow rad="127000">
                    <a:srgbClr val="000000"/>
                  </a:glow>
                </a:effectLst>
                <a:uLnTx/>
                <a:uFillTx/>
                <a:latin typeface="+mj-lt"/>
                <a:ea typeface="+mn-ea"/>
                <a:cs typeface="+mn-cs"/>
              </a:rPr>
              <a:t>love</a:t>
            </a:r>
            <a:endParaRPr kumimoji="0" lang="en-US" altLang="en-US" sz="4800" i="1" u="none" strike="noStrike" kern="1200" cap="none" spc="0" normalizeH="0" baseline="0" noProof="0" dirty="0">
              <a:ln>
                <a:solidFill>
                  <a:srgbClr val="FF5050"/>
                </a:solidFill>
              </a:ln>
              <a:solidFill>
                <a:srgbClr val="FF0000"/>
              </a:solidFill>
              <a:effectLst>
                <a:glow rad="127000">
                  <a:srgbClr val="000000"/>
                </a:glow>
              </a:effectLst>
              <a:uLnTx/>
              <a:uFillTx/>
              <a:latin typeface="+mj-lt"/>
              <a:ea typeface="+mn-ea"/>
              <a:cs typeface="+mn-cs"/>
            </a:endParaRPr>
          </a:p>
        </p:txBody>
      </p:sp>
      <p:sp>
        <p:nvSpPr>
          <p:cNvPr id="8" name="Rectangle 12">
            <a:extLst>
              <a:ext uri="{FF2B5EF4-FFF2-40B4-BE49-F238E27FC236}">
                <a16:creationId xmlns:a16="http://schemas.microsoft.com/office/drawing/2014/main" id="{22DD51BC-302B-42F9-968E-5E4E98A82EE3}"/>
              </a:ext>
            </a:extLst>
          </p:cNvPr>
          <p:cNvSpPr>
            <a:spLocks noChangeArrowheads="1"/>
          </p:cNvSpPr>
          <p:nvPr/>
        </p:nvSpPr>
        <p:spPr bwMode="auto">
          <a:xfrm>
            <a:off x="3240505" y="770020"/>
            <a:ext cx="5660608" cy="97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0" normalizeH="0" baseline="0" noProof="0" dirty="0">
                <a:ln>
                  <a:solidFill>
                    <a:srgbClr val="FFFF00"/>
                  </a:solidFill>
                </a:ln>
                <a:solidFill>
                  <a:srgbClr val="00B0F0"/>
                </a:solidFill>
                <a:effectLst>
                  <a:glow rad="127000">
                    <a:srgbClr val="000000"/>
                  </a:glow>
                </a:effectLst>
                <a:uLnTx/>
                <a:uFillTx/>
                <a:latin typeface="+mj-lt"/>
                <a:ea typeface="+mn-ea"/>
                <a:cs typeface="+mn-cs"/>
              </a:rPr>
              <a:t>without hypocrisy</a:t>
            </a:r>
            <a:endParaRPr kumimoji="0" lang="en-US" altLang="en-US" sz="4800" i="1" u="none" strike="noStrike" kern="1200" cap="none" spc="0" normalizeH="0" baseline="0" noProof="0" dirty="0">
              <a:ln>
                <a:solidFill>
                  <a:srgbClr val="FFFF00"/>
                </a:solidFill>
              </a:ln>
              <a:solidFill>
                <a:srgbClr val="00B0F0"/>
              </a:solidFill>
              <a:effectLst>
                <a:glow rad="127000">
                  <a:srgbClr val="000000"/>
                </a:glow>
              </a:effectLst>
              <a:uLnTx/>
              <a:uFillTx/>
              <a:latin typeface="+mj-lt"/>
              <a:ea typeface="+mn-ea"/>
              <a:cs typeface="+mn-cs"/>
            </a:endParaRPr>
          </a:p>
        </p:txBody>
      </p:sp>
      <p:sp>
        <p:nvSpPr>
          <p:cNvPr id="10" name="Rectangle 2">
            <a:extLst>
              <a:ext uri="{FF2B5EF4-FFF2-40B4-BE49-F238E27FC236}">
                <a16:creationId xmlns:a16="http://schemas.microsoft.com/office/drawing/2014/main" id="{9059B5F6-3F29-48E7-AAF0-BCA27F7954B9}"/>
              </a:ext>
            </a:extLst>
          </p:cNvPr>
          <p:cNvSpPr txBox="1">
            <a:spLocks noChangeArrowheads="1"/>
          </p:cNvSpPr>
          <p:nvPr/>
        </p:nvSpPr>
        <p:spPr bwMode="auto">
          <a:xfrm>
            <a:off x="4672428" y="2339341"/>
            <a:ext cx="3125972" cy="76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Be kind</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circle(in)">
                                      <p:cBhvr>
                                        <p:cTn id="7" dur="1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1"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0-#ppt_h/2"/>
                                          </p:val>
                                        </p:tav>
                                        <p:tav tm="100000">
                                          <p:val>
                                            <p:strVal val="#ppt_y"/>
                                          </p:val>
                                        </p:tav>
                                      </p:tavLst>
                                    </p:anim>
                                  </p:childTnLst>
                                </p:cTn>
                              </p:par>
                              <p:par>
                                <p:cTn id="20" presetID="17" presetClass="entr" presetSubtype="10" fill="hold" grpId="3" nodeType="with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18" presetClass="emph" presetSubtype="0" fill="hold" grpId="1" nodeType="withEffect">
                                  <p:stCondLst>
                                    <p:cond delay="0"/>
                                  </p:stCondLst>
                                  <p:childTnLst>
                                    <p:set>
                                      <p:cBhvr override="childStyle">
                                        <p:cTn id="30" dur="500" fill="hold"/>
                                        <p:tgtEl>
                                          <p:spTgt spid="9"/>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5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5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50"/>
                                        <p:tgtEl>
                                          <p:spTgt spid="4"/>
                                        </p:tgtEl>
                                      </p:cBhvr>
                                    </p:animEffect>
                                  </p:childTnLst>
                                </p:cTn>
                              </p:par>
                              <p:par>
                                <p:cTn id="45" presetID="0" presetClass="path" presetSubtype="0" accel="50000" decel="50000" fill="hold" grpId="2" nodeType="withEffect">
                                  <p:stCondLst>
                                    <p:cond delay="0"/>
                                  </p:stCondLst>
                                  <p:childTnLst>
                                    <p:animMotion origin="layout" path="M 3.33333E-6 -2.22222E-6 C -0.00764 -0.01504 -0.01528 -0.02986 -0.02414 -0.0493 C -0.03299 -0.06828 -0.04375 -0.07245 -0.0533 -0.11481 C -0.06285 -0.15717 -0.08143 -0.24375 -0.08108 -0.30393 C -0.08073 -0.36412 -0.06858 -0.43009 -0.0507 -0.47616 C -0.03282 -0.52222 -0.00747 -0.55463 0.02656 -0.58078 C 0.06059 -0.60694 0.11909 -0.62523 0.15312 -0.6331 C 0.18715 -0.64097 0.21059 -0.63403 0.2309 -0.62778 C 0.25121 -0.62153 0.26371 -0.61875 0.275 -0.5956 C 0.28628 -0.57245 0.29409 -0.53588 0.29826 -0.48889 C 0.30243 -0.4419 0.2993 -0.35 0.29965 -0.31342 " pathEditMode="relative" rAng="0" ptsTypes="aaaaaaaaaaa">
                                      <p:cBhvr>
                                        <p:cTn id="46" dur="2000" fill="hold"/>
                                        <p:tgtEl>
                                          <p:spTgt spid="5"/>
                                        </p:tgtEl>
                                        <p:attrNameLst>
                                          <p:attrName>ppt_x</p:attrName>
                                          <p:attrName>ppt_y</p:attrName>
                                        </p:attrNameLst>
                                      </p:cBhvr>
                                      <p:rCtr x="11042" y="-32060"/>
                                    </p:animMotion>
                                  </p:childTnLst>
                                </p:cTn>
                              </p:par>
                              <p:par>
                                <p:cTn id="47" presetID="0" presetClass="path" presetSubtype="0" accel="50000" decel="50000" fill="hold" grpId="2" nodeType="withEffect">
                                  <p:stCondLst>
                                    <p:cond delay="0"/>
                                  </p:stCondLst>
                                  <p:childTnLst>
                                    <p:animMotion origin="layout" path="M 0 3.33333E-6 C -0.0224 0.01481 -0.04479 0.02963 -0.08472 0.04375 C -0.12465 0.05787 -0.18819 0.07662 -0.23924 0.08426 C -0.29028 0.09189 -0.34965 0.0949 -0.39115 0.08935 C -0.43264 0.08379 -0.45868 0.06944 -0.48854 0.05069 C -0.5184 0.03194 -0.55208 0.01597 -0.57083 -0.02361 C -0.58958 -0.0632 -0.59861 -0.13473 -0.60122 -0.18727 C -0.60382 -0.23982 -0.59809 -0.29607 -0.58611 -0.33936 C -0.57413 -0.38264 -0.54861 -0.42431 -0.52917 -0.44676 C -0.50972 -0.46922 -0.48611 -0.475 -0.4691 -0.47338 C -0.45208 -0.47176 -0.43611 -0.4551 -0.42674 -0.43658 C -0.41736 -0.41806 -0.41562 -0.39167 -0.4125 -0.36227 C -0.40937 -0.33287 -0.40937 -0.28588 -0.40833 -0.25996 C -0.40729 -0.23403 -0.40642 -0.21713 -0.4059 -0.20602 " pathEditMode="relative" rAng="0" ptsTypes="aaaaaaaaaaaaaa">
                                      <p:cBhvr>
                                        <p:cTn id="48" dur="2000" fill="hold"/>
                                        <p:tgtEl>
                                          <p:spTgt spid="6"/>
                                        </p:tgtEl>
                                        <p:attrNameLst>
                                          <p:attrName>ppt_x</p:attrName>
                                          <p:attrName>ppt_y</p:attrName>
                                        </p:attrNameLst>
                                      </p:cBhvr>
                                      <p:rCtr x="-30191" y="-19005"/>
                                    </p:animMotion>
                                  </p:childTnLst>
                                </p:cTn>
                              </p:par>
                              <p:par>
                                <p:cTn id="49" presetID="0" presetClass="path" presetSubtype="0" accel="50000" decel="50000" fill="hold" grpId="2" nodeType="withEffect">
                                  <p:stCondLst>
                                    <p:cond delay="0"/>
                                  </p:stCondLst>
                                  <p:childTnLst>
                                    <p:animMotion origin="layout" path="M 0 2.22222E-6 L -0.2 0.00833 " pathEditMode="relative" rAng="0" ptsTypes="AA">
                                      <p:cBhvr>
                                        <p:cTn id="50" dur="2000" fill="hold"/>
                                        <p:tgtEl>
                                          <p:spTgt spid="4"/>
                                        </p:tgtEl>
                                        <p:attrNameLst>
                                          <p:attrName>ppt_x</p:attrName>
                                          <p:attrName>ppt_y</p:attrName>
                                        </p:attrNameLst>
                                      </p:cBhvr>
                                      <p:rCtr x="-10000" y="417"/>
                                    </p:animMotion>
                                  </p:childTnLst>
                                </p:cTn>
                              </p:par>
                              <p:par>
                                <p:cTn id="51" presetID="10" presetClass="exit" presetSubtype="0" fill="hold" grpId="1" nodeType="withEffect">
                                  <p:stCondLst>
                                    <p:cond delay="0"/>
                                  </p:stCondLst>
                                  <p:childTnLst>
                                    <p:animEffect transition="out" filter="fade">
                                      <p:cBhvr>
                                        <p:cTn id="52" dur="1250"/>
                                        <p:tgtEl>
                                          <p:spTgt spid="27650"/>
                                        </p:tgtEl>
                                      </p:cBhvr>
                                    </p:animEffect>
                                    <p:set>
                                      <p:cBhvr>
                                        <p:cTn id="53" dur="1" fill="hold">
                                          <p:stCondLst>
                                            <p:cond delay="1249"/>
                                          </p:stCondLst>
                                        </p:cTn>
                                        <p:tgtEl>
                                          <p:spTgt spid="2765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par>
                          <p:cTn id="66" fill="hold">
                            <p:stCondLst>
                              <p:cond delay="2000"/>
                            </p:stCondLst>
                            <p:childTnLst>
                              <p:par>
                                <p:cTn id="67" presetID="10" presetClass="exit" presetSubtype="0" fill="hold" grpId="1" nodeType="afterEffect">
                                  <p:stCondLst>
                                    <p:cond delay="0"/>
                                  </p:stCondLst>
                                  <p:childTnLst>
                                    <p:animEffect transition="out" filter="fade">
                                      <p:cBhvr>
                                        <p:cTn id="68" dur="100"/>
                                        <p:tgtEl>
                                          <p:spTgt spid="5"/>
                                        </p:tgtEl>
                                      </p:cBhvr>
                                    </p:animEffect>
                                    <p:set>
                                      <p:cBhvr>
                                        <p:cTn id="69" dur="1" fill="hold">
                                          <p:stCondLst>
                                            <p:cond delay="99"/>
                                          </p:stCondLst>
                                        </p:cTn>
                                        <p:tgtEl>
                                          <p:spTgt spid="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
                                        <p:tgtEl>
                                          <p:spTgt spid="6"/>
                                        </p:tgtEl>
                                      </p:cBhvr>
                                    </p:animEffect>
                                    <p:set>
                                      <p:cBhvr>
                                        <p:cTn id="72" dur="1" fill="hold">
                                          <p:stCondLst>
                                            <p:cond delay="99"/>
                                          </p:stCondLst>
                                        </p:cTn>
                                        <p:tgtEl>
                                          <p:spTgt spid="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0" presetClass="exit" presetSubtype="0" fill="hold" grpId="1" nodeType="clickEffect">
                                  <p:stCondLst>
                                    <p:cond delay="0"/>
                                  </p:stCondLst>
                                  <p:childTnLst>
                                    <p:set>
                                      <p:cBhvr>
                                        <p:cTn id="76" dur="1" fill="hold">
                                          <p:stCondLst>
                                            <p:cond delay="999"/>
                                          </p:stCondLst>
                                        </p:cTn>
                                        <p:tgtEl>
                                          <p:spTgt spid="4"/>
                                        </p:tgtEl>
                                        <p:attrNameLst>
                                          <p:attrName>style.visibility</p:attrName>
                                        </p:attrNameLst>
                                      </p:cBhvr>
                                      <p:to>
                                        <p:strVal val="hidden"/>
                                      </p:to>
                                    </p:set>
                                    <p:animEffect transition="out" filter="dissolve">
                                      <p:cBhvr>
                                        <p:cTn id="77" dur="1000">
                                          <p:stCondLst>
                                            <p:cond delay="0"/>
                                          </p:stCondLst>
                                        </p:cTn>
                                        <p:tgtEl>
                                          <p:spTgt spid="4"/>
                                        </p:tgtEl>
                                      </p:cBhvr>
                                    </p:animEffect>
                                    <p:anim to="" calcmode="lin" valueType="num">
                                      <p:cBhvr>
                                        <p:cTn id="7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79"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27650" grpId="0"/>
      <p:bldP spid="27650" grpId="1"/>
      <p:bldP spid="5" grpId="0"/>
      <p:bldP spid="5" grpId="1"/>
      <p:bldP spid="5" grpId="2"/>
      <p:bldP spid="6" grpId="0"/>
      <p:bldP spid="6" grpId="1"/>
      <p:bldP spid="6" grpId="2"/>
      <p:bldP spid="4" grpId="0"/>
      <p:bldP spid="4" grpId="1"/>
      <p:bldP spid="4" grpId="2"/>
      <p:bldP spid="7" grpId="0"/>
      <p:bldP spid="7" grpId="1"/>
      <p:bldP spid="8" grpId="0"/>
      <p:bldP spid="8" grpId="1"/>
      <p:bldP spid="8" grpId="3"/>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390"/>
          <a:stretch/>
        </p:blipFill>
        <p:spPr>
          <a:xfrm>
            <a:off x="0" y="0"/>
            <a:ext cx="9144000" cy="6858000"/>
          </a:xfrm>
          <a:prstGeom prst="rect">
            <a:avLst/>
          </a:prstGeom>
        </p:spPr>
      </p:pic>
      <p:sp>
        <p:nvSpPr>
          <p:cNvPr id="12" name="Title 1">
            <a:extLst>
              <a:ext uri="{FF2B5EF4-FFF2-40B4-BE49-F238E27FC236}">
                <a16:creationId xmlns:a16="http://schemas.microsoft.com/office/drawing/2014/main" id="{C5C10132-794C-418A-B88E-8408F5B5DF5A}"/>
              </a:ext>
            </a:extLst>
          </p:cNvPr>
          <p:cNvSpPr txBox="1">
            <a:spLocks/>
          </p:cNvSpPr>
          <p:nvPr/>
        </p:nvSpPr>
        <p:spPr>
          <a:xfrm>
            <a:off x="466384" y="2551527"/>
            <a:ext cx="243840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fervent</a:t>
            </a:r>
          </a:p>
        </p:txBody>
      </p:sp>
      <p:sp>
        <p:nvSpPr>
          <p:cNvPr id="28674" name="Rectangle 2"/>
          <p:cNvSpPr>
            <a:spLocks noGrp="1" noChangeArrowheads="1"/>
          </p:cNvSpPr>
          <p:nvPr>
            <p:ph type="title"/>
          </p:nvPr>
        </p:nvSpPr>
        <p:spPr>
          <a:xfrm>
            <a:off x="457200" y="1846764"/>
            <a:ext cx="8229600" cy="33829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And above all things have fervent love for one another, for "love will cover a multitude of sins."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Peter 4:8 </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4" name="Rectangle 4"/>
          <p:cNvSpPr>
            <a:spLocks noChangeArrowheads="1"/>
          </p:cNvSpPr>
          <p:nvPr/>
        </p:nvSpPr>
        <p:spPr bwMode="auto">
          <a:xfrm>
            <a:off x="4495800" y="2324100"/>
            <a:ext cx="4191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one another</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5" name="Rectangle 4">
            <a:extLst>
              <a:ext uri="{FF2B5EF4-FFF2-40B4-BE49-F238E27FC236}">
                <a16:creationId xmlns:a16="http://schemas.microsoft.com/office/drawing/2014/main" id="{10C8D39F-5ED8-4C7E-ABCF-BD745B5C981E}"/>
              </a:ext>
            </a:extLst>
          </p:cNvPr>
          <p:cNvSpPr>
            <a:spLocks noChangeArrowheads="1"/>
          </p:cNvSpPr>
          <p:nvPr/>
        </p:nvSpPr>
        <p:spPr bwMode="auto">
          <a:xfrm>
            <a:off x="4495800" y="2324100"/>
            <a:ext cx="4191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rPr>
              <a:t>one another</a:t>
            </a:r>
            <a:endParaRPr lang="en-US" sz="4800" i="1"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latin typeface="+mj-lt"/>
            </a:endParaRPr>
          </a:p>
        </p:txBody>
      </p:sp>
      <p:sp>
        <p:nvSpPr>
          <p:cNvPr id="13" name="Rectangle 2">
            <a:extLst>
              <a:ext uri="{FF2B5EF4-FFF2-40B4-BE49-F238E27FC236}">
                <a16:creationId xmlns:a16="http://schemas.microsoft.com/office/drawing/2014/main" id="{5B169B7E-A7E9-44F7-A9D0-C904BBF5FA61}"/>
              </a:ext>
            </a:extLst>
          </p:cNvPr>
          <p:cNvSpPr txBox="1">
            <a:spLocks noChangeArrowheads="1"/>
          </p:cNvSpPr>
          <p:nvPr/>
        </p:nvSpPr>
        <p:spPr bwMode="auto">
          <a:xfrm>
            <a:off x="485140" y="2496820"/>
            <a:ext cx="2403231" cy="74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fervent</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6" name="Rectangle 4">
            <a:extLst>
              <a:ext uri="{FF2B5EF4-FFF2-40B4-BE49-F238E27FC236}">
                <a16:creationId xmlns:a16="http://schemas.microsoft.com/office/drawing/2014/main" id="{0BA2DAA1-24F9-4107-A151-3FA80F8253F9}"/>
              </a:ext>
            </a:extLst>
          </p:cNvPr>
          <p:cNvSpPr>
            <a:spLocks noChangeArrowheads="1"/>
          </p:cNvSpPr>
          <p:nvPr/>
        </p:nvSpPr>
        <p:spPr bwMode="auto">
          <a:xfrm>
            <a:off x="-126484" y="2316432"/>
            <a:ext cx="3633193" cy="113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52400">
                    <a:schemeClr val="tx1"/>
                  </a:glow>
                  <a:outerShdw blurRad="50800" algn="tl" rotWithShape="0">
                    <a:srgbClr val="000000"/>
                  </a:outerShdw>
                </a:effectLst>
              </a:rPr>
              <a:t>eager</a:t>
            </a:r>
            <a:endParaRPr lang="en-US" sz="4800"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1" name="Rectangle 4">
            <a:extLst>
              <a:ext uri="{FF2B5EF4-FFF2-40B4-BE49-F238E27FC236}">
                <a16:creationId xmlns:a16="http://schemas.microsoft.com/office/drawing/2014/main" id="{E3DB70F5-F495-4BCB-92E4-957E9FF99B8C}"/>
              </a:ext>
            </a:extLst>
          </p:cNvPr>
          <p:cNvSpPr>
            <a:spLocks noChangeArrowheads="1"/>
          </p:cNvSpPr>
          <p:nvPr/>
        </p:nvSpPr>
        <p:spPr bwMode="auto">
          <a:xfrm>
            <a:off x="-126484" y="2303732"/>
            <a:ext cx="3633193" cy="113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52400">
                    <a:schemeClr val="tx1"/>
                  </a:glow>
                  <a:outerShdw blurRad="50800" algn="tl" rotWithShape="0">
                    <a:srgbClr val="000000"/>
                  </a:outerShdw>
                </a:effectLst>
              </a:rPr>
              <a:t>ready</a:t>
            </a:r>
            <a:endParaRPr lang="en-US" sz="4800"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10" name="Rectangle 4">
            <a:extLst>
              <a:ext uri="{FF2B5EF4-FFF2-40B4-BE49-F238E27FC236}">
                <a16:creationId xmlns:a16="http://schemas.microsoft.com/office/drawing/2014/main" id="{D4A0DA04-73DA-418A-A99F-BF8544E3F749}"/>
              </a:ext>
            </a:extLst>
          </p:cNvPr>
          <p:cNvSpPr>
            <a:spLocks noChangeArrowheads="1"/>
          </p:cNvSpPr>
          <p:nvPr/>
        </p:nvSpPr>
        <p:spPr bwMode="auto">
          <a:xfrm>
            <a:off x="-126484" y="2318480"/>
            <a:ext cx="3633193" cy="113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52400">
                    <a:schemeClr val="tx1"/>
                  </a:glow>
                  <a:outerShdw blurRad="50800" algn="tl" rotWithShape="0">
                    <a:srgbClr val="000000"/>
                  </a:outerShdw>
                </a:effectLst>
              </a:rPr>
              <a:t>intense</a:t>
            </a:r>
            <a:endParaRPr lang="en-US" sz="4800"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
        <p:nvSpPr>
          <p:cNvPr id="9" name="Rectangle 4">
            <a:extLst>
              <a:ext uri="{FF2B5EF4-FFF2-40B4-BE49-F238E27FC236}">
                <a16:creationId xmlns:a16="http://schemas.microsoft.com/office/drawing/2014/main" id="{8ECD07A3-89FB-4394-80CE-670CF3FC35C3}"/>
              </a:ext>
            </a:extLst>
          </p:cNvPr>
          <p:cNvSpPr>
            <a:spLocks noChangeArrowheads="1"/>
          </p:cNvSpPr>
          <p:nvPr/>
        </p:nvSpPr>
        <p:spPr bwMode="auto">
          <a:xfrm>
            <a:off x="506562" y="2316432"/>
            <a:ext cx="3633193" cy="113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4800" dirty="0">
                <a:ln w="3175" cmpd="sng">
                  <a:noFill/>
                  <a:prstDash val="solid"/>
                  <a:miter lim="800000"/>
                </a:ln>
                <a:solidFill>
                  <a:srgbClr val="FFC000"/>
                </a:solidFill>
                <a:effectLst>
                  <a:glow rad="152400">
                    <a:schemeClr val="tx1"/>
                  </a:glow>
                  <a:outerShdw blurRad="50800" algn="tl" rotWithShape="0">
                    <a:srgbClr val="000000"/>
                  </a:outerShdw>
                </a:effectLst>
              </a:rPr>
              <a:t>passionate</a:t>
            </a:r>
            <a:endParaRPr lang="en-US" sz="4800" i="1" dirty="0">
              <a:ln w="3175" cmpd="sng">
                <a:noFill/>
                <a:prstDash val="solid"/>
                <a:miter lim="800000"/>
              </a:ln>
              <a:solidFill>
                <a:srgbClr val="FFC000"/>
              </a:solidFill>
              <a:effectLst>
                <a:glow rad="152400">
                  <a:schemeClr val="tx1"/>
                </a:glow>
                <a:outerShdw blurRad="50800" algn="tl" rotWithShape="0">
                  <a:srgbClr val="000000"/>
                </a:outerShdw>
              </a:effectLst>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stCondLst>
                                            <p:cond delay="0"/>
                                          </p:stCondLst>
                                        </p:cTn>
                                        <p:tgtEl>
                                          <p:spTgt spid="5"/>
                                        </p:tgtEl>
                                      </p:cBhvr>
                                    </p:animEffect>
                                    <p:anim to="" calcmode="lin" valueType="num">
                                      <p:cBhvr>
                                        <p:cTn id="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10" presetID="25" presetClass="entr" presetSubtype="0" fill="hold" grpId="0" nodeType="withEffect">
                                  <p:stCondLst>
                                    <p:cond delay="500"/>
                                  </p:stCondLst>
                                  <p:childTnLst>
                                    <p:set>
                                      <p:cBhvr>
                                        <p:cTn id="11" dur="1" fill="hold">
                                          <p:stCondLst>
                                            <p:cond delay="0"/>
                                          </p:stCondLst>
                                        </p:cTn>
                                        <p:tgtEl>
                                          <p:spTgt spid="28674"/>
                                        </p:tgtEl>
                                        <p:attrNameLst>
                                          <p:attrName>style.visibility</p:attrName>
                                        </p:attrNameLst>
                                      </p:cBhvr>
                                      <p:to>
                                        <p:strVal val="visible"/>
                                      </p:to>
                                    </p:set>
                                    <p:anim calcmode="lin" valueType="num">
                                      <p:cBhvr>
                                        <p:cTn id="12" dur="500" decel="50000" fill="hold">
                                          <p:stCondLst>
                                            <p:cond delay="0"/>
                                          </p:stCondLst>
                                        </p:cTn>
                                        <p:tgtEl>
                                          <p:spTgt spid="2867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867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8674"/>
                                        </p:tgtEl>
                                        <p:attrNameLst>
                                          <p:attrName>ppt_w</p:attrName>
                                        </p:attrNameLst>
                                      </p:cBhvr>
                                      <p:tavLst>
                                        <p:tav tm="0">
                                          <p:val>
                                            <p:strVal val="#ppt_w*.05"/>
                                          </p:val>
                                        </p:tav>
                                        <p:tav tm="100000">
                                          <p:val>
                                            <p:strVal val="#ppt_w"/>
                                          </p:val>
                                        </p:tav>
                                      </p:tavLst>
                                    </p:anim>
                                    <p:anim calcmode="lin" valueType="num">
                                      <p:cBhvr>
                                        <p:cTn id="15" dur="1000" fill="hold"/>
                                        <p:tgtEl>
                                          <p:spTgt spid="2867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867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867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867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8674"/>
                                        </p:tgtEl>
                                      </p:cBhvr>
                                    </p:animEffect>
                                  </p:childTnLst>
                                </p:cTn>
                              </p:par>
                            </p:childTnLst>
                          </p:cTn>
                        </p:par>
                        <p:par>
                          <p:cTn id="20" fill="hold">
                            <p:stCondLst>
                              <p:cond delay="1500"/>
                            </p:stCondLst>
                            <p:childTnLst>
                              <p:par>
                                <p:cTn id="21" presetID="10" presetClass="exit" presetSubtype="0" fill="hold" grpId="1" nodeType="afterEffect">
                                  <p:stCondLst>
                                    <p:cond delay="0"/>
                                  </p:stCondLst>
                                  <p:childTnLst>
                                    <p:animEffect transition="out" filter="fade">
                                      <p:cBhvr>
                                        <p:cTn id="22" dur="250"/>
                                        <p:tgtEl>
                                          <p:spTgt spid="5"/>
                                        </p:tgtEl>
                                      </p:cBhvr>
                                    </p:animEffect>
                                    <p:set>
                                      <p:cBhvr>
                                        <p:cTn id="23" dur="1" fill="hold">
                                          <p:stCondLst>
                                            <p:cond delay="24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18" presetClass="emph" presetSubtype="0" fill="hold" grpId="1" nodeType="withEffect">
                                  <p:stCondLst>
                                    <p:cond delay="0"/>
                                  </p:stCondLst>
                                  <p:childTnLst>
                                    <p:set>
                                      <p:cBhvr override="childStyle">
                                        <p:cTn id="30" dur="500" fill="hold"/>
                                        <p:tgtEl>
                                          <p:spTgt spid="12"/>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childTnLst>
                                </p:cTn>
                              </p:par>
                              <p:par>
                                <p:cTn id="40" presetID="16" presetClass="exit" presetSubtype="21" fill="hold" grpId="2" nodeType="withEffect">
                                  <p:stCondLst>
                                    <p:cond delay="50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grpId="1" nodeType="withEffect">
                                  <p:stCondLst>
                                    <p:cond delay="50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25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childTnLst>
                                </p:cTn>
                              </p:par>
                              <p:par>
                                <p:cTn id="52" presetID="23" presetClass="exit" presetSubtype="32" fill="hold" grpId="1" nodeType="with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25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childTnLst>
                                </p:cTn>
                              </p:par>
                              <p:par>
                                <p:cTn id="62" presetID="23" presetClass="exit" presetSubtype="32" fill="hold" grpId="1" nodeType="withEffect">
                                  <p:stCondLst>
                                    <p:cond delay="0"/>
                                  </p:stCondLst>
                                  <p:childTnLst>
                                    <p:anim calcmode="lin" valueType="num">
                                      <p:cBhvr>
                                        <p:cTn id="63" dur="500"/>
                                        <p:tgtEl>
                                          <p:spTgt spid="11"/>
                                        </p:tgtEl>
                                        <p:attrNameLst>
                                          <p:attrName>ppt_w</p:attrName>
                                        </p:attrNameLst>
                                      </p:cBhvr>
                                      <p:tavLst>
                                        <p:tav tm="0">
                                          <p:val>
                                            <p:strVal val="ppt_w"/>
                                          </p:val>
                                        </p:tav>
                                        <p:tav tm="100000">
                                          <p:val>
                                            <p:fltVal val="0"/>
                                          </p:val>
                                        </p:tav>
                                      </p:tavLst>
                                    </p:anim>
                                    <p:anim calcmode="lin" valueType="num">
                                      <p:cBhvr>
                                        <p:cTn id="64" dur="500"/>
                                        <p:tgtEl>
                                          <p:spTgt spid="11"/>
                                        </p:tgtEl>
                                        <p:attrNameLst>
                                          <p:attrName>ppt_h</p:attrName>
                                        </p:attrNameLst>
                                      </p:cBhvr>
                                      <p:tavLst>
                                        <p:tav tm="0">
                                          <p:val>
                                            <p:strVal val="ppt_h"/>
                                          </p:val>
                                        </p:tav>
                                        <p:tav tm="100000">
                                          <p:val>
                                            <p:fltVal val="0"/>
                                          </p:val>
                                        </p:tav>
                                      </p:tavLst>
                                    </p:anim>
                                    <p:set>
                                      <p:cBhvr>
                                        <p:cTn id="65" dur="1" fill="hold">
                                          <p:stCondLst>
                                            <p:cond delay="499"/>
                                          </p:stCondLst>
                                        </p:cTn>
                                        <p:tgtEl>
                                          <p:spTgt spid="1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25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childTnLst>
                                </p:cTn>
                              </p:par>
                              <p:par>
                                <p:cTn id="72" presetID="23" presetClass="exit" presetSubtype="32" fill="hold" grpId="1" nodeType="withEffect">
                                  <p:stCondLst>
                                    <p:cond delay="0"/>
                                  </p:stCondLst>
                                  <p:childTnLst>
                                    <p:anim calcmode="lin" valueType="num">
                                      <p:cBhvr>
                                        <p:cTn id="73" dur="500"/>
                                        <p:tgtEl>
                                          <p:spTgt spid="10"/>
                                        </p:tgtEl>
                                        <p:attrNameLst>
                                          <p:attrName>ppt_w</p:attrName>
                                        </p:attrNameLst>
                                      </p:cBhvr>
                                      <p:tavLst>
                                        <p:tav tm="0">
                                          <p:val>
                                            <p:strVal val="ppt_w"/>
                                          </p:val>
                                        </p:tav>
                                        <p:tav tm="100000">
                                          <p:val>
                                            <p:fltVal val="0"/>
                                          </p:val>
                                        </p:tav>
                                      </p:tavLst>
                                    </p:anim>
                                    <p:anim calcmode="lin" valueType="num">
                                      <p:cBhvr>
                                        <p:cTn id="74" dur="500"/>
                                        <p:tgtEl>
                                          <p:spTgt spid="10"/>
                                        </p:tgtEl>
                                        <p:attrNameLst>
                                          <p:attrName>ppt_h</p:attrName>
                                        </p:attrNameLst>
                                      </p:cBhvr>
                                      <p:tavLst>
                                        <p:tav tm="0">
                                          <p:val>
                                            <p:strVal val="ppt_h"/>
                                          </p:val>
                                        </p:tav>
                                        <p:tav tm="100000">
                                          <p:val>
                                            <p:fltVal val="0"/>
                                          </p:val>
                                        </p:tav>
                                      </p:tavLst>
                                    </p:anim>
                                    <p:set>
                                      <p:cBhvr>
                                        <p:cTn id="75" dur="1" fill="hold">
                                          <p:stCondLst>
                                            <p:cond delay="499"/>
                                          </p:stCondLst>
                                        </p:cTn>
                                        <p:tgtEl>
                                          <p:spTgt spid="1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250"/>
                                        <p:tgtEl>
                                          <p:spTgt spid="4"/>
                                        </p:tgtEl>
                                      </p:cBhvr>
                                    </p:animEffect>
                                  </p:childTnLst>
                                </p:cTn>
                              </p:par>
                              <p:par>
                                <p:cTn id="81" presetID="0" presetClass="path" presetSubtype="0" accel="50000" decel="50000" fill="hold" grpId="2" nodeType="withEffect">
                                  <p:stCondLst>
                                    <p:cond delay="0"/>
                                  </p:stCondLst>
                                  <p:childTnLst>
                                    <p:animMotion origin="layout" path="M -3.33333E-6 -4.44444E-6 L -0.22083 0.025 " pathEditMode="relative" rAng="0" ptsTypes="AA">
                                      <p:cBhvr>
                                        <p:cTn id="82" dur="2000" fill="hold"/>
                                        <p:tgtEl>
                                          <p:spTgt spid="4"/>
                                        </p:tgtEl>
                                        <p:attrNameLst>
                                          <p:attrName>ppt_x</p:attrName>
                                          <p:attrName>ppt_y</p:attrName>
                                        </p:attrNameLst>
                                      </p:cBhvr>
                                      <p:rCtr x="-11042" y="1250"/>
                                    </p:animMotion>
                                  </p:childTnLst>
                                </p:cTn>
                              </p:par>
                              <p:par>
                                <p:cTn id="83" presetID="10" presetClass="exit" presetSubtype="0" fill="hold" grpId="1" nodeType="withEffect">
                                  <p:stCondLst>
                                    <p:cond delay="0"/>
                                  </p:stCondLst>
                                  <p:childTnLst>
                                    <p:animEffect transition="out" filter="fade">
                                      <p:cBhvr>
                                        <p:cTn id="84" dur="1250"/>
                                        <p:tgtEl>
                                          <p:spTgt spid="28674"/>
                                        </p:tgtEl>
                                      </p:cBhvr>
                                    </p:animEffect>
                                    <p:set>
                                      <p:cBhvr>
                                        <p:cTn id="85" dur="1" fill="hold">
                                          <p:stCondLst>
                                            <p:cond delay="1249"/>
                                          </p:stCondLst>
                                        </p:cTn>
                                        <p:tgtEl>
                                          <p:spTgt spid="28674"/>
                                        </p:tgtEl>
                                        <p:attrNameLst>
                                          <p:attrName>style.visibility</p:attrName>
                                        </p:attrNameLst>
                                      </p:cBhvr>
                                      <p:to>
                                        <p:strVal val="hidden"/>
                                      </p:to>
                                    </p:set>
                                  </p:childTnLst>
                                </p:cTn>
                              </p:par>
                              <p:par>
                                <p:cTn id="86" presetID="23" presetClass="exit" presetSubtype="32" fill="hold" grpId="1" nodeType="withEffect">
                                  <p:stCondLst>
                                    <p:cond delay="0"/>
                                  </p:stCondLst>
                                  <p:childTnLst>
                                    <p:anim calcmode="lin" valueType="num">
                                      <p:cBhvr>
                                        <p:cTn id="87" dur="500"/>
                                        <p:tgtEl>
                                          <p:spTgt spid="9"/>
                                        </p:tgtEl>
                                        <p:attrNameLst>
                                          <p:attrName>ppt_w</p:attrName>
                                        </p:attrNameLst>
                                      </p:cBhvr>
                                      <p:tavLst>
                                        <p:tav tm="0">
                                          <p:val>
                                            <p:strVal val="ppt_w"/>
                                          </p:val>
                                        </p:tav>
                                        <p:tav tm="100000">
                                          <p:val>
                                            <p:fltVal val="0"/>
                                          </p:val>
                                        </p:tav>
                                      </p:tavLst>
                                    </p:anim>
                                    <p:anim calcmode="lin" valueType="num">
                                      <p:cBhvr>
                                        <p:cTn id="88" dur="500"/>
                                        <p:tgtEl>
                                          <p:spTgt spid="9"/>
                                        </p:tgtEl>
                                        <p:attrNameLst>
                                          <p:attrName>ppt_h</p:attrName>
                                        </p:attrNameLst>
                                      </p:cBhvr>
                                      <p:tavLst>
                                        <p:tav tm="0">
                                          <p:val>
                                            <p:strVal val="ppt_h"/>
                                          </p:val>
                                        </p:tav>
                                        <p:tav tm="100000">
                                          <p:val>
                                            <p:fltVal val="0"/>
                                          </p:val>
                                        </p:tav>
                                      </p:tavLst>
                                    </p:anim>
                                    <p:set>
                                      <p:cBhvr>
                                        <p:cTn id="89" dur="1" fill="hold">
                                          <p:stCondLst>
                                            <p:cond delay="499"/>
                                          </p:stCondLst>
                                        </p:cTn>
                                        <p:tgtEl>
                                          <p:spTgt spid="9"/>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0" presetClass="exit" presetSubtype="0" fill="hold" grpId="1" nodeType="clickEffect">
                                  <p:stCondLst>
                                    <p:cond delay="0"/>
                                  </p:stCondLst>
                                  <p:childTnLst>
                                    <p:set>
                                      <p:cBhvr>
                                        <p:cTn id="93" dur="1" fill="hold">
                                          <p:stCondLst>
                                            <p:cond delay="999"/>
                                          </p:stCondLst>
                                        </p:cTn>
                                        <p:tgtEl>
                                          <p:spTgt spid="4"/>
                                        </p:tgtEl>
                                        <p:attrNameLst>
                                          <p:attrName>style.visibility</p:attrName>
                                        </p:attrNameLst>
                                      </p:cBhvr>
                                      <p:to>
                                        <p:strVal val="hidden"/>
                                      </p:to>
                                    </p:set>
                                    <p:animEffect transition="out" filter="dissolve">
                                      <p:cBhvr>
                                        <p:cTn id="94" dur="1000">
                                          <p:stCondLst>
                                            <p:cond delay="0"/>
                                          </p:stCondLst>
                                        </p:cTn>
                                        <p:tgtEl>
                                          <p:spTgt spid="4"/>
                                        </p:tgtEl>
                                      </p:cBhvr>
                                    </p:animEffect>
                                    <p:anim to="" calcmode="lin" valueType="num">
                                      <p:cBhvr>
                                        <p:cTn id="9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96"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97" presetID="8" presetClass="emph" presetSubtype="0" fill="hold" grpId="4" nodeType="withEffect">
                                  <p:stCondLst>
                                    <p:cond delay="0"/>
                                  </p:stCondLst>
                                  <p:childTnLst>
                                    <p:animRot by="-1500000">
                                      <p:cBhvr>
                                        <p:cTn id="98" dur="1000" fill="hold"/>
                                        <p:tgtEl>
                                          <p:spTgt spid="4"/>
                                        </p:tgtEl>
                                        <p:attrNameLst>
                                          <p:attrName>r</p:attrName>
                                        </p:attrNameLst>
                                      </p:cBhvr>
                                    </p:animRot>
                                  </p:childTnLst>
                                </p:cTn>
                              </p:par>
                              <p:par>
                                <p:cTn id="99" presetID="6" presetClass="emph" presetSubtype="0" fill="hold" grpId="5" nodeType="withEffect">
                                  <p:stCondLst>
                                    <p:cond delay="0"/>
                                  </p:stCondLst>
                                  <p:childTnLst>
                                    <p:animScale>
                                      <p:cBhvr>
                                        <p:cTn id="100" dur="1000" fill="hold"/>
                                        <p:tgtEl>
                                          <p:spTgt spid="4"/>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28674" grpId="0"/>
      <p:bldP spid="28674" grpId="1"/>
      <p:bldP spid="4" grpId="0"/>
      <p:bldP spid="4" grpId="1"/>
      <p:bldP spid="4" grpId="2"/>
      <p:bldP spid="4" grpId="4"/>
      <p:bldP spid="4" grpId="5"/>
      <p:bldP spid="5" grpId="0"/>
      <p:bldP spid="5" grpId="1"/>
      <p:bldP spid="13" grpId="0"/>
      <p:bldP spid="13" grpId="1"/>
      <p:bldP spid="6" grpId="0"/>
      <p:bldP spid="6" grpId="1"/>
      <p:bldP spid="11" grpId="0"/>
      <p:bldP spid="11" grpId="1"/>
      <p:bldP spid="10" grpId="0"/>
      <p:bldP spid="10" grpId="1"/>
      <p:bldP spid="9" grpId="0"/>
      <p:bldP spid="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0458"/>
          <a:stretch/>
        </p:blipFill>
        <p:spPr>
          <a:xfrm>
            <a:off x="-40457" y="-76200"/>
            <a:ext cx="9184457" cy="6966857"/>
          </a:xfrm>
          <a:prstGeom prst="rect">
            <a:avLst/>
          </a:prstGeom>
        </p:spPr>
      </p:pic>
      <p:sp>
        <p:nvSpPr>
          <p:cNvPr id="5" name="Title 1">
            <a:extLst>
              <a:ext uri="{FF2B5EF4-FFF2-40B4-BE49-F238E27FC236}">
                <a16:creationId xmlns:a16="http://schemas.microsoft.com/office/drawing/2014/main" id="{5EA1AE34-4147-4B53-810F-3BEDBD19717E}"/>
              </a:ext>
            </a:extLst>
          </p:cNvPr>
          <p:cNvSpPr txBox="1">
            <a:spLocks/>
          </p:cNvSpPr>
          <p:nvPr/>
        </p:nvSpPr>
        <p:spPr>
          <a:xfrm>
            <a:off x="420068" y="4658765"/>
            <a:ext cx="470420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r>
              <a:rPr kumimoji="0" lang="en-US" sz="48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                      </a:t>
            </a: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p>
        </p:txBody>
      </p:sp>
      <p:sp>
        <p:nvSpPr>
          <p:cNvPr id="29698" name="Rectangle 2"/>
          <p:cNvSpPr>
            <a:spLocks noGrp="1" noChangeArrowheads="1"/>
          </p:cNvSpPr>
          <p:nvPr>
            <p:ph type="title"/>
          </p:nvPr>
        </p:nvSpPr>
        <p:spPr>
          <a:xfrm>
            <a:off x="457200" y="3627438"/>
            <a:ext cx="8229600" cy="19351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Hatred stirs up strife, But love covers all sins.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Proverbs 10:12 </a:t>
            </a:r>
          </a:p>
        </p:txBody>
      </p:sp>
      <p:sp>
        <p:nvSpPr>
          <p:cNvPr id="4" name="Rectangle 2"/>
          <p:cNvSpPr txBox="1">
            <a:spLocks noChangeArrowheads="1"/>
          </p:cNvSpPr>
          <p:nvPr/>
        </p:nvSpPr>
        <p:spPr bwMode="auto">
          <a:xfrm>
            <a:off x="-152400" y="4419600"/>
            <a:ext cx="548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prstMaterial="softEdge">
              <a:bevelT w="82550" h="38100" prst="coolSlant"/>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50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800" kern="0" dirty="0">
                <a:ln w="18415" cmpd="sng">
                  <a:solidFill>
                    <a:srgbClr val="7030A0"/>
                  </a:solidFill>
                  <a:prstDash val="solid"/>
                </a:ln>
                <a:solidFill>
                  <a:srgbClr val="FF0000"/>
                </a:solidFill>
                <a:effectLst>
                  <a:outerShdw blurRad="63500" dir="3600000" algn="tl" rotWithShape="0">
                    <a:srgbClr val="000000">
                      <a:alpha val="70000"/>
                    </a:srgbClr>
                  </a:outerShdw>
                </a:effectLst>
              </a:rPr>
              <a:t>covers all sins</a:t>
            </a:r>
            <a:endParaRPr lang="en-US" altLang="en-US" sz="4800" i="1" kern="0" dirty="0">
              <a:ln w="18415" cmpd="sng">
                <a:solidFill>
                  <a:srgbClr val="7030A0"/>
                </a:solid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000"/>
                                        <p:tgtEl>
                                          <p:spTgt spid="29698"/>
                                        </p:tgtEl>
                                      </p:cBhvr>
                                    </p:animEffect>
                                    <p:anim calcmode="lin" valueType="num">
                                      <p:cBhvr>
                                        <p:cTn id="8" dur="1000" fill="hold"/>
                                        <p:tgtEl>
                                          <p:spTgt spid="29698"/>
                                        </p:tgtEl>
                                        <p:attrNameLst>
                                          <p:attrName>ppt_x</p:attrName>
                                        </p:attrNameLst>
                                      </p:cBhvr>
                                      <p:tavLst>
                                        <p:tav tm="0">
                                          <p:val>
                                            <p:strVal val="#ppt_x"/>
                                          </p:val>
                                        </p:tav>
                                        <p:tav tm="100000">
                                          <p:val>
                                            <p:strVal val="#ppt_x"/>
                                          </p:val>
                                        </p:tav>
                                      </p:tavLst>
                                    </p:anim>
                                    <p:anim calcmode="lin" valueType="num">
                                      <p:cBhvr>
                                        <p:cTn id="9"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650"/>
                                        <p:tgtEl>
                                          <p:spTgt spid="5"/>
                                        </p:tgtEl>
                                      </p:cBhvr>
                                    </p:animEffect>
                                  </p:childTnLst>
                                </p:cTn>
                              </p:par>
                              <p:par>
                                <p:cTn id="15" presetID="18" presetClass="emph" presetSubtype="0" fill="hold" grpId="1" nodeType="withEffect">
                                  <p:stCondLst>
                                    <p:cond delay="0"/>
                                  </p:stCondLst>
                                  <p:childTnLst>
                                    <p:set>
                                      <p:cBhvr override="childStyle">
                                        <p:cTn id="16" dur="65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6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9698"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hing-called-love-300x300">
            <a:extLst>
              <a:ext uri="{FF2B5EF4-FFF2-40B4-BE49-F238E27FC236}">
                <a16:creationId xmlns:a16="http://schemas.microsoft.com/office/drawing/2014/main" id="{3A478F50-DDDA-4D23-9982-047FEA1438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21771"/>
            <a:ext cx="6858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7" descr="Truly Amazing Best Nature Photography (11)">
            <a:extLst>
              <a:ext uri="{FF2B5EF4-FFF2-40B4-BE49-F238E27FC236}">
                <a16:creationId xmlns:a16="http://schemas.microsoft.com/office/drawing/2014/main" id="{707BCCCD-9F53-4666-BAA9-26BF9C0BAD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 t="1411" r="1092" b="14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0" descr="lambgoat">
            <a:extLst>
              <a:ext uri="{FF2B5EF4-FFF2-40B4-BE49-F238E27FC236}">
                <a16:creationId xmlns:a16="http://schemas.microsoft.com/office/drawing/2014/main" id="{17C53AA2-5017-47B0-8FFB-45239918E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descr="tumblr_n3xb2yQJDX1tq11emo1_1280">
            <a:extLst>
              <a:ext uri="{FF2B5EF4-FFF2-40B4-BE49-F238E27FC236}">
                <a16:creationId xmlns:a16="http://schemas.microsoft.com/office/drawing/2014/main" id="{C9672C0B-447C-4AF2-BE52-B8C545A31F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11764"/>
          <a:stretch/>
        </p:blipFill>
        <p:spPr bwMode="auto">
          <a:xfrm>
            <a:off x="0" y="-24063"/>
            <a:ext cx="9144000" cy="687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9" descr="tumblr_n4rc4h7z2U1tq11emo1_1280">
            <a:extLst>
              <a:ext uri="{FF2B5EF4-FFF2-40B4-BE49-F238E27FC236}">
                <a16:creationId xmlns:a16="http://schemas.microsoft.com/office/drawing/2014/main" id="{96139545-61A1-4CDA-BDEA-449CFD77A3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1" y="0"/>
            <a:ext cx="52530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569EF084-F78B-4D27-9516-31B269AB9642}"/>
              </a:ext>
            </a:extLst>
          </p:cNvPr>
          <p:cNvPicPr>
            <a:picLocks noChangeAspect="1"/>
          </p:cNvPicPr>
          <p:nvPr/>
        </p:nvPicPr>
        <p:blipFill rotWithShape="1">
          <a:blip r:embed="rId8">
            <a:extLst>
              <a:ext uri="{28A0092B-C50C-407E-A947-70E740481C1C}">
                <a14:useLocalDpi xmlns:a14="http://schemas.microsoft.com/office/drawing/2010/main" val="0"/>
              </a:ext>
            </a:extLst>
          </a:blip>
          <a:srcRect r="12049" b="5249"/>
          <a:stretch/>
        </p:blipFill>
        <p:spPr>
          <a:xfrm>
            <a:off x="2759242" y="0"/>
            <a:ext cx="6384758" cy="6878444"/>
          </a:xfrm>
          <a:prstGeom prst="rect">
            <a:avLst/>
          </a:prstGeom>
        </p:spPr>
      </p:pic>
      <p:pic>
        <p:nvPicPr>
          <p:cNvPr id="8" name="Content Placeholder 3">
            <a:extLst>
              <a:ext uri="{FF2B5EF4-FFF2-40B4-BE49-F238E27FC236}">
                <a16:creationId xmlns:a16="http://schemas.microsoft.com/office/drawing/2014/main" id="{B8BF2133-63E7-4E8C-A266-445A600341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770"/>
          <a:stretch/>
        </p:blipFill>
        <p:spPr bwMode="auto">
          <a:xfrm>
            <a:off x="0" y="-22761"/>
            <a:ext cx="9144000" cy="688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a:extLst>
              <a:ext uri="{FF2B5EF4-FFF2-40B4-BE49-F238E27FC236}">
                <a16:creationId xmlns:a16="http://schemas.microsoft.com/office/drawing/2014/main" id="{AE851266-346F-46DD-8A06-C633799A24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3">
            <a:extLst>
              <a:ext uri="{FF2B5EF4-FFF2-40B4-BE49-F238E27FC236}">
                <a16:creationId xmlns:a16="http://schemas.microsoft.com/office/drawing/2014/main" id="{81F02817-CFF3-4FEA-9DE0-E379DF615197}"/>
              </a:ext>
            </a:extLst>
          </p:cNvPr>
          <p:cNvPicPr>
            <a:picLocks noChangeAspect="1"/>
          </p:cNvPicPr>
          <p:nvPr/>
        </p:nvPicPr>
        <p:blipFill rotWithShape="1">
          <a:blip r:embed="rId11">
            <a:extLst>
              <a:ext uri="{28A0092B-C50C-407E-A947-70E740481C1C}">
                <a14:useLocalDpi xmlns:a14="http://schemas.microsoft.com/office/drawing/2010/main" val="0"/>
              </a:ext>
            </a:extLst>
          </a:blip>
          <a:srcRect r="10933" b="2456"/>
          <a:stretch/>
        </p:blipFill>
        <p:spPr>
          <a:xfrm>
            <a:off x="0" y="0"/>
            <a:ext cx="9144001" cy="6886074"/>
          </a:xfrm>
          <a:prstGeom prst="rect">
            <a:avLst/>
          </a:prstGeom>
        </p:spPr>
      </p:pic>
      <p:pic>
        <p:nvPicPr>
          <p:cNvPr id="11" name="Picture 3">
            <a:extLst>
              <a:ext uri="{FF2B5EF4-FFF2-40B4-BE49-F238E27FC236}">
                <a16:creationId xmlns:a16="http://schemas.microsoft.com/office/drawing/2014/main" id="{BB82E42F-3FE6-464F-86F0-1AFE51AEB4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10887"/>
            <a:ext cx="6117771" cy="6847114"/>
          </a:xfrm>
          <a:prstGeom prst="rect">
            <a:avLst/>
          </a:prstGeom>
        </p:spPr>
      </p:pic>
      <p:pic>
        <p:nvPicPr>
          <p:cNvPr id="12" name="Picture 3">
            <a:extLst>
              <a:ext uri="{FF2B5EF4-FFF2-40B4-BE49-F238E27FC236}">
                <a16:creationId xmlns:a16="http://schemas.microsoft.com/office/drawing/2014/main" id="{DD34E905-BC00-4109-BFA9-3DC317CAEF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74" y="28074"/>
            <a:ext cx="9172074" cy="6858000"/>
          </a:xfrm>
          <a:prstGeom prst="rect">
            <a:avLst/>
          </a:prstGeom>
        </p:spPr>
      </p:pic>
      <p:pic>
        <p:nvPicPr>
          <p:cNvPr id="13" name="Picture 1">
            <a:extLst>
              <a:ext uri="{FF2B5EF4-FFF2-40B4-BE49-F238E27FC236}">
                <a16:creationId xmlns:a16="http://schemas.microsoft.com/office/drawing/2014/main" id="{8E7A58BA-EDCF-4F9F-B611-171D96683D64}"/>
              </a:ext>
            </a:extLst>
          </p:cNvPr>
          <p:cNvPicPr>
            <a:picLocks noChangeAspect="1"/>
          </p:cNvPicPr>
          <p:nvPr/>
        </p:nvPicPr>
        <p:blipFill rotWithShape="1">
          <a:blip r:embed="rId14">
            <a:extLst>
              <a:ext uri="{28A0092B-C50C-407E-A947-70E740481C1C}">
                <a14:useLocalDpi xmlns:a14="http://schemas.microsoft.com/office/drawing/2010/main" val="0"/>
              </a:ext>
            </a:extLst>
          </a:blip>
          <a:srcRect r="11633"/>
          <a:stretch/>
        </p:blipFill>
        <p:spPr>
          <a:xfrm>
            <a:off x="0" y="0"/>
            <a:ext cx="9144000" cy="6858000"/>
          </a:xfrm>
          <a:prstGeom prst="rect">
            <a:avLst/>
          </a:prstGeom>
        </p:spPr>
      </p:pic>
      <p:pic>
        <p:nvPicPr>
          <p:cNvPr id="14" name="Picture 1">
            <a:extLst>
              <a:ext uri="{FF2B5EF4-FFF2-40B4-BE49-F238E27FC236}">
                <a16:creationId xmlns:a16="http://schemas.microsoft.com/office/drawing/2014/main" id="{DFA7E90E-65E8-48A4-B505-FFD15AB29DA7}"/>
              </a:ext>
            </a:extLst>
          </p:cNvPr>
          <p:cNvPicPr>
            <a:picLocks noChangeAspect="1"/>
          </p:cNvPicPr>
          <p:nvPr/>
        </p:nvPicPr>
        <p:blipFill rotWithShape="1">
          <a:blip r:embed="rId15">
            <a:extLst>
              <a:ext uri="{28A0092B-C50C-407E-A947-70E740481C1C}">
                <a14:useLocalDpi xmlns:a14="http://schemas.microsoft.com/office/drawing/2010/main" val="0"/>
              </a:ext>
            </a:extLst>
          </a:blip>
          <a:srcRect r="11250"/>
          <a:stretch/>
        </p:blipFill>
        <p:spPr>
          <a:xfrm>
            <a:off x="0" y="0"/>
            <a:ext cx="9144001" cy="6858000"/>
          </a:xfrm>
          <a:prstGeom prst="rect">
            <a:avLst/>
          </a:prstGeom>
        </p:spPr>
      </p:pic>
      <p:pic>
        <p:nvPicPr>
          <p:cNvPr id="15" name="Picture 1">
            <a:extLst>
              <a:ext uri="{FF2B5EF4-FFF2-40B4-BE49-F238E27FC236}">
                <a16:creationId xmlns:a16="http://schemas.microsoft.com/office/drawing/2014/main" id="{CE1009B1-AED1-49D7-9D0E-623A93095FD2}"/>
              </a:ext>
            </a:extLst>
          </p:cNvPr>
          <p:cNvPicPr>
            <a:picLocks noChangeAspect="1"/>
          </p:cNvPicPr>
          <p:nvPr/>
        </p:nvPicPr>
        <p:blipFill rotWithShape="1">
          <a:blip r:embed="rId16">
            <a:extLst>
              <a:ext uri="{28A0092B-C50C-407E-A947-70E740481C1C}">
                <a14:useLocalDpi xmlns:a14="http://schemas.microsoft.com/office/drawing/2010/main" val="0"/>
              </a:ext>
            </a:extLst>
          </a:blip>
          <a:srcRect l="1202" t="1041"/>
          <a:stretch/>
        </p:blipFill>
        <p:spPr>
          <a:xfrm>
            <a:off x="0" y="20053"/>
            <a:ext cx="9144000" cy="6837947"/>
          </a:xfrm>
          <a:prstGeom prst="rect">
            <a:avLst/>
          </a:prstGeom>
        </p:spPr>
      </p:pic>
      <p:pic>
        <p:nvPicPr>
          <p:cNvPr id="16" name="Picture 1">
            <a:extLst>
              <a:ext uri="{FF2B5EF4-FFF2-40B4-BE49-F238E27FC236}">
                <a16:creationId xmlns:a16="http://schemas.microsoft.com/office/drawing/2014/main" id="{3AB442C8-37BE-4EDA-A318-8D1548148C0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
            <a:extLst>
              <a:ext uri="{FF2B5EF4-FFF2-40B4-BE49-F238E27FC236}">
                <a16:creationId xmlns:a16="http://schemas.microsoft.com/office/drawing/2014/main" id="{4BA4710F-EAF5-418F-82A1-56EBF63344C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9152129" cy="6858000"/>
          </a:xfrm>
          <a:prstGeom prst="rect">
            <a:avLst/>
          </a:prstGeom>
        </p:spPr>
      </p:pic>
      <p:pic>
        <p:nvPicPr>
          <p:cNvPr id="18" name="Picture 2">
            <a:extLst>
              <a:ext uri="{FF2B5EF4-FFF2-40B4-BE49-F238E27FC236}">
                <a16:creationId xmlns:a16="http://schemas.microsoft.com/office/drawing/2014/main" id="{7D7CB466-576B-40B6-9EE5-0DB266252AE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5FC003E0-05FD-41F6-BA4F-ED6AE53FDC7E}"/>
              </a:ext>
            </a:extLst>
          </p:cNvPr>
          <p:cNvPicPr>
            <a:picLocks noChangeAspect="1"/>
          </p:cNvPicPr>
          <p:nvPr/>
        </p:nvPicPr>
        <p:blipFill rotWithShape="1">
          <a:blip r:embed="rId20">
            <a:extLst>
              <a:ext uri="{28A0092B-C50C-407E-A947-70E740481C1C}">
                <a14:useLocalDpi xmlns:a14="http://schemas.microsoft.com/office/drawing/2010/main" val="0"/>
              </a:ext>
            </a:extLst>
          </a:blip>
          <a:srcRect b="8163"/>
          <a:stretch/>
        </p:blipFill>
        <p:spPr>
          <a:xfrm>
            <a:off x="-1" y="0"/>
            <a:ext cx="9151471" cy="6858000"/>
          </a:xfrm>
          <a:prstGeom prst="rect">
            <a:avLst/>
          </a:prstGeom>
        </p:spPr>
      </p:pic>
      <p:pic>
        <p:nvPicPr>
          <p:cNvPr id="20" name="Picture 2">
            <a:extLst>
              <a:ext uri="{FF2B5EF4-FFF2-40B4-BE49-F238E27FC236}">
                <a16:creationId xmlns:a16="http://schemas.microsoft.com/office/drawing/2014/main" id="{0712D578-7D14-4062-98DB-6153037805D2}"/>
              </a:ext>
            </a:extLst>
          </p:cNvPr>
          <p:cNvPicPr>
            <a:picLocks noChangeAspect="1"/>
          </p:cNvPicPr>
          <p:nvPr/>
        </p:nvPicPr>
        <p:blipFill rotWithShape="1">
          <a:blip r:embed="rId21">
            <a:extLst>
              <a:ext uri="{28A0092B-C50C-407E-A947-70E740481C1C}">
                <a14:useLocalDpi xmlns:a14="http://schemas.microsoft.com/office/drawing/2010/main" val="0"/>
              </a:ext>
            </a:extLst>
          </a:blip>
          <a:srcRect r="11111"/>
          <a:stretch/>
        </p:blipFill>
        <p:spPr>
          <a:xfrm>
            <a:off x="0" y="0"/>
            <a:ext cx="9144000" cy="6858000"/>
          </a:xfrm>
          <a:prstGeom prst="rect">
            <a:avLst/>
          </a:prstGeom>
        </p:spPr>
      </p:pic>
      <p:pic>
        <p:nvPicPr>
          <p:cNvPr id="21" name="Picture 5">
            <a:extLst>
              <a:ext uri="{FF2B5EF4-FFF2-40B4-BE49-F238E27FC236}">
                <a16:creationId xmlns:a16="http://schemas.microsoft.com/office/drawing/2014/main" id="{924376E6-0111-4FAF-AF26-4130FD6EDA4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81200" y="0"/>
            <a:ext cx="5181600" cy="2916980"/>
          </a:xfrm>
          <a:prstGeom prst="rect">
            <a:avLst/>
          </a:prstGeom>
        </p:spPr>
      </p:pic>
      <p:pic>
        <p:nvPicPr>
          <p:cNvPr id="22" name="Picture 3">
            <a:extLst>
              <a:ext uri="{FF2B5EF4-FFF2-40B4-BE49-F238E27FC236}">
                <a16:creationId xmlns:a16="http://schemas.microsoft.com/office/drawing/2014/main" id="{D76EFC57-5E0F-484E-BDD3-A7CE2383F6F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983530" y="-1"/>
            <a:ext cx="4160470" cy="2938561"/>
          </a:xfrm>
          <a:prstGeom prst="rect">
            <a:avLst/>
          </a:prstGeom>
        </p:spPr>
      </p:pic>
      <p:pic>
        <p:nvPicPr>
          <p:cNvPr id="23" name="Picture 4">
            <a:extLst>
              <a:ext uri="{FF2B5EF4-FFF2-40B4-BE49-F238E27FC236}">
                <a16:creationId xmlns:a16="http://schemas.microsoft.com/office/drawing/2014/main" id="{4D415A27-4059-474C-8D5C-EA1A68D1518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 y="-18329"/>
            <a:ext cx="2286000" cy="3233793"/>
          </a:xfrm>
          <a:prstGeom prst="rect">
            <a:avLst/>
          </a:prstGeom>
        </p:spPr>
      </p:pic>
      <p:pic>
        <p:nvPicPr>
          <p:cNvPr id="24" name="Picture 6">
            <a:extLst>
              <a:ext uri="{FF2B5EF4-FFF2-40B4-BE49-F238E27FC236}">
                <a16:creationId xmlns:a16="http://schemas.microsoft.com/office/drawing/2014/main" id="{3485008F-93DE-425B-AA1F-844CF3B163E4}"/>
              </a:ext>
            </a:extLst>
          </p:cNvPr>
          <p:cNvPicPr>
            <a:picLocks noChangeAspect="1"/>
          </p:cNvPicPr>
          <p:nvPr/>
        </p:nvPicPr>
        <p:blipFill rotWithShape="1">
          <a:blip r:embed="rId25">
            <a:extLst>
              <a:ext uri="{28A0092B-C50C-407E-A947-70E740481C1C}">
                <a14:useLocalDpi xmlns:a14="http://schemas.microsoft.com/office/drawing/2010/main" val="0"/>
              </a:ext>
            </a:extLst>
          </a:blip>
          <a:srcRect r="11183"/>
          <a:stretch/>
        </p:blipFill>
        <p:spPr>
          <a:xfrm>
            <a:off x="1" y="0"/>
            <a:ext cx="9144000" cy="6858000"/>
          </a:xfrm>
          <a:prstGeom prst="rect">
            <a:avLst/>
          </a:prstGeom>
        </p:spPr>
      </p:pic>
      <p:pic>
        <p:nvPicPr>
          <p:cNvPr id="25" name="Picture 2">
            <a:extLst>
              <a:ext uri="{FF2B5EF4-FFF2-40B4-BE49-F238E27FC236}">
                <a16:creationId xmlns:a16="http://schemas.microsoft.com/office/drawing/2014/main" id="{E105A64A-BEBE-447A-89E2-81F1D1FC2C2F}"/>
              </a:ext>
            </a:extLst>
          </p:cNvPr>
          <p:cNvPicPr>
            <a:picLocks noChangeAspect="1"/>
          </p:cNvPicPr>
          <p:nvPr/>
        </p:nvPicPr>
        <p:blipFill rotWithShape="1">
          <a:blip r:embed="rId26">
            <a:extLst>
              <a:ext uri="{28A0092B-C50C-407E-A947-70E740481C1C}">
                <a14:useLocalDpi xmlns:a14="http://schemas.microsoft.com/office/drawing/2010/main" val="0"/>
              </a:ext>
            </a:extLst>
          </a:blip>
          <a:srcRect t="21932"/>
          <a:stretch/>
        </p:blipFill>
        <p:spPr>
          <a:xfrm>
            <a:off x="0" y="0"/>
            <a:ext cx="9144000" cy="6858000"/>
          </a:xfrm>
          <a:prstGeom prst="rect">
            <a:avLst/>
          </a:prstGeom>
        </p:spPr>
      </p:pic>
      <p:pic>
        <p:nvPicPr>
          <p:cNvPr id="26" name="Picture 1">
            <a:extLst>
              <a:ext uri="{FF2B5EF4-FFF2-40B4-BE49-F238E27FC236}">
                <a16:creationId xmlns:a16="http://schemas.microsoft.com/office/drawing/2014/main" id="{BFC7FAF1-7BDA-4604-85DA-1BF5AF822123}"/>
              </a:ext>
            </a:extLst>
          </p:cNvPr>
          <p:cNvPicPr>
            <a:picLocks noChangeAspect="1"/>
          </p:cNvPicPr>
          <p:nvPr/>
        </p:nvPicPr>
        <p:blipFill rotWithShape="1">
          <a:blip r:embed="rId27">
            <a:extLst>
              <a:ext uri="{28A0092B-C50C-407E-A947-70E740481C1C}">
                <a14:useLocalDpi xmlns:a14="http://schemas.microsoft.com/office/drawing/2010/main" val="0"/>
              </a:ext>
            </a:extLst>
          </a:blip>
          <a:srcRect l="4385" r="7911"/>
          <a:stretch/>
        </p:blipFill>
        <p:spPr>
          <a:xfrm>
            <a:off x="0" y="0"/>
            <a:ext cx="9144000" cy="6858000"/>
          </a:xfrm>
          <a:prstGeom prst="rect">
            <a:avLst/>
          </a:prstGeom>
        </p:spPr>
      </p:pic>
      <p:pic>
        <p:nvPicPr>
          <p:cNvPr id="27" name="Picture 2">
            <a:extLst>
              <a:ext uri="{FF2B5EF4-FFF2-40B4-BE49-F238E27FC236}">
                <a16:creationId xmlns:a16="http://schemas.microsoft.com/office/drawing/2014/main" id="{5F25038A-58AF-4F65-A05B-A0FA729C3AB8}"/>
              </a:ext>
            </a:extLst>
          </p:cNvPr>
          <p:cNvPicPr>
            <a:picLocks noChangeAspect="1"/>
          </p:cNvPicPr>
          <p:nvPr/>
        </p:nvPicPr>
        <p:blipFill rotWithShape="1">
          <a:blip r:embed="rId28">
            <a:extLst>
              <a:ext uri="{28A0092B-C50C-407E-A947-70E740481C1C}">
                <a14:useLocalDpi xmlns:a14="http://schemas.microsoft.com/office/drawing/2010/main" val="0"/>
              </a:ext>
            </a:extLst>
          </a:blip>
          <a:srcRect r="33254"/>
          <a:stretch/>
        </p:blipFill>
        <p:spPr>
          <a:xfrm>
            <a:off x="-10886" y="0"/>
            <a:ext cx="9154886" cy="6858000"/>
          </a:xfrm>
          <a:prstGeom prst="rect">
            <a:avLst/>
          </a:prstGeom>
        </p:spPr>
      </p:pic>
      <p:pic>
        <p:nvPicPr>
          <p:cNvPr id="28" name="Picture 2">
            <a:extLst>
              <a:ext uri="{FF2B5EF4-FFF2-40B4-BE49-F238E27FC236}">
                <a16:creationId xmlns:a16="http://schemas.microsoft.com/office/drawing/2014/main" id="{0529CECA-D862-42C9-A7BA-FA077FF53CA7}"/>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4748" r="6646"/>
          <a:stretch/>
        </p:blipFill>
        <p:spPr>
          <a:xfrm>
            <a:off x="0" y="0"/>
            <a:ext cx="9144000" cy="6893626"/>
          </a:xfrm>
          <a:prstGeom prst="rect">
            <a:avLst/>
          </a:prstGeom>
        </p:spPr>
      </p:pic>
      <p:pic>
        <p:nvPicPr>
          <p:cNvPr id="29" name="Picture 1">
            <a:extLst>
              <a:ext uri="{FF2B5EF4-FFF2-40B4-BE49-F238E27FC236}">
                <a16:creationId xmlns:a16="http://schemas.microsoft.com/office/drawing/2014/main" id="{F9ECCB81-78F7-4FA4-A04B-E23E3EFE673E}"/>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t="3061"/>
          <a:stretch/>
        </p:blipFill>
        <p:spPr>
          <a:xfrm>
            <a:off x="0" y="0"/>
            <a:ext cx="9144000" cy="6858000"/>
          </a:xfrm>
          <a:prstGeom prst="rect">
            <a:avLst/>
          </a:prstGeom>
        </p:spPr>
      </p:pic>
      <p:pic>
        <p:nvPicPr>
          <p:cNvPr id="31" name="Picture 2">
            <a:extLst>
              <a:ext uri="{FF2B5EF4-FFF2-40B4-BE49-F238E27FC236}">
                <a16:creationId xmlns:a16="http://schemas.microsoft.com/office/drawing/2014/main" id="{C922C0FE-19B0-45B6-8045-57C0E67FA0E4}"/>
              </a:ext>
            </a:extLst>
          </p:cNvPr>
          <p:cNvPicPr>
            <a:picLocks noChangeAspect="1"/>
          </p:cNvPicPr>
          <p:nvPr/>
        </p:nvPicPr>
        <p:blipFill rotWithShape="1">
          <a:blip r:embed="rId31">
            <a:extLst>
              <a:ext uri="{28A0092B-C50C-407E-A947-70E740481C1C}">
                <a14:useLocalDpi xmlns:a14="http://schemas.microsoft.com/office/drawing/2010/main" val="0"/>
              </a:ext>
            </a:extLst>
          </a:blip>
          <a:srcRect r="25538"/>
          <a:stretch/>
        </p:blipFill>
        <p:spPr>
          <a:xfrm>
            <a:off x="0" y="1"/>
            <a:ext cx="9220200" cy="6858000"/>
          </a:xfrm>
          <a:prstGeom prst="rect">
            <a:avLst/>
          </a:prstGeom>
        </p:spPr>
      </p:pic>
      <p:pic>
        <p:nvPicPr>
          <p:cNvPr id="32" name="Picture 1">
            <a:extLst>
              <a:ext uri="{FF2B5EF4-FFF2-40B4-BE49-F238E27FC236}">
                <a16:creationId xmlns:a16="http://schemas.microsoft.com/office/drawing/2014/main" id="{16EBFB39-F773-4624-80CC-E63282CA6390}"/>
              </a:ext>
            </a:extLst>
          </p:cNvPr>
          <p:cNvPicPr>
            <a:picLocks noChangeAspect="1"/>
          </p:cNvPicPr>
          <p:nvPr/>
        </p:nvPicPr>
        <p:blipFill rotWithShape="1">
          <a:blip r:embed="rId32">
            <a:extLst>
              <a:ext uri="{28A0092B-C50C-407E-A947-70E740481C1C}">
                <a14:useLocalDpi xmlns:a14="http://schemas.microsoft.com/office/drawing/2010/main" val="0"/>
              </a:ext>
            </a:extLst>
          </a:blip>
          <a:srcRect l="10552" r="10308"/>
          <a:stretch/>
        </p:blipFill>
        <p:spPr>
          <a:xfrm>
            <a:off x="0" y="0"/>
            <a:ext cx="9144000" cy="6858000"/>
          </a:xfrm>
          <a:prstGeom prst="rect">
            <a:avLst/>
          </a:prstGeom>
        </p:spPr>
      </p:pic>
      <p:pic>
        <p:nvPicPr>
          <p:cNvPr id="33" name="Picture 1">
            <a:extLst>
              <a:ext uri="{FF2B5EF4-FFF2-40B4-BE49-F238E27FC236}">
                <a16:creationId xmlns:a16="http://schemas.microsoft.com/office/drawing/2014/main" id="{11C525B5-11AC-4A1C-BC5F-3AC03D42FBA1}"/>
              </a:ext>
            </a:extLst>
          </p:cNvPr>
          <p:cNvPicPr>
            <a:picLocks noChangeAspect="1"/>
          </p:cNvPicPr>
          <p:nvPr/>
        </p:nvPicPr>
        <p:blipFill rotWithShape="1">
          <a:blip r:embed="rId33">
            <a:extLst>
              <a:ext uri="{28A0092B-C50C-407E-A947-70E740481C1C}">
                <a14:useLocalDpi xmlns:a14="http://schemas.microsoft.com/office/drawing/2010/main" val="0"/>
              </a:ext>
            </a:extLst>
          </a:blip>
          <a:srcRect l="9364" r="2210"/>
          <a:stretch/>
        </p:blipFill>
        <p:spPr>
          <a:xfrm>
            <a:off x="0" y="0"/>
            <a:ext cx="9144000" cy="6858000"/>
          </a:xfrm>
          <a:prstGeom prst="rect">
            <a:avLst/>
          </a:prstGeom>
        </p:spPr>
      </p:pic>
      <p:pic>
        <p:nvPicPr>
          <p:cNvPr id="34" name="Picture 1">
            <a:extLst>
              <a:ext uri="{FF2B5EF4-FFF2-40B4-BE49-F238E27FC236}">
                <a16:creationId xmlns:a16="http://schemas.microsoft.com/office/drawing/2014/main" id="{D3F27A3D-71E7-4964-BDD9-069CDEB26596}"/>
              </a:ext>
            </a:extLst>
          </p:cNvPr>
          <p:cNvPicPr>
            <a:picLocks noChangeAspect="1"/>
          </p:cNvPicPr>
          <p:nvPr/>
        </p:nvPicPr>
        <p:blipFill rotWithShape="1">
          <a:blip r:embed="rId34">
            <a:extLst>
              <a:ext uri="{28A0092B-C50C-407E-A947-70E740481C1C}">
                <a14:useLocalDpi xmlns:a14="http://schemas.microsoft.com/office/drawing/2010/main" val="0"/>
              </a:ext>
            </a:extLst>
          </a:blip>
          <a:srcRect l="10371" r="740"/>
          <a:stretch/>
        </p:blipFill>
        <p:spPr>
          <a:xfrm>
            <a:off x="0" y="0"/>
            <a:ext cx="9144000" cy="6858000"/>
          </a:xfrm>
          <a:prstGeom prst="rect">
            <a:avLst/>
          </a:prstGeom>
        </p:spPr>
      </p:pic>
      <p:pic>
        <p:nvPicPr>
          <p:cNvPr id="35" name="Picture 1">
            <a:extLst>
              <a:ext uri="{FF2B5EF4-FFF2-40B4-BE49-F238E27FC236}">
                <a16:creationId xmlns:a16="http://schemas.microsoft.com/office/drawing/2014/main" id="{8B8C83DA-FD1A-4F05-9D03-1496A90CA445}"/>
              </a:ext>
            </a:extLst>
          </p:cNvPr>
          <p:cNvPicPr>
            <a:picLocks noChangeAspect="1"/>
          </p:cNvPicPr>
          <p:nvPr/>
        </p:nvPicPr>
        <p:blipFill rotWithShape="1">
          <a:blip r:embed="rId35">
            <a:extLst>
              <a:ext uri="{28A0092B-C50C-407E-A947-70E740481C1C}">
                <a14:useLocalDpi xmlns:a14="http://schemas.microsoft.com/office/drawing/2010/main" val="0"/>
              </a:ext>
            </a:extLst>
          </a:blip>
          <a:srcRect l="12500" r="12500"/>
          <a:stretch/>
        </p:blipFill>
        <p:spPr>
          <a:xfrm>
            <a:off x="0" y="-13504"/>
            <a:ext cx="9144000" cy="6858000"/>
          </a:xfrm>
          <a:prstGeom prst="rect">
            <a:avLst/>
          </a:prstGeom>
        </p:spPr>
      </p:pic>
      <p:pic>
        <p:nvPicPr>
          <p:cNvPr id="36" name="Picture 1">
            <a:extLst>
              <a:ext uri="{FF2B5EF4-FFF2-40B4-BE49-F238E27FC236}">
                <a16:creationId xmlns:a16="http://schemas.microsoft.com/office/drawing/2014/main" id="{232B1AB7-941D-404B-ACCA-AE409F42F2E0}"/>
              </a:ext>
            </a:extLst>
          </p:cNvPr>
          <p:cNvPicPr>
            <a:picLocks noChangeAspect="1"/>
          </p:cNvPicPr>
          <p:nvPr/>
        </p:nvPicPr>
        <p:blipFill rotWithShape="1">
          <a:blip r:embed="rId36">
            <a:extLst>
              <a:ext uri="{28A0092B-C50C-407E-A947-70E740481C1C}">
                <a14:useLocalDpi xmlns:a14="http://schemas.microsoft.com/office/drawing/2010/main" val="0"/>
              </a:ext>
            </a:extLst>
          </a:blip>
          <a:srcRect l="7423" r="3500"/>
          <a:stretch/>
        </p:blipFill>
        <p:spPr>
          <a:xfrm>
            <a:off x="0" y="0"/>
            <a:ext cx="9144000" cy="6858000"/>
          </a:xfrm>
          <a:prstGeom prst="rect">
            <a:avLst/>
          </a:prstGeom>
        </p:spPr>
      </p:pic>
      <p:pic>
        <p:nvPicPr>
          <p:cNvPr id="37" name="Picture 1">
            <a:extLst>
              <a:ext uri="{FF2B5EF4-FFF2-40B4-BE49-F238E27FC236}">
                <a16:creationId xmlns:a16="http://schemas.microsoft.com/office/drawing/2014/main" id="{95BD5979-9FBD-4387-AF2A-EAE1160341D2}"/>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8181" r="2562"/>
          <a:stretch/>
        </p:blipFill>
        <p:spPr>
          <a:xfrm>
            <a:off x="0" y="0"/>
            <a:ext cx="9144000" cy="6858000"/>
          </a:xfrm>
          <a:prstGeom prst="rect">
            <a:avLst/>
          </a:prstGeom>
        </p:spPr>
      </p:pic>
      <p:pic>
        <p:nvPicPr>
          <p:cNvPr id="38" name="Picture 1">
            <a:extLst>
              <a:ext uri="{FF2B5EF4-FFF2-40B4-BE49-F238E27FC236}">
                <a16:creationId xmlns:a16="http://schemas.microsoft.com/office/drawing/2014/main" id="{6BFE59FB-0389-4210-84F9-F764486381AA}"/>
              </a:ext>
            </a:extLst>
          </p:cNvPr>
          <p:cNvPicPr>
            <a:picLocks noChangeAspect="1"/>
          </p:cNvPicPr>
          <p:nvPr/>
        </p:nvPicPr>
        <p:blipFill rotWithShape="1">
          <a:blip r:embed="rId38">
            <a:extLst>
              <a:ext uri="{28A0092B-C50C-407E-A947-70E740481C1C}">
                <a14:useLocalDpi xmlns:a14="http://schemas.microsoft.com/office/drawing/2010/main" val="0"/>
              </a:ext>
            </a:extLst>
          </a:blip>
          <a:srcRect l="1577" r="3828"/>
          <a:stretch/>
        </p:blipFill>
        <p:spPr>
          <a:xfrm>
            <a:off x="0" y="0"/>
            <a:ext cx="9144000" cy="6847114"/>
          </a:xfrm>
          <a:prstGeom prst="rect">
            <a:avLst/>
          </a:prstGeom>
        </p:spPr>
      </p:pic>
      <p:pic>
        <p:nvPicPr>
          <p:cNvPr id="39" name="Picture 1">
            <a:extLst>
              <a:ext uri="{FF2B5EF4-FFF2-40B4-BE49-F238E27FC236}">
                <a16:creationId xmlns:a16="http://schemas.microsoft.com/office/drawing/2014/main" id="{61BA5234-DE20-4609-AC29-2EC82F17501D}"/>
              </a:ext>
            </a:extLst>
          </p:cNvPr>
          <p:cNvPicPr>
            <a:picLocks noChangeAspect="1"/>
          </p:cNvPicPr>
          <p:nvPr/>
        </p:nvPicPr>
        <p:blipFill rotWithShape="1">
          <a:blip r:embed="rId39">
            <a:extLst>
              <a:ext uri="{28A0092B-C50C-407E-A947-70E740481C1C}">
                <a14:useLocalDpi xmlns:a14="http://schemas.microsoft.com/office/drawing/2010/main" val="0"/>
              </a:ext>
            </a:extLst>
          </a:blip>
          <a:srcRect r="3390"/>
          <a:stretch/>
        </p:blipFill>
        <p:spPr>
          <a:xfrm>
            <a:off x="0" y="0"/>
            <a:ext cx="9144000" cy="6858000"/>
          </a:xfrm>
          <a:prstGeom prst="rect">
            <a:avLst/>
          </a:prstGeom>
        </p:spPr>
      </p:pic>
      <p:pic>
        <p:nvPicPr>
          <p:cNvPr id="40" name="Picture 2">
            <a:extLst>
              <a:ext uri="{FF2B5EF4-FFF2-40B4-BE49-F238E27FC236}">
                <a16:creationId xmlns:a16="http://schemas.microsoft.com/office/drawing/2014/main" id="{CA6BFAA5-7A14-4455-B2BD-920AACDB3989}"/>
              </a:ext>
            </a:extLst>
          </p:cNvPr>
          <p:cNvPicPr>
            <a:picLocks noChangeAspect="1"/>
          </p:cNvPicPr>
          <p:nvPr/>
        </p:nvPicPr>
        <p:blipFill rotWithShape="1">
          <a:blip r:embed="rId40">
            <a:extLst>
              <a:ext uri="{28A0092B-C50C-407E-A947-70E740481C1C}">
                <a14:useLocalDpi xmlns:a14="http://schemas.microsoft.com/office/drawing/2010/main" val="0"/>
              </a:ext>
            </a:extLst>
          </a:blip>
          <a:srcRect r="20458"/>
          <a:stretch/>
        </p:blipFill>
        <p:spPr>
          <a:xfrm>
            <a:off x="-40457" y="-76200"/>
            <a:ext cx="9184457" cy="6966857"/>
          </a:xfrm>
          <a:prstGeom prst="rect">
            <a:avLst/>
          </a:prstGeom>
        </p:spPr>
      </p:pic>
      <p:pic>
        <p:nvPicPr>
          <p:cNvPr id="30" name="Picture 3">
            <a:extLst>
              <a:ext uri="{FF2B5EF4-FFF2-40B4-BE49-F238E27FC236}">
                <a16:creationId xmlns:a16="http://schemas.microsoft.com/office/drawing/2014/main" id="{B68430CB-11ED-4090-AC70-7D7CFE54CC8C}"/>
              </a:ext>
            </a:extLst>
          </p:cNvPr>
          <p:cNvPicPr>
            <a:picLocks noChangeAspect="1"/>
          </p:cNvPicPr>
          <p:nvPr/>
        </p:nvPicPr>
        <p:blipFill rotWithShape="1">
          <a:blip r:embed="rId41">
            <a:extLst>
              <a:ext uri="{28A0092B-C50C-407E-A947-70E740481C1C}">
                <a14:useLocalDpi xmlns:a14="http://schemas.microsoft.com/office/drawing/2010/main" val="0"/>
              </a:ext>
            </a:extLst>
          </a:blip>
          <a:srcRect l="23547" t="895" r="9176" b="1228"/>
          <a:stretch/>
        </p:blipFill>
        <p:spPr>
          <a:xfrm>
            <a:off x="-1" y="0"/>
            <a:ext cx="9144001" cy="6858000"/>
          </a:xfrm>
          <a:prstGeom prst="rect">
            <a:avLst/>
          </a:prstGeom>
        </p:spPr>
      </p:pic>
      <p:sp>
        <p:nvSpPr>
          <p:cNvPr id="41" name="Title 1">
            <a:extLst>
              <a:ext uri="{FF2B5EF4-FFF2-40B4-BE49-F238E27FC236}">
                <a16:creationId xmlns:a16="http://schemas.microsoft.com/office/drawing/2014/main" id="{EDF3F301-4489-4BFE-8E92-C1130DF39E21}"/>
              </a:ext>
            </a:extLst>
          </p:cNvPr>
          <p:cNvSpPr>
            <a:spLocks noGrp="1"/>
          </p:cNvSpPr>
          <p:nvPr>
            <p:ph type="title"/>
          </p:nvPr>
        </p:nvSpPr>
        <p:spPr>
          <a:xfrm>
            <a:off x="2667000" y="1676400"/>
            <a:ext cx="5943600" cy="4191000"/>
          </a:xfrm>
        </p:spPr>
        <p:txBody>
          <a:bodyPr/>
          <a:lstStyle/>
          <a:p>
            <a:pPr algn="l"/>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Honor all people. </a:t>
            </a:r>
            <a:b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Love the brotherhood. </a:t>
            </a:r>
            <a:b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Fear God. </a:t>
            </a:r>
            <a:b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Honor the king.</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b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b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 1</a:t>
            </a:r>
            <a:r>
              <a:rPr lang="en-US" sz="3200" i="1" baseline="300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st</a:t>
            </a:r>
            <a:r>
              <a:rPr 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Peter 2:17</a:t>
            </a:r>
            <a:r>
              <a:rPr 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42" name="Rectangle 2">
            <a:extLst>
              <a:ext uri="{FF2B5EF4-FFF2-40B4-BE49-F238E27FC236}">
                <a16:creationId xmlns:a16="http://schemas.microsoft.com/office/drawing/2014/main" id="{4F490591-E931-420F-B415-D3C38A9245D3}"/>
              </a:ext>
            </a:extLst>
          </p:cNvPr>
          <p:cNvSpPr txBox="1">
            <a:spLocks noChangeArrowheads="1"/>
          </p:cNvSpPr>
          <p:nvPr/>
        </p:nvSpPr>
        <p:spPr bwMode="auto">
          <a:xfrm>
            <a:off x="2286000" y="2590800"/>
            <a:ext cx="1905000" cy="99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sz="4700" kern="0" dirty="0">
                <a:ln w="18415" cmpd="sng">
                  <a:solidFill>
                    <a:srgbClr val="7030A0"/>
                  </a:solidFill>
                  <a:prstDash val="solid"/>
                </a:ln>
                <a:solidFill>
                  <a:srgbClr val="9933FF"/>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88900">
                    <a:schemeClr val="tx1"/>
                  </a:glow>
                </a:effectLst>
              </a:rPr>
              <a:t>Love</a:t>
            </a:r>
            <a:endParaRPr lang="en-US" altLang="en-US" i="1" kern="0" dirty="0">
              <a:ln w="18415" cmpd="sng">
                <a:solidFill>
                  <a:schemeClr val="bg1"/>
                </a:solidFill>
                <a:prstDash val="solid"/>
              </a:ln>
              <a:solidFill>
                <a:schemeClr val="bg1"/>
              </a:solidFill>
              <a:effectLst>
                <a:glow rad="88900">
                  <a:schemeClr val="tx1"/>
                </a:glow>
              </a:effectLst>
            </a:endParaRPr>
          </a:p>
        </p:txBody>
      </p:sp>
      <p:sp>
        <p:nvSpPr>
          <p:cNvPr id="43" name="Right Arrow 2">
            <a:extLst>
              <a:ext uri="{FF2B5EF4-FFF2-40B4-BE49-F238E27FC236}">
                <a16:creationId xmlns:a16="http://schemas.microsoft.com/office/drawing/2014/main" id="{A2CF6ABE-061D-4833-8DD5-3B828E213371}"/>
              </a:ext>
            </a:extLst>
          </p:cNvPr>
          <p:cNvSpPr/>
          <p:nvPr/>
        </p:nvSpPr>
        <p:spPr>
          <a:xfrm>
            <a:off x="2176924" y="2269977"/>
            <a:ext cx="416859" cy="363071"/>
          </a:xfrm>
          <a:prstGeom prst="rightArrow">
            <a:avLst>
              <a:gd name="adj1" fmla="val 47162"/>
              <a:gd name="adj2" fmla="val 56385"/>
            </a:avLst>
          </a:prstGeom>
          <a:solidFill>
            <a:schemeClr val="bg1"/>
          </a:solidFill>
          <a:ln>
            <a:solidFill>
              <a:schemeClr val="tx1"/>
            </a:solidFill>
          </a:ln>
          <a:scene3d>
            <a:camera prst="orthographicFront"/>
            <a:lightRig rig="freezing" dir="t"/>
          </a:scene3d>
          <a:sp3d prstMaterial="plastic">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5">
            <a:extLst>
              <a:ext uri="{FF2B5EF4-FFF2-40B4-BE49-F238E27FC236}">
                <a16:creationId xmlns:a16="http://schemas.microsoft.com/office/drawing/2014/main" id="{2B547FC0-3275-4DFC-81FB-83E60EEE6398}"/>
              </a:ext>
            </a:extLst>
          </p:cNvPr>
          <p:cNvSpPr/>
          <p:nvPr/>
        </p:nvSpPr>
        <p:spPr>
          <a:xfrm>
            <a:off x="2176924" y="2941923"/>
            <a:ext cx="416859" cy="363071"/>
          </a:xfrm>
          <a:prstGeom prst="rightArrow">
            <a:avLst>
              <a:gd name="adj1" fmla="val 47162"/>
              <a:gd name="adj2" fmla="val 56385"/>
            </a:avLst>
          </a:prstGeom>
          <a:solidFill>
            <a:schemeClr val="bg1"/>
          </a:solidFill>
          <a:ln>
            <a:solidFill>
              <a:schemeClr val="tx1"/>
            </a:solidFill>
          </a:ln>
          <a:scene3d>
            <a:camera prst="orthographicFront"/>
            <a:lightRig rig="freezing" dir="t"/>
          </a:scene3d>
          <a:sp3d prstMaterial="plastic">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6">
            <a:extLst>
              <a:ext uri="{FF2B5EF4-FFF2-40B4-BE49-F238E27FC236}">
                <a16:creationId xmlns:a16="http://schemas.microsoft.com/office/drawing/2014/main" id="{A19DC739-8D53-4194-802A-23366FB5D5DA}"/>
              </a:ext>
            </a:extLst>
          </p:cNvPr>
          <p:cNvSpPr/>
          <p:nvPr/>
        </p:nvSpPr>
        <p:spPr>
          <a:xfrm>
            <a:off x="2176924" y="3596549"/>
            <a:ext cx="416859" cy="363071"/>
          </a:xfrm>
          <a:prstGeom prst="rightArrow">
            <a:avLst>
              <a:gd name="adj1" fmla="val 47162"/>
              <a:gd name="adj2" fmla="val 56385"/>
            </a:avLst>
          </a:prstGeom>
          <a:solidFill>
            <a:schemeClr val="bg1"/>
          </a:solidFill>
          <a:ln>
            <a:solidFill>
              <a:schemeClr val="tx1"/>
            </a:solidFill>
          </a:ln>
          <a:scene3d>
            <a:camera prst="orthographicFront"/>
            <a:lightRig rig="freezing" dir="t"/>
          </a:scene3d>
          <a:sp3d prstMaterial="plastic">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7">
            <a:extLst>
              <a:ext uri="{FF2B5EF4-FFF2-40B4-BE49-F238E27FC236}">
                <a16:creationId xmlns:a16="http://schemas.microsoft.com/office/drawing/2014/main" id="{129E2D7F-CEF9-4CC3-B433-4942D32233AA}"/>
              </a:ext>
            </a:extLst>
          </p:cNvPr>
          <p:cNvSpPr/>
          <p:nvPr/>
        </p:nvSpPr>
        <p:spPr>
          <a:xfrm>
            <a:off x="2176924" y="4251177"/>
            <a:ext cx="416859" cy="363071"/>
          </a:xfrm>
          <a:prstGeom prst="rightArrow">
            <a:avLst>
              <a:gd name="adj1" fmla="val 47162"/>
              <a:gd name="adj2" fmla="val 56385"/>
            </a:avLst>
          </a:prstGeom>
          <a:solidFill>
            <a:schemeClr val="bg1"/>
          </a:solidFill>
          <a:ln>
            <a:solidFill>
              <a:schemeClr val="tx1"/>
            </a:solidFill>
          </a:ln>
          <a:scene3d>
            <a:camera prst="orthographicFront"/>
            <a:lightRig rig="freezing" dir="t"/>
          </a:scene3d>
          <a:sp3d prstMaterial="plastic">
            <a:bevel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2144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0-#ppt_w/2"/>
                                          </p:val>
                                        </p:tav>
                                        <p:tav tm="100000">
                                          <p:val>
                                            <p:strVal val="#ppt_x"/>
                                          </p:val>
                                        </p:tav>
                                      </p:tavLst>
                                    </p:anim>
                                    <p:anim calcmode="lin" valueType="num">
                                      <p:cBhvr additive="base">
                                        <p:cTn id="13" dur="500" fill="hold"/>
                                        <p:tgtEl>
                                          <p:spTgt spid="4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44"/>
                                        </p:tgtEl>
                                        <p:attrNameLst>
                                          <p:attrName>style.visibility</p:attrName>
                                        </p:attrNameLst>
                                      </p:cBhvr>
                                      <p:to>
                                        <p:strVal val="visible"/>
                                      </p:to>
                                    </p:set>
                                    <p:anim calcmode="lin" valueType="num">
                                      <p:cBhvr additive="base">
                                        <p:cTn id="16" dur="500" fill="hold"/>
                                        <p:tgtEl>
                                          <p:spTgt spid="44"/>
                                        </p:tgtEl>
                                        <p:attrNameLst>
                                          <p:attrName>ppt_x</p:attrName>
                                        </p:attrNameLst>
                                      </p:cBhvr>
                                      <p:tavLst>
                                        <p:tav tm="0">
                                          <p:val>
                                            <p:strVal val="0-#ppt_w/2"/>
                                          </p:val>
                                        </p:tav>
                                        <p:tav tm="100000">
                                          <p:val>
                                            <p:strVal val="#ppt_x"/>
                                          </p:val>
                                        </p:tav>
                                      </p:tavLst>
                                    </p:anim>
                                    <p:anim calcmode="lin" valueType="num">
                                      <p:cBhvr additive="base">
                                        <p:cTn id="17" dur="500" fill="hold"/>
                                        <p:tgtEl>
                                          <p:spTgt spid="4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0-#ppt_w/2"/>
                                          </p:val>
                                        </p:tav>
                                        <p:tav tm="100000">
                                          <p:val>
                                            <p:strVal val="#ppt_x"/>
                                          </p:val>
                                        </p:tav>
                                      </p:tavLst>
                                    </p:anim>
                                    <p:anim calcmode="lin" valueType="num">
                                      <p:cBhvr additive="base">
                                        <p:cTn id="21" dur="500" fill="hold"/>
                                        <p:tgtEl>
                                          <p:spTgt spid="45"/>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0-#ppt_w/2"/>
                                          </p:val>
                                        </p:tav>
                                        <p:tav tm="100000">
                                          <p:val>
                                            <p:strVal val="#ppt_x"/>
                                          </p:val>
                                        </p:tav>
                                      </p:tavLst>
                                    </p:anim>
                                    <p:anim calcmode="lin" valueType="num">
                                      <p:cBhvr additive="base">
                                        <p:cTn id="25"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250"/>
                                        <p:tgtEl>
                                          <p:spTgt spid="42"/>
                                        </p:tgtEl>
                                      </p:cBhvr>
                                    </p:animEffect>
                                  </p:childTnLst>
                                </p:cTn>
                              </p:par>
                              <p:par>
                                <p:cTn id="31" presetID="0" presetClass="path" presetSubtype="0" accel="50000" decel="50000" fill="hold" grpId="1" nodeType="withEffect">
                                  <p:stCondLst>
                                    <p:cond delay="0"/>
                                  </p:stCondLst>
                                  <p:childTnLst>
                                    <p:animMotion origin="layout" path="M -0.00018 0 L -0.2665 0.06227 " pathEditMode="relative" rAng="0" ptsTypes="AA">
                                      <p:cBhvr>
                                        <p:cTn id="32" dur="2000" fill="hold"/>
                                        <p:tgtEl>
                                          <p:spTgt spid="42"/>
                                        </p:tgtEl>
                                        <p:attrNameLst>
                                          <p:attrName>ppt_x</p:attrName>
                                          <p:attrName>ppt_y</p:attrName>
                                        </p:attrNameLst>
                                      </p:cBhvr>
                                      <p:rCtr x="-13316" y="3102"/>
                                    </p:animMotion>
                                  </p:childTnLst>
                                </p:cTn>
                              </p:par>
                              <p:par>
                                <p:cTn id="33" presetID="6" presetClass="emph" presetSubtype="0" fill="hold" grpId="2" nodeType="withEffect">
                                  <p:stCondLst>
                                    <p:cond delay="0"/>
                                  </p:stCondLst>
                                  <p:childTnLst>
                                    <p:animScale>
                                      <p:cBhvr>
                                        <p:cTn id="34" dur="2000" fill="hold"/>
                                        <p:tgtEl>
                                          <p:spTgt spid="42"/>
                                        </p:tgtEl>
                                      </p:cBhvr>
                                      <p:by x="95000" y="95000"/>
                                    </p:animScale>
                                  </p:childTnLst>
                                </p:cTn>
                              </p:par>
                              <p:par>
                                <p:cTn id="35" presetID="10" presetClass="exit" presetSubtype="0" fill="hold" grpId="1" nodeType="withEffect">
                                  <p:stCondLst>
                                    <p:cond delay="0"/>
                                  </p:stCondLst>
                                  <p:childTnLst>
                                    <p:animEffect transition="out" filter="fade">
                                      <p:cBhvr>
                                        <p:cTn id="36" dur="1250"/>
                                        <p:tgtEl>
                                          <p:spTgt spid="41"/>
                                        </p:tgtEl>
                                      </p:cBhvr>
                                    </p:animEffect>
                                    <p:set>
                                      <p:cBhvr>
                                        <p:cTn id="37" dur="1" fill="hold">
                                          <p:stCondLst>
                                            <p:cond delay="1249"/>
                                          </p:stCondLst>
                                        </p:cTn>
                                        <p:tgtEl>
                                          <p:spTgt spid="41"/>
                                        </p:tgtEl>
                                        <p:attrNameLst>
                                          <p:attrName>style.visibility</p:attrName>
                                        </p:attrNameLst>
                                      </p:cBhvr>
                                      <p:to>
                                        <p:strVal val="hidden"/>
                                      </p:to>
                                    </p:set>
                                  </p:childTnLst>
                                </p:cTn>
                              </p:par>
                              <p:par>
                                <p:cTn id="38" presetID="42" presetClass="exit" presetSubtype="0" fill="hold" grpId="1" nodeType="withEffect">
                                  <p:stCondLst>
                                    <p:cond delay="0"/>
                                  </p:stCondLst>
                                  <p:childTnLst>
                                    <p:animEffect transition="out" filter="fade">
                                      <p:cBhvr>
                                        <p:cTn id="39" dur="750"/>
                                        <p:tgtEl>
                                          <p:spTgt spid="43"/>
                                        </p:tgtEl>
                                      </p:cBhvr>
                                    </p:animEffect>
                                    <p:anim calcmode="lin" valueType="num">
                                      <p:cBhvr>
                                        <p:cTn id="40" dur="750"/>
                                        <p:tgtEl>
                                          <p:spTgt spid="43"/>
                                        </p:tgtEl>
                                        <p:attrNameLst>
                                          <p:attrName>ppt_x</p:attrName>
                                        </p:attrNameLst>
                                      </p:cBhvr>
                                      <p:tavLst>
                                        <p:tav tm="0">
                                          <p:val>
                                            <p:strVal val="ppt_x"/>
                                          </p:val>
                                        </p:tav>
                                        <p:tav tm="100000">
                                          <p:val>
                                            <p:strVal val="ppt_x"/>
                                          </p:val>
                                        </p:tav>
                                      </p:tavLst>
                                    </p:anim>
                                    <p:anim calcmode="lin" valueType="num">
                                      <p:cBhvr>
                                        <p:cTn id="41" dur="750"/>
                                        <p:tgtEl>
                                          <p:spTgt spid="43"/>
                                        </p:tgtEl>
                                        <p:attrNameLst>
                                          <p:attrName>ppt_y</p:attrName>
                                        </p:attrNameLst>
                                      </p:cBhvr>
                                      <p:tavLst>
                                        <p:tav tm="0">
                                          <p:val>
                                            <p:strVal val="ppt_y"/>
                                          </p:val>
                                        </p:tav>
                                        <p:tav tm="100000">
                                          <p:val>
                                            <p:strVal val="ppt_y+.1"/>
                                          </p:val>
                                        </p:tav>
                                      </p:tavLst>
                                    </p:anim>
                                    <p:set>
                                      <p:cBhvr>
                                        <p:cTn id="42" dur="1" fill="hold">
                                          <p:stCondLst>
                                            <p:cond delay="749"/>
                                          </p:stCondLst>
                                        </p:cTn>
                                        <p:tgtEl>
                                          <p:spTgt spid="43"/>
                                        </p:tgtEl>
                                        <p:attrNameLst>
                                          <p:attrName>style.visibility</p:attrName>
                                        </p:attrNameLst>
                                      </p:cBhvr>
                                      <p:to>
                                        <p:strVal val="hidden"/>
                                      </p:to>
                                    </p:set>
                                  </p:childTnLst>
                                </p:cTn>
                              </p:par>
                              <p:par>
                                <p:cTn id="43" presetID="42" presetClass="exit" presetSubtype="0" fill="hold" grpId="1" nodeType="withEffect">
                                  <p:stCondLst>
                                    <p:cond delay="0"/>
                                  </p:stCondLst>
                                  <p:childTnLst>
                                    <p:animEffect transition="out" filter="fade">
                                      <p:cBhvr>
                                        <p:cTn id="44" dur="750"/>
                                        <p:tgtEl>
                                          <p:spTgt spid="44"/>
                                        </p:tgtEl>
                                      </p:cBhvr>
                                    </p:animEffect>
                                    <p:anim calcmode="lin" valueType="num">
                                      <p:cBhvr>
                                        <p:cTn id="45" dur="750"/>
                                        <p:tgtEl>
                                          <p:spTgt spid="44"/>
                                        </p:tgtEl>
                                        <p:attrNameLst>
                                          <p:attrName>ppt_x</p:attrName>
                                        </p:attrNameLst>
                                      </p:cBhvr>
                                      <p:tavLst>
                                        <p:tav tm="0">
                                          <p:val>
                                            <p:strVal val="ppt_x"/>
                                          </p:val>
                                        </p:tav>
                                        <p:tav tm="100000">
                                          <p:val>
                                            <p:strVal val="ppt_x"/>
                                          </p:val>
                                        </p:tav>
                                      </p:tavLst>
                                    </p:anim>
                                    <p:anim calcmode="lin" valueType="num">
                                      <p:cBhvr>
                                        <p:cTn id="46" dur="750"/>
                                        <p:tgtEl>
                                          <p:spTgt spid="44"/>
                                        </p:tgtEl>
                                        <p:attrNameLst>
                                          <p:attrName>ppt_y</p:attrName>
                                        </p:attrNameLst>
                                      </p:cBhvr>
                                      <p:tavLst>
                                        <p:tav tm="0">
                                          <p:val>
                                            <p:strVal val="ppt_y"/>
                                          </p:val>
                                        </p:tav>
                                        <p:tav tm="100000">
                                          <p:val>
                                            <p:strVal val="ppt_y+.1"/>
                                          </p:val>
                                        </p:tav>
                                      </p:tavLst>
                                    </p:anim>
                                    <p:set>
                                      <p:cBhvr>
                                        <p:cTn id="47" dur="1" fill="hold">
                                          <p:stCondLst>
                                            <p:cond delay="749"/>
                                          </p:stCondLst>
                                        </p:cTn>
                                        <p:tgtEl>
                                          <p:spTgt spid="44"/>
                                        </p:tgtEl>
                                        <p:attrNameLst>
                                          <p:attrName>style.visibility</p:attrName>
                                        </p:attrNameLst>
                                      </p:cBhvr>
                                      <p:to>
                                        <p:strVal val="hidden"/>
                                      </p:to>
                                    </p:set>
                                  </p:childTnLst>
                                </p:cTn>
                              </p:par>
                              <p:par>
                                <p:cTn id="48" presetID="47" presetClass="exit" presetSubtype="0" fill="hold" grpId="1" nodeType="withEffect">
                                  <p:stCondLst>
                                    <p:cond delay="0"/>
                                  </p:stCondLst>
                                  <p:childTnLst>
                                    <p:animEffect transition="out" filter="fade">
                                      <p:cBhvr>
                                        <p:cTn id="49" dur="750"/>
                                        <p:tgtEl>
                                          <p:spTgt spid="45"/>
                                        </p:tgtEl>
                                      </p:cBhvr>
                                    </p:animEffect>
                                    <p:anim calcmode="lin" valueType="num">
                                      <p:cBhvr>
                                        <p:cTn id="50" dur="750"/>
                                        <p:tgtEl>
                                          <p:spTgt spid="45"/>
                                        </p:tgtEl>
                                        <p:attrNameLst>
                                          <p:attrName>ppt_x</p:attrName>
                                        </p:attrNameLst>
                                      </p:cBhvr>
                                      <p:tavLst>
                                        <p:tav tm="0">
                                          <p:val>
                                            <p:strVal val="ppt_x"/>
                                          </p:val>
                                        </p:tav>
                                        <p:tav tm="100000">
                                          <p:val>
                                            <p:strVal val="ppt_x"/>
                                          </p:val>
                                        </p:tav>
                                      </p:tavLst>
                                    </p:anim>
                                    <p:anim calcmode="lin" valueType="num">
                                      <p:cBhvr>
                                        <p:cTn id="51" dur="750"/>
                                        <p:tgtEl>
                                          <p:spTgt spid="45"/>
                                        </p:tgtEl>
                                        <p:attrNameLst>
                                          <p:attrName>ppt_y</p:attrName>
                                        </p:attrNameLst>
                                      </p:cBhvr>
                                      <p:tavLst>
                                        <p:tav tm="0">
                                          <p:val>
                                            <p:strVal val="ppt_y"/>
                                          </p:val>
                                        </p:tav>
                                        <p:tav tm="100000">
                                          <p:val>
                                            <p:strVal val="ppt_y-.1"/>
                                          </p:val>
                                        </p:tav>
                                      </p:tavLst>
                                    </p:anim>
                                    <p:set>
                                      <p:cBhvr>
                                        <p:cTn id="52" dur="1" fill="hold">
                                          <p:stCondLst>
                                            <p:cond delay="749"/>
                                          </p:stCondLst>
                                        </p:cTn>
                                        <p:tgtEl>
                                          <p:spTgt spid="45"/>
                                        </p:tgtEl>
                                        <p:attrNameLst>
                                          <p:attrName>style.visibility</p:attrName>
                                        </p:attrNameLst>
                                      </p:cBhvr>
                                      <p:to>
                                        <p:strVal val="hidden"/>
                                      </p:to>
                                    </p:set>
                                  </p:childTnLst>
                                </p:cTn>
                              </p:par>
                              <p:par>
                                <p:cTn id="53" presetID="47" presetClass="exit" presetSubtype="0" fill="hold" grpId="1" nodeType="withEffect">
                                  <p:stCondLst>
                                    <p:cond delay="0"/>
                                  </p:stCondLst>
                                  <p:childTnLst>
                                    <p:animEffect transition="out" filter="fade">
                                      <p:cBhvr>
                                        <p:cTn id="54" dur="750"/>
                                        <p:tgtEl>
                                          <p:spTgt spid="46"/>
                                        </p:tgtEl>
                                      </p:cBhvr>
                                    </p:animEffect>
                                    <p:anim calcmode="lin" valueType="num">
                                      <p:cBhvr>
                                        <p:cTn id="55" dur="750"/>
                                        <p:tgtEl>
                                          <p:spTgt spid="46"/>
                                        </p:tgtEl>
                                        <p:attrNameLst>
                                          <p:attrName>ppt_x</p:attrName>
                                        </p:attrNameLst>
                                      </p:cBhvr>
                                      <p:tavLst>
                                        <p:tav tm="0">
                                          <p:val>
                                            <p:strVal val="ppt_x"/>
                                          </p:val>
                                        </p:tav>
                                        <p:tav tm="100000">
                                          <p:val>
                                            <p:strVal val="ppt_x"/>
                                          </p:val>
                                        </p:tav>
                                      </p:tavLst>
                                    </p:anim>
                                    <p:anim calcmode="lin" valueType="num">
                                      <p:cBhvr>
                                        <p:cTn id="56" dur="750"/>
                                        <p:tgtEl>
                                          <p:spTgt spid="46"/>
                                        </p:tgtEl>
                                        <p:attrNameLst>
                                          <p:attrName>ppt_y</p:attrName>
                                        </p:attrNameLst>
                                      </p:cBhvr>
                                      <p:tavLst>
                                        <p:tav tm="0">
                                          <p:val>
                                            <p:strVal val="ppt_y"/>
                                          </p:val>
                                        </p:tav>
                                        <p:tav tm="100000">
                                          <p:val>
                                            <p:strVal val="ppt_y-.1"/>
                                          </p:val>
                                        </p:tav>
                                      </p:tavLst>
                                    </p:anim>
                                    <p:set>
                                      <p:cBhvr>
                                        <p:cTn id="57" dur="1" fill="hold">
                                          <p:stCondLst>
                                            <p:cond delay="74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p:bldP spid="42" grpId="1"/>
      <p:bldP spid="42" grpId="2"/>
      <p:bldP spid="43" grpId="0" animBg="1"/>
      <p:bldP spid="43" grpId="1" animBg="1"/>
      <p:bldP spid="44" grpId="0" animBg="1"/>
      <p:bldP spid="44" grpId="1" animBg="1"/>
      <p:bldP spid="45" grpId="0" animBg="1"/>
      <p:bldP spid="45" grpId="1" animBg="1"/>
      <p:bldP spid="46" grpId="0" animBg="1"/>
      <p:bldP spid="4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hing-called-love-300x300">
            <a:extLst>
              <a:ext uri="{FF2B5EF4-FFF2-40B4-BE49-F238E27FC236}">
                <a16:creationId xmlns:a16="http://schemas.microsoft.com/office/drawing/2014/main" id="{F9E94EDA-6AB0-4F0F-A7F7-E7CF6336E3A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 y="-1"/>
            <a:ext cx="1145629" cy="11456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7" descr="Truly Amazing Best Nature Photography (11)">
            <a:extLst>
              <a:ext uri="{FF2B5EF4-FFF2-40B4-BE49-F238E27FC236}">
                <a16:creationId xmlns:a16="http://schemas.microsoft.com/office/drawing/2014/main" id="{891FE79C-0BD3-4B95-ABB4-DCF2B8AE791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0" t="1411" r="1092" b="1400"/>
          <a:stretch/>
        </p:blipFill>
        <p:spPr bwMode="auto">
          <a:xfrm>
            <a:off x="1156139" y="-1"/>
            <a:ext cx="1569545" cy="11771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0" descr="lambgoat">
            <a:extLst>
              <a:ext uri="{FF2B5EF4-FFF2-40B4-BE49-F238E27FC236}">
                <a16:creationId xmlns:a16="http://schemas.microsoft.com/office/drawing/2014/main" id="{B13C030B-FFAF-40D6-9352-4D14D9E63B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2414" y="0"/>
            <a:ext cx="1575296" cy="1181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descr="tumblr_n3xb2yQJDX1tq11emo1_1280">
            <a:extLst>
              <a:ext uri="{FF2B5EF4-FFF2-40B4-BE49-F238E27FC236}">
                <a16:creationId xmlns:a16="http://schemas.microsoft.com/office/drawing/2014/main" id="{FD3959CF-E825-4E2E-81DF-76B66C15D8B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838" r="11764"/>
          <a:stretch/>
        </p:blipFill>
        <p:spPr bwMode="auto">
          <a:xfrm>
            <a:off x="7788165" y="0"/>
            <a:ext cx="1355835" cy="11771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9" descr="tumblr_n4rc4h7z2U1tq11emo1_1280">
            <a:extLst>
              <a:ext uri="{FF2B5EF4-FFF2-40B4-BE49-F238E27FC236}">
                <a16:creationId xmlns:a16="http://schemas.microsoft.com/office/drawing/2014/main" id="{A7A53CE4-1EC7-4107-AB88-FED8E09A7A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4680" y="0"/>
            <a:ext cx="907115" cy="1169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3AEA04E0-F1A7-4A97-85E0-4E8DA58150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5445" b="5249"/>
          <a:stretch/>
        </p:blipFill>
        <p:spPr>
          <a:xfrm>
            <a:off x="6734584" y="-1"/>
            <a:ext cx="1053581" cy="1173025"/>
          </a:xfrm>
          <a:prstGeom prst="rect">
            <a:avLst/>
          </a:prstGeom>
        </p:spPr>
      </p:pic>
      <p:pic>
        <p:nvPicPr>
          <p:cNvPr id="8" name="Content Placeholder 3">
            <a:extLst>
              <a:ext uri="{FF2B5EF4-FFF2-40B4-BE49-F238E27FC236}">
                <a16:creationId xmlns:a16="http://schemas.microsoft.com/office/drawing/2014/main" id="{91D2A47F-57E5-4CB2-B2E5-2763929A3AB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770"/>
          <a:stretch/>
        </p:blipFill>
        <p:spPr bwMode="auto">
          <a:xfrm>
            <a:off x="5179094" y="0"/>
            <a:ext cx="1558037" cy="117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a:extLst>
              <a:ext uri="{FF2B5EF4-FFF2-40B4-BE49-F238E27FC236}">
                <a16:creationId xmlns:a16="http://schemas.microsoft.com/office/drawing/2014/main" id="{29F4572B-EEE5-46C3-AA87-E9DAE68A7D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1166177"/>
            <a:ext cx="1629103" cy="1230181"/>
          </a:xfrm>
          <a:prstGeom prst="rect">
            <a:avLst/>
          </a:prstGeom>
        </p:spPr>
      </p:pic>
      <p:pic>
        <p:nvPicPr>
          <p:cNvPr id="10" name="Picture 3">
            <a:extLst>
              <a:ext uri="{FF2B5EF4-FFF2-40B4-BE49-F238E27FC236}">
                <a16:creationId xmlns:a16="http://schemas.microsoft.com/office/drawing/2014/main" id="{1DCE89F5-D3C0-4B4D-B1F7-64A9E9D5B63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0933" b="2456"/>
          <a:stretch/>
        </p:blipFill>
        <p:spPr>
          <a:xfrm>
            <a:off x="1618594" y="1166177"/>
            <a:ext cx="1563733" cy="1230181"/>
          </a:xfrm>
          <a:prstGeom prst="rect">
            <a:avLst/>
          </a:prstGeom>
        </p:spPr>
      </p:pic>
      <p:pic>
        <p:nvPicPr>
          <p:cNvPr id="11" name="Picture 3">
            <a:extLst>
              <a:ext uri="{FF2B5EF4-FFF2-40B4-BE49-F238E27FC236}">
                <a16:creationId xmlns:a16="http://schemas.microsoft.com/office/drawing/2014/main" id="{10763DD4-D6D0-4BE7-B2EF-EF1B258647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70859" y="1166177"/>
            <a:ext cx="1096344" cy="1227047"/>
          </a:xfrm>
          <a:prstGeom prst="rect">
            <a:avLst/>
          </a:prstGeom>
        </p:spPr>
      </p:pic>
      <p:pic>
        <p:nvPicPr>
          <p:cNvPr id="12" name="Picture 3">
            <a:extLst>
              <a:ext uri="{FF2B5EF4-FFF2-40B4-BE49-F238E27FC236}">
                <a16:creationId xmlns:a16="http://schemas.microsoft.com/office/drawing/2014/main" id="{4A85F7BE-FDD8-44B7-A725-83587FEBD0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3643" y="1166177"/>
            <a:ext cx="1643171" cy="1237629"/>
          </a:xfrm>
          <a:prstGeom prst="rect">
            <a:avLst/>
          </a:prstGeom>
        </p:spPr>
      </p:pic>
      <p:pic>
        <p:nvPicPr>
          <p:cNvPr id="13" name="Picture 1">
            <a:extLst>
              <a:ext uri="{FF2B5EF4-FFF2-40B4-BE49-F238E27FC236}">
                <a16:creationId xmlns:a16="http://schemas.microsoft.com/office/drawing/2014/main" id="{13A73840-303A-4D1D-9DDF-8563CE4CFCE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11633"/>
          <a:stretch/>
        </p:blipFill>
        <p:spPr>
          <a:xfrm>
            <a:off x="5903048" y="1166176"/>
            <a:ext cx="1623509" cy="1234825"/>
          </a:xfrm>
          <a:prstGeom prst="rect">
            <a:avLst/>
          </a:prstGeom>
        </p:spPr>
      </p:pic>
      <p:pic>
        <p:nvPicPr>
          <p:cNvPr id="14" name="Picture 1">
            <a:extLst>
              <a:ext uri="{FF2B5EF4-FFF2-40B4-BE49-F238E27FC236}">
                <a16:creationId xmlns:a16="http://schemas.microsoft.com/office/drawing/2014/main" id="{B3BAB121-53ED-49AD-888F-51574B40559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1250"/>
          <a:stretch/>
        </p:blipFill>
        <p:spPr>
          <a:xfrm>
            <a:off x="7523211" y="1166176"/>
            <a:ext cx="1620790" cy="1237630"/>
          </a:xfrm>
          <a:prstGeom prst="rect">
            <a:avLst/>
          </a:prstGeom>
        </p:spPr>
      </p:pic>
      <p:pic>
        <p:nvPicPr>
          <p:cNvPr id="15" name="Picture 1">
            <a:extLst>
              <a:ext uri="{FF2B5EF4-FFF2-40B4-BE49-F238E27FC236}">
                <a16:creationId xmlns:a16="http://schemas.microsoft.com/office/drawing/2014/main" id="{B9268FDD-B6AF-4EF6-AE61-9054576E4EF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02" t="1041"/>
          <a:stretch/>
        </p:blipFill>
        <p:spPr>
          <a:xfrm>
            <a:off x="0" y="2392587"/>
            <a:ext cx="1524000" cy="1135987"/>
          </a:xfrm>
          <a:prstGeom prst="rect">
            <a:avLst/>
          </a:prstGeom>
        </p:spPr>
      </p:pic>
      <p:pic>
        <p:nvPicPr>
          <p:cNvPr id="16" name="Picture 1">
            <a:extLst>
              <a:ext uri="{FF2B5EF4-FFF2-40B4-BE49-F238E27FC236}">
                <a16:creationId xmlns:a16="http://schemas.microsoft.com/office/drawing/2014/main" id="{C2730462-8E5F-4C3F-9AD1-1EF0D7ACB27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49047" y="2392587"/>
            <a:ext cx="1459891" cy="1149400"/>
          </a:xfrm>
          <a:prstGeom prst="rect">
            <a:avLst/>
          </a:prstGeom>
        </p:spPr>
      </p:pic>
      <p:pic>
        <p:nvPicPr>
          <p:cNvPr id="17" name="Picture 1">
            <a:extLst>
              <a:ext uri="{FF2B5EF4-FFF2-40B4-BE49-F238E27FC236}">
                <a16:creationId xmlns:a16="http://schemas.microsoft.com/office/drawing/2014/main" id="{05B10B0B-D75E-4A7D-9769-0146BEA7E55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07487" y="2392587"/>
            <a:ext cx="1556981" cy="1135987"/>
          </a:xfrm>
          <a:prstGeom prst="rect">
            <a:avLst/>
          </a:prstGeom>
        </p:spPr>
      </p:pic>
      <p:pic>
        <p:nvPicPr>
          <p:cNvPr id="18" name="Picture 2">
            <a:extLst>
              <a:ext uri="{FF2B5EF4-FFF2-40B4-BE49-F238E27FC236}">
                <a16:creationId xmlns:a16="http://schemas.microsoft.com/office/drawing/2014/main" id="{88966345-3216-444D-9870-516D254FC84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20132" y="2395392"/>
            <a:ext cx="1527868" cy="1135988"/>
          </a:xfrm>
          <a:prstGeom prst="rect">
            <a:avLst/>
          </a:prstGeom>
        </p:spPr>
      </p:pic>
      <p:pic>
        <p:nvPicPr>
          <p:cNvPr id="19" name="Picture 2">
            <a:extLst>
              <a:ext uri="{FF2B5EF4-FFF2-40B4-BE49-F238E27FC236}">
                <a16:creationId xmlns:a16="http://schemas.microsoft.com/office/drawing/2014/main" id="{1712190A-3766-468A-A8BE-B494E251F35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8163"/>
          <a:stretch/>
        </p:blipFill>
        <p:spPr>
          <a:xfrm>
            <a:off x="6055134" y="2400909"/>
            <a:ext cx="1558531" cy="1138886"/>
          </a:xfrm>
          <a:prstGeom prst="rect">
            <a:avLst/>
          </a:prstGeom>
        </p:spPr>
      </p:pic>
      <p:pic>
        <p:nvPicPr>
          <p:cNvPr id="20" name="Picture 2">
            <a:extLst>
              <a:ext uri="{FF2B5EF4-FFF2-40B4-BE49-F238E27FC236}">
                <a16:creationId xmlns:a16="http://schemas.microsoft.com/office/drawing/2014/main" id="{9F52C295-95D6-44DA-AC8B-044C2A8F2480}"/>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11111"/>
          <a:stretch/>
        </p:blipFill>
        <p:spPr>
          <a:xfrm>
            <a:off x="0" y="3526767"/>
            <a:ext cx="1550720" cy="1196661"/>
          </a:xfrm>
          <a:prstGeom prst="rect">
            <a:avLst/>
          </a:prstGeom>
        </p:spPr>
      </p:pic>
      <p:pic>
        <p:nvPicPr>
          <p:cNvPr id="21" name="Picture 5">
            <a:extLst>
              <a:ext uri="{FF2B5EF4-FFF2-40B4-BE49-F238E27FC236}">
                <a16:creationId xmlns:a16="http://schemas.microsoft.com/office/drawing/2014/main" id="{8C8026E2-BE04-4645-B964-C381EBEA8B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45818" y="3526768"/>
            <a:ext cx="2101272" cy="1202307"/>
          </a:xfrm>
          <a:prstGeom prst="rect">
            <a:avLst/>
          </a:prstGeom>
        </p:spPr>
      </p:pic>
      <p:pic>
        <p:nvPicPr>
          <p:cNvPr id="22" name="Picture 3">
            <a:extLst>
              <a:ext uri="{FF2B5EF4-FFF2-40B4-BE49-F238E27FC236}">
                <a16:creationId xmlns:a16="http://schemas.microsoft.com/office/drawing/2014/main" id="{3E4890A1-D79E-4B80-A635-474D04EEE51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3643575" y="3526768"/>
            <a:ext cx="1611597" cy="1208310"/>
          </a:xfrm>
          <a:prstGeom prst="rect">
            <a:avLst/>
          </a:prstGeom>
        </p:spPr>
      </p:pic>
      <p:pic>
        <p:nvPicPr>
          <p:cNvPr id="23" name="Picture 4">
            <a:extLst>
              <a:ext uri="{FF2B5EF4-FFF2-40B4-BE49-F238E27FC236}">
                <a16:creationId xmlns:a16="http://schemas.microsoft.com/office/drawing/2014/main" id="{BF76A935-05AB-45D0-9BD7-FAC6D8E5B7E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255172" y="3526768"/>
            <a:ext cx="840828" cy="1202486"/>
          </a:xfrm>
          <a:prstGeom prst="rect">
            <a:avLst/>
          </a:prstGeom>
        </p:spPr>
      </p:pic>
      <p:pic>
        <p:nvPicPr>
          <p:cNvPr id="24" name="Picture 6">
            <a:extLst>
              <a:ext uri="{FF2B5EF4-FFF2-40B4-BE49-F238E27FC236}">
                <a16:creationId xmlns:a16="http://schemas.microsoft.com/office/drawing/2014/main" id="{66B4F397-9EAF-486F-A55A-DB8F25FDC0E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11183"/>
          <a:stretch/>
        </p:blipFill>
        <p:spPr>
          <a:xfrm>
            <a:off x="6081621" y="3526768"/>
            <a:ext cx="1527870" cy="1202486"/>
          </a:xfrm>
          <a:prstGeom prst="rect">
            <a:avLst/>
          </a:prstGeom>
        </p:spPr>
      </p:pic>
      <p:pic>
        <p:nvPicPr>
          <p:cNvPr id="25" name="Picture 2">
            <a:extLst>
              <a:ext uri="{FF2B5EF4-FFF2-40B4-BE49-F238E27FC236}">
                <a16:creationId xmlns:a16="http://schemas.microsoft.com/office/drawing/2014/main" id="{493E69FB-EF03-47FC-BD3F-6CA4D954F93B}"/>
              </a:ext>
            </a:extLst>
          </p:cNvPr>
          <p:cNvPicPr>
            <a:picLocks noChangeAspect="1"/>
          </p:cNvPicPr>
          <p:nvPr/>
        </p:nvPicPr>
        <p:blipFill rotWithShape="1">
          <a:blip r:embed="rId26">
            <a:extLst>
              <a:ext uri="{28A0092B-C50C-407E-A947-70E740481C1C}">
                <a14:useLocalDpi xmlns:a14="http://schemas.microsoft.com/office/drawing/2010/main" val="0"/>
              </a:ext>
            </a:extLst>
          </a:blip>
          <a:srcRect t="21932"/>
          <a:stretch/>
        </p:blipFill>
        <p:spPr>
          <a:xfrm>
            <a:off x="7601301" y="3528574"/>
            <a:ext cx="1542699" cy="1200680"/>
          </a:xfrm>
          <a:prstGeom prst="rect">
            <a:avLst/>
          </a:prstGeom>
        </p:spPr>
      </p:pic>
      <p:pic>
        <p:nvPicPr>
          <p:cNvPr id="26" name="Picture 1">
            <a:extLst>
              <a:ext uri="{FF2B5EF4-FFF2-40B4-BE49-F238E27FC236}">
                <a16:creationId xmlns:a16="http://schemas.microsoft.com/office/drawing/2014/main" id="{FBB235D4-4D74-4C08-BAC0-DD3BBF2D85EE}"/>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4385" r="7911"/>
          <a:stretch/>
        </p:blipFill>
        <p:spPr>
          <a:xfrm>
            <a:off x="8188974" y="4726449"/>
            <a:ext cx="955026" cy="742478"/>
          </a:xfrm>
          <a:prstGeom prst="rect">
            <a:avLst/>
          </a:prstGeom>
        </p:spPr>
      </p:pic>
      <p:pic>
        <p:nvPicPr>
          <p:cNvPr id="27" name="Picture 2">
            <a:extLst>
              <a:ext uri="{FF2B5EF4-FFF2-40B4-BE49-F238E27FC236}">
                <a16:creationId xmlns:a16="http://schemas.microsoft.com/office/drawing/2014/main" id="{5557A071-FF18-47BE-9B42-42827EABC90A}"/>
              </a:ext>
            </a:extLst>
          </p:cNvPr>
          <p:cNvPicPr>
            <a:picLocks noChangeAspect="1"/>
          </p:cNvPicPr>
          <p:nvPr/>
        </p:nvPicPr>
        <p:blipFill rotWithShape="1">
          <a:blip r:embed="rId28">
            <a:extLst>
              <a:ext uri="{28A0092B-C50C-407E-A947-70E740481C1C}">
                <a14:useLocalDpi xmlns:a14="http://schemas.microsoft.com/office/drawing/2010/main" val="0"/>
              </a:ext>
            </a:extLst>
          </a:blip>
          <a:srcRect r="33254"/>
          <a:stretch/>
        </p:blipFill>
        <p:spPr>
          <a:xfrm>
            <a:off x="0" y="5448543"/>
            <a:ext cx="958157" cy="690168"/>
          </a:xfrm>
          <a:prstGeom prst="rect">
            <a:avLst/>
          </a:prstGeom>
        </p:spPr>
      </p:pic>
      <p:pic>
        <p:nvPicPr>
          <p:cNvPr id="28" name="Picture 2">
            <a:extLst>
              <a:ext uri="{FF2B5EF4-FFF2-40B4-BE49-F238E27FC236}">
                <a16:creationId xmlns:a16="http://schemas.microsoft.com/office/drawing/2014/main" id="{C16FDADE-7A4D-4306-ADA5-E3266D015ABB}"/>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4748" r="6646"/>
          <a:stretch/>
        </p:blipFill>
        <p:spPr>
          <a:xfrm>
            <a:off x="957715" y="5451455"/>
            <a:ext cx="971501" cy="732041"/>
          </a:xfrm>
          <a:prstGeom prst="rect">
            <a:avLst/>
          </a:prstGeom>
        </p:spPr>
      </p:pic>
      <p:pic>
        <p:nvPicPr>
          <p:cNvPr id="29" name="Picture 1">
            <a:extLst>
              <a:ext uri="{FF2B5EF4-FFF2-40B4-BE49-F238E27FC236}">
                <a16:creationId xmlns:a16="http://schemas.microsoft.com/office/drawing/2014/main" id="{E1E9899E-4090-4ECB-BFF3-46C87B8F866A}"/>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t="3061"/>
          <a:stretch/>
        </p:blipFill>
        <p:spPr>
          <a:xfrm>
            <a:off x="0" y="4723465"/>
            <a:ext cx="974900" cy="726082"/>
          </a:xfrm>
          <a:prstGeom prst="rect">
            <a:avLst/>
          </a:prstGeom>
        </p:spPr>
      </p:pic>
      <p:pic>
        <p:nvPicPr>
          <p:cNvPr id="31" name="Picture 2">
            <a:extLst>
              <a:ext uri="{FF2B5EF4-FFF2-40B4-BE49-F238E27FC236}">
                <a16:creationId xmlns:a16="http://schemas.microsoft.com/office/drawing/2014/main" id="{1AB3B67A-849A-4158-95D3-80B62D595D8D}"/>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r="25538"/>
          <a:stretch/>
        </p:blipFill>
        <p:spPr>
          <a:xfrm>
            <a:off x="958325" y="6138041"/>
            <a:ext cx="967944" cy="719959"/>
          </a:xfrm>
          <a:prstGeom prst="rect">
            <a:avLst/>
          </a:prstGeom>
        </p:spPr>
      </p:pic>
      <p:pic>
        <p:nvPicPr>
          <p:cNvPr id="32" name="Picture 1">
            <a:extLst>
              <a:ext uri="{FF2B5EF4-FFF2-40B4-BE49-F238E27FC236}">
                <a16:creationId xmlns:a16="http://schemas.microsoft.com/office/drawing/2014/main" id="{2D5FFFDB-E15E-4562-A10D-09CF9591A706}"/>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10552" r="10308"/>
          <a:stretch/>
        </p:blipFill>
        <p:spPr>
          <a:xfrm>
            <a:off x="968725" y="4723465"/>
            <a:ext cx="949831" cy="725078"/>
          </a:xfrm>
          <a:prstGeom prst="rect">
            <a:avLst/>
          </a:prstGeom>
        </p:spPr>
      </p:pic>
      <p:pic>
        <p:nvPicPr>
          <p:cNvPr id="33" name="Picture 1">
            <a:extLst>
              <a:ext uri="{FF2B5EF4-FFF2-40B4-BE49-F238E27FC236}">
                <a16:creationId xmlns:a16="http://schemas.microsoft.com/office/drawing/2014/main" id="{E6EE6AE4-84DD-44C2-822E-61E07C98A8BB}"/>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9364" r="2210"/>
          <a:stretch/>
        </p:blipFill>
        <p:spPr>
          <a:xfrm>
            <a:off x="7608550" y="2400908"/>
            <a:ext cx="1535450" cy="1133276"/>
          </a:xfrm>
          <a:prstGeom prst="rect">
            <a:avLst/>
          </a:prstGeom>
        </p:spPr>
      </p:pic>
      <p:pic>
        <p:nvPicPr>
          <p:cNvPr id="34" name="Picture 1">
            <a:extLst>
              <a:ext uri="{FF2B5EF4-FFF2-40B4-BE49-F238E27FC236}">
                <a16:creationId xmlns:a16="http://schemas.microsoft.com/office/drawing/2014/main" id="{463980FB-1800-45ED-A291-9B6E6FE1181F}"/>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10371" r="740"/>
          <a:stretch/>
        </p:blipFill>
        <p:spPr>
          <a:xfrm>
            <a:off x="7239484" y="4728293"/>
            <a:ext cx="950847" cy="737721"/>
          </a:xfrm>
          <a:prstGeom prst="rect">
            <a:avLst/>
          </a:prstGeom>
        </p:spPr>
      </p:pic>
      <p:pic>
        <p:nvPicPr>
          <p:cNvPr id="35" name="Picture 1">
            <a:extLst>
              <a:ext uri="{FF2B5EF4-FFF2-40B4-BE49-F238E27FC236}">
                <a16:creationId xmlns:a16="http://schemas.microsoft.com/office/drawing/2014/main" id="{1C9D510B-A563-4726-9629-A9868BC97D1A}"/>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12500" r="12500"/>
          <a:stretch/>
        </p:blipFill>
        <p:spPr>
          <a:xfrm>
            <a:off x="8188831" y="5466736"/>
            <a:ext cx="955169" cy="701096"/>
          </a:xfrm>
          <a:prstGeom prst="rect">
            <a:avLst/>
          </a:prstGeom>
        </p:spPr>
      </p:pic>
      <p:pic>
        <p:nvPicPr>
          <p:cNvPr id="36" name="Picture 1">
            <a:extLst>
              <a:ext uri="{FF2B5EF4-FFF2-40B4-BE49-F238E27FC236}">
                <a16:creationId xmlns:a16="http://schemas.microsoft.com/office/drawing/2014/main" id="{1D9831CA-37F2-49E1-95B2-FEEF731CBAB0}"/>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7423" r="3500"/>
          <a:stretch/>
        </p:blipFill>
        <p:spPr>
          <a:xfrm>
            <a:off x="-1" y="6137138"/>
            <a:ext cx="959279" cy="720861"/>
          </a:xfrm>
          <a:prstGeom prst="rect">
            <a:avLst/>
          </a:prstGeom>
        </p:spPr>
      </p:pic>
      <p:pic>
        <p:nvPicPr>
          <p:cNvPr id="37" name="Picture 1">
            <a:extLst>
              <a:ext uri="{FF2B5EF4-FFF2-40B4-BE49-F238E27FC236}">
                <a16:creationId xmlns:a16="http://schemas.microsoft.com/office/drawing/2014/main" id="{DF346F21-8158-46B8-8CCB-ACE7991F44CD}"/>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8181" r="2562"/>
          <a:stretch/>
        </p:blipFill>
        <p:spPr>
          <a:xfrm>
            <a:off x="7235615" y="6162008"/>
            <a:ext cx="950304" cy="695992"/>
          </a:xfrm>
          <a:prstGeom prst="rect">
            <a:avLst/>
          </a:prstGeom>
        </p:spPr>
      </p:pic>
      <p:pic>
        <p:nvPicPr>
          <p:cNvPr id="38" name="Picture 1">
            <a:extLst>
              <a:ext uri="{FF2B5EF4-FFF2-40B4-BE49-F238E27FC236}">
                <a16:creationId xmlns:a16="http://schemas.microsoft.com/office/drawing/2014/main" id="{A1DE2BFE-6A95-4784-8883-79F4381C99EE}"/>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l="1577" r="3828"/>
          <a:stretch/>
        </p:blipFill>
        <p:spPr>
          <a:xfrm>
            <a:off x="8185918" y="6164921"/>
            <a:ext cx="958082" cy="693080"/>
          </a:xfrm>
          <a:prstGeom prst="rect">
            <a:avLst/>
          </a:prstGeom>
        </p:spPr>
      </p:pic>
      <p:pic>
        <p:nvPicPr>
          <p:cNvPr id="39" name="Picture 1">
            <a:extLst>
              <a:ext uri="{FF2B5EF4-FFF2-40B4-BE49-F238E27FC236}">
                <a16:creationId xmlns:a16="http://schemas.microsoft.com/office/drawing/2014/main" id="{65B413BB-5AB0-4161-A977-739D5AC64602}"/>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r="3390"/>
          <a:stretch/>
        </p:blipFill>
        <p:spPr>
          <a:xfrm>
            <a:off x="7236573" y="5464744"/>
            <a:ext cx="948877" cy="703088"/>
          </a:xfrm>
          <a:prstGeom prst="rect">
            <a:avLst/>
          </a:prstGeom>
        </p:spPr>
      </p:pic>
      <p:pic>
        <p:nvPicPr>
          <p:cNvPr id="40" name="Picture 2">
            <a:extLst>
              <a:ext uri="{FF2B5EF4-FFF2-40B4-BE49-F238E27FC236}">
                <a16:creationId xmlns:a16="http://schemas.microsoft.com/office/drawing/2014/main" id="{F675ADF4-BA23-49D8-897B-0C24D7A07E86}"/>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l="693" t="1187" r="20926" b="917"/>
          <a:stretch/>
        </p:blipFill>
        <p:spPr>
          <a:xfrm>
            <a:off x="1915512" y="4729075"/>
            <a:ext cx="2695517" cy="2128925"/>
          </a:xfrm>
          <a:prstGeom prst="rect">
            <a:avLst/>
          </a:prstGeom>
        </p:spPr>
      </p:pic>
      <p:pic>
        <p:nvPicPr>
          <p:cNvPr id="30" name="Picture 3">
            <a:extLst>
              <a:ext uri="{FF2B5EF4-FFF2-40B4-BE49-F238E27FC236}">
                <a16:creationId xmlns:a16="http://schemas.microsoft.com/office/drawing/2014/main" id="{9B7E2FB4-E457-4F6C-8F92-11B325DC3901}"/>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l="23547" t="895" r="9176" b="1228"/>
          <a:stretch/>
        </p:blipFill>
        <p:spPr>
          <a:xfrm>
            <a:off x="4611189" y="4731881"/>
            <a:ext cx="2628278" cy="2126120"/>
          </a:xfrm>
          <a:prstGeom prst="rect">
            <a:avLst/>
          </a:prstGeom>
        </p:spPr>
      </p:pic>
    </p:spTree>
    <p:extLst>
      <p:ext uri="{BB962C8B-B14F-4D97-AF65-F5344CB8AC3E}">
        <p14:creationId xmlns:p14="http://schemas.microsoft.com/office/powerpoint/2010/main" val="2152424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fontAlgn="auto">
              <a:spcAft>
                <a:spcPts val="0"/>
              </a:spcAft>
            </a:pPr>
            <a:r>
              <a:rPr lang="en-US" b="1" dirty="0">
                <a:ln w="3175">
                  <a:solidFill>
                    <a:srgbClr val="FF0000"/>
                  </a:solidFill>
                </a:ln>
                <a:solidFill>
                  <a:srgbClr val="FFFF00"/>
                </a:solidFill>
                <a:effectLst>
                  <a:glow rad="88900">
                    <a:prstClr val="black">
                      <a:alpha val="80000"/>
                    </a:prstClr>
                  </a:glow>
                </a:effectLst>
              </a:rPr>
              <a:t>→ God loves those who love Him</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Love walks according to His commandments</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Keeping His word reveals our love for Him</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God knows those who really love Him</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He loves the sincere faith of the righteous </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Love in deed and truth over shallow words</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We should love one another &amp; the brethren</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Christ died to reveal how much God loves us</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His love is such so we may live through Him</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To love is to know God for God is love</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We are in the kingdom of the Son of His love</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Love has no fear and purges all hypocrisy</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rPr>
              <a:t>→ The bond of perfection, love covers all sins</a:t>
            </a:r>
          </a:p>
        </p:txBody>
      </p:sp>
      <p:sp>
        <p:nvSpPr>
          <p:cNvPr id="5" name="Rectangle 4"/>
          <p:cNvSpPr>
            <a:spLocks noChangeArrowheads="1"/>
          </p:cNvSpPr>
          <p:nvPr/>
        </p:nvSpPr>
        <p:spPr bwMode="auto">
          <a:xfrm rot="20926277">
            <a:off x="-34737" y="1055418"/>
            <a:ext cx="9220200" cy="443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9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latin typeface="Calibri" panose="020F0502020204030204" pitchFamily="34" charset="0"/>
              </a:rPr>
              <a:t>God reveals Himself to believing hearts</a:t>
            </a:r>
          </a:p>
        </p:txBody>
      </p:sp>
    </p:spTree>
    <p:extLst>
      <p:ext uri="{BB962C8B-B14F-4D97-AF65-F5344CB8AC3E}">
        <p14:creationId xmlns:p14="http://schemas.microsoft.com/office/powerpoint/2010/main" val="38636564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600">
                                          <p:stCondLst>
                                            <p:cond delay="0"/>
                                          </p:stCondLst>
                                        </p:cTn>
                                        <p:tgtEl>
                                          <p:spTgt spid="5"/>
                                        </p:tgtEl>
                                      </p:cBhvr>
                                    </p:animEffect>
                                    <p:anim to="" calcmode="lin" valueType="num">
                                      <p:cBhvr>
                                        <p:cTn id="100" dur="6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6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0"/>
                                  </p:stCondLst>
                                  <p:childTnLst>
                                    <p:set>
                                      <p:cBhvr>
                                        <p:cTn id="132" dur="1" fill="hold">
                                          <p:stCondLst>
                                            <p:cond delay="1249"/>
                                          </p:stCondLst>
                                        </p:cTn>
                                        <p:tgtEl>
                                          <p:spTgt spid="5"/>
                                        </p:tgtEl>
                                        <p:attrNameLst>
                                          <p:attrName>style.visibility</p:attrName>
                                        </p:attrNameLst>
                                      </p:cBhvr>
                                      <p:to>
                                        <p:strVal val="hidden"/>
                                      </p:to>
                                    </p:set>
                                    <p:animEffect transition="out" filter="dissolve">
                                      <p:cBhvr>
                                        <p:cTn id="133" dur="1250">
                                          <p:stCondLst>
                                            <p:cond delay="0"/>
                                          </p:stCondLst>
                                        </p:cTn>
                                        <p:tgtEl>
                                          <p:spTgt spid="5"/>
                                        </p:tgtEl>
                                      </p:cBhvr>
                                    </p:animEffect>
                                    <p:anim to="" calcmode="lin" valueType="num">
                                      <p:cBhvr>
                                        <p:cTn id="134" dur="12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25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25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1.66667E-6 3.7037E-6 L 0.16771 0.51296 " pathEditMode="relative" rAng="0" ptsTypes="AA">
                                      <p:cBhvr>
                                        <p:cTn id="190" dur="1750" fill="hold"/>
                                        <p:tgtEl>
                                          <p:spTgt spid="4">
                                            <p:txEl>
                                              <p:pRg st="0" end="0"/>
                                            </p:txEl>
                                          </p:spTgt>
                                        </p:tgtEl>
                                        <p:attrNameLst>
                                          <p:attrName>ppt_x</p:attrName>
                                          <p:attrName>ppt_y</p:attrName>
                                        </p:attrNameLst>
                                      </p:cBhvr>
                                      <p:rCtr x="8385" y="25648"/>
                                    </p:animMotion>
                                  </p:childTnLst>
                                </p:cTn>
                              </p:par>
                              <p:par>
                                <p:cTn id="191" presetID="0" presetClass="path" presetSubtype="0" accel="50000" decel="50000" fill="hold" nodeType="withEffect">
                                  <p:stCondLst>
                                    <p:cond delay="0"/>
                                  </p:stCondLst>
                                  <p:childTnLst>
                                    <p:animMotion origin="layout" path="M -1.11111E-6 -2.96296E-6 L 0.02344 0.44792 " pathEditMode="relative" rAng="0" ptsTypes="AA">
                                      <p:cBhvr>
                                        <p:cTn id="192" dur="1750" fill="hold"/>
                                        <p:tgtEl>
                                          <p:spTgt spid="4">
                                            <p:txEl>
                                              <p:pRg st="1" end="1"/>
                                            </p:txEl>
                                          </p:spTgt>
                                        </p:tgtEl>
                                        <p:attrNameLst>
                                          <p:attrName>ppt_x</p:attrName>
                                          <p:attrName>ppt_y</p:attrName>
                                        </p:attrNameLst>
                                      </p:cBhvr>
                                      <p:rCtr x="1163" y="22384"/>
                                    </p:animMotion>
                                  </p:childTnLst>
                                </p:cTn>
                              </p:par>
                              <p:par>
                                <p:cTn id="193" presetID="0" presetClass="path" presetSubtype="0" accel="50000" decel="50000" fill="hold" nodeType="withEffect">
                                  <p:stCondLst>
                                    <p:cond delay="0"/>
                                  </p:stCondLst>
                                  <p:childTnLst>
                                    <p:animMotion origin="layout" path="M 1.38889E-6 0.00023 L 0.05087 0.37222 " pathEditMode="relative" rAng="0" ptsTypes="AA">
                                      <p:cBhvr>
                                        <p:cTn id="194" dur="1750" fill="hold"/>
                                        <p:tgtEl>
                                          <p:spTgt spid="4">
                                            <p:txEl>
                                              <p:pRg st="2" end="2"/>
                                            </p:txEl>
                                          </p:spTgt>
                                        </p:tgtEl>
                                        <p:attrNameLst>
                                          <p:attrName>ppt_x</p:attrName>
                                          <p:attrName>ppt_y</p:attrName>
                                        </p:attrNameLst>
                                      </p:cBhvr>
                                      <p:rCtr x="2535" y="18588"/>
                                    </p:animMotion>
                                  </p:childTnLst>
                                </p:cTn>
                              </p:par>
                              <p:par>
                                <p:cTn id="195" presetID="0" presetClass="path" presetSubtype="0" accel="50000" decel="50000" fill="hold" nodeType="withEffect">
                                  <p:stCondLst>
                                    <p:cond delay="0"/>
                                  </p:stCondLst>
                                  <p:childTnLst>
                                    <p:animMotion origin="layout" path="M -3.33333E-6 0.00023 L 0.0941 0.30116 " pathEditMode="relative" rAng="0" ptsTypes="AA">
                                      <p:cBhvr>
                                        <p:cTn id="196" dur="1750" fill="hold"/>
                                        <p:tgtEl>
                                          <p:spTgt spid="4">
                                            <p:txEl>
                                              <p:pRg st="3" end="3"/>
                                            </p:txEl>
                                          </p:spTgt>
                                        </p:tgtEl>
                                        <p:attrNameLst>
                                          <p:attrName>ppt_x</p:attrName>
                                          <p:attrName>ppt_y</p:attrName>
                                        </p:attrNameLst>
                                      </p:cBhvr>
                                      <p:rCtr x="4705" y="15046"/>
                                    </p:animMotion>
                                  </p:childTnLst>
                                </p:cTn>
                              </p:par>
                              <p:par>
                                <p:cTn id="197" presetID="0" presetClass="path" presetSubtype="0" accel="50000" decel="50000" fill="hold" nodeType="withEffect">
                                  <p:stCondLst>
                                    <p:cond delay="0"/>
                                  </p:stCondLst>
                                  <p:childTnLst>
                                    <p:animMotion origin="layout" path="M -3.88889E-6 0.00023 L 0.04792 0.22685 " pathEditMode="relative" rAng="0" ptsTypes="AA">
                                      <p:cBhvr>
                                        <p:cTn id="198" dur="1750" fill="hold"/>
                                        <p:tgtEl>
                                          <p:spTgt spid="4">
                                            <p:txEl>
                                              <p:pRg st="4" end="4"/>
                                            </p:txEl>
                                          </p:spTgt>
                                        </p:tgtEl>
                                        <p:attrNameLst>
                                          <p:attrName>ppt_x</p:attrName>
                                          <p:attrName>ppt_y</p:attrName>
                                        </p:attrNameLst>
                                      </p:cBhvr>
                                      <p:rCtr x="2396" y="11319"/>
                                    </p:animMotion>
                                  </p:childTnLst>
                                </p:cTn>
                              </p:par>
                              <p:par>
                                <p:cTn id="199" presetID="0" presetClass="path" presetSubtype="0" accel="50000" decel="50000" fill="hold" nodeType="withEffect">
                                  <p:stCondLst>
                                    <p:cond delay="0"/>
                                  </p:stCondLst>
                                  <p:childTnLst>
                                    <p:animMotion origin="layout" path="M -4.44444E-6 0.00046 L 0.04636 0.15347 " pathEditMode="relative" rAng="0" ptsTypes="AA">
                                      <p:cBhvr>
                                        <p:cTn id="200" dur="1750" fill="hold"/>
                                        <p:tgtEl>
                                          <p:spTgt spid="4">
                                            <p:txEl>
                                              <p:pRg st="5" end="5"/>
                                            </p:txEl>
                                          </p:spTgt>
                                        </p:tgtEl>
                                        <p:attrNameLst>
                                          <p:attrName>ppt_x</p:attrName>
                                          <p:attrName>ppt_y</p:attrName>
                                        </p:attrNameLst>
                                      </p:cBhvr>
                                      <p:rCtr x="2309" y="7639"/>
                                    </p:animMotion>
                                  </p:childTnLst>
                                </p:cTn>
                              </p:par>
                              <p:par>
                                <p:cTn id="201" presetID="0" presetClass="path" presetSubtype="0" accel="50000" decel="50000" fill="hold" nodeType="withEffect">
                                  <p:stCondLst>
                                    <p:cond delay="0"/>
                                  </p:stCondLst>
                                  <p:childTnLst>
                                    <p:animMotion origin="layout" path="M 4.16667E-6 0.00046 L 0.0434 0.07893 " pathEditMode="relative" rAng="0" ptsTypes="AA">
                                      <p:cBhvr>
                                        <p:cTn id="202" dur="1750" fill="hold"/>
                                        <p:tgtEl>
                                          <p:spTgt spid="4">
                                            <p:txEl>
                                              <p:pRg st="6" end="6"/>
                                            </p:txEl>
                                          </p:spTgt>
                                        </p:tgtEl>
                                        <p:attrNameLst>
                                          <p:attrName>ppt_x</p:attrName>
                                          <p:attrName>ppt_y</p:attrName>
                                        </p:attrNameLst>
                                      </p:cBhvr>
                                      <p:rCtr x="2170" y="3912"/>
                                    </p:animMotion>
                                  </p:childTnLst>
                                </p:cTn>
                              </p:par>
                              <p:par>
                                <p:cTn id="203" presetID="0" presetClass="path" presetSubtype="0" accel="50000" decel="50000" fill="hold" nodeType="withEffect">
                                  <p:stCondLst>
                                    <p:cond delay="0"/>
                                  </p:stCondLst>
                                  <p:childTnLst>
                                    <p:animMotion origin="layout" path="M 0 0.00046 L 0.0224 0.00787 " pathEditMode="relative" rAng="0" ptsTypes="AA">
                                      <p:cBhvr>
                                        <p:cTn id="204" dur="1750" fill="hold"/>
                                        <p:tgtEl>
                                          <p:spTgt spid="4">
                                            <p:txEl>
                                              <p:pRg st="7" end="7"/>
                                            </p:txEl>
                                          </p:spTgt>
                                        </p:tgtEl>
                                        <p:attrNameLst>
                                          <p:attrName>ppt_x</p:attrName>
                                          <p:attrName>ppt_y</p:attrName>
                                        </p:attrNameLst>
                                      </p:cBhvr>
                                      <p:rCtr x="1111" y="370"/>
                                    </p:animMotion>
                                  </p:childTnLst>
                                </p:cTn>
                              </p:par>
                              <p:par>
                                <p:cTn id="205" presetID="0" presetClass="path" presetSubtype="0" accel="50000" decel="50000" fill="hold" nodeType="withEffect">
                                  <p:stCondLst>
                                    <p:cond delay="0"/>
                                  </p:stCondLst>
                                  <p:childTnLst>
                                    <p:animMotion origin="layout" path="M 2.5E-6 0.0007 L 0.02969 -0.06667 " pathEditMode="relative" rAng="0" ptsTypes="AA">
                                      <p:cBhvr>
                                        <p:cTn id="206" dur="1750" fill="hold"/>
                                        <p:tgtEl>
                                          <p:spTgt spid="4">
                                            <p:txEl>
                                              <p:pRg st="8" end="8"/>
                                            </p:txEl>
                                          </p:spTgt>
                                        </p:tgtEl>
                                        <p:attrNameLst>
                                          <p:attrName>ppt_x</p:attrName>
                                          <p:attrName>ppt_y</p:attrName>
                                        </p:attrNameLst>
                                      </p:cBhvr>
                                      <p:rCtr x="1476" y="-3380"/>
                                    </p:animMotion>
                                  </p:childTnLst>
                                </p:cTn>
                              </p:par>
                              <p:par>
                                <p:cTn id="207" presetID="0" presetClass="path" presetSubtype="0" accel="50000" decel="50000" fill="hold" nodeType="withEffect">
                                  <p:stCondLst>
                                    <p:cond delay="0"/>
                                  </p:stCondLst>
                                  <p:childTnLst>
                                    <p:animMotion origin="layout" path="M 2.77778E-6 0.00023 L 0.09045 -0.13981 " pathEditMode="relative" rAng="0" ptsTypes="AA">
                                      <p:cBhvr>
                                        <p:cTn id="208" dur="1750" fill="hold"/>
                                        <p:tgtEl>
                                          <p:spTgt spid="4">
                                            <p:txEl>
                                              <p:pRg st="9" end="9"/>
                                            </p:txEl>
                                          </p:spTgt>
                                        </p:tgtEl>
                                        <p:attrNameLst>
                                          <p:attrName>ppt_x</p:attrName>
                                          <p:attrName>ppt_y</p:attrName>
                                        </p:attrNameLst>
                                      </p:cBhvr>
                                      <p:rCtr x="4514" y="-7014"/>
                                    </p:animMotion>
                                  </p:childTnLst>
                                </p:cTn>
                              </p:par>
                              <p:par>
                                <p:cTn id="209" presetID="0" presetClass="path" presetSubtype="0" accel="50000" decel="50000" fill="hold" nodeType="withEffect">
                                  <p:stCondLst>
                                    <p:cond delay="0"/>
                                  </p:stCondLst>
                                  <p:childTnLst>
                                    <p:animMotion origin="layout" path="M -3.61111E-6 0.00023 L 0.02726 -0.21551 " pathEditMode="relative" rAng="0" ptsTypes="AA">
                                      <p:cBhvr>
                                        <p:cTn id="210" dur="1750" fill="hold"/>
                                        <p:tgtEl>
                                          <p:spTgt spid="4">
                                            <p:txEl>
                                              <p:pRg st="10" end="10"/>
                                            </p:txEl>
                                          </p:spTgt>
                                        </p:tgtEl>
                                        <p:attrNameLst>
                                          <p:attrName>ppt_x</p:attrName>
                                          <p:attrName>ppt_y</p:attrName>
                                        </p:attrNameLst>
                                      </p:cBhvr>
                                      <p:rCtr x="1354" y="-10787"/>
                                    </p:animMotion>
                                  </p:childTnLst>
                                </p:cTn>
                              </p:par>
                              <p:par>
                                <p:cTn id="211" presetID="0" presetClass="path" presetSubtype="0" accel="50000" decel="50000" fill="hold" nodeType="withEffect">
                                  <p:stCondLst>
                                    <p:cond delay="0"/>
                                  </p:stCondLst>
                                  <p:childTnLst>
                                    <p:animMotion origin="layout" path="M -1.66667E-6 0.00023 L 0.05139 -0.28657 " pathEditMode="relative" rAng="0" ptsTypes="AA">
                                      <p:cBhvr>
                                        <p:cTn id="212" dur="1750" fill="hold"/>
                                        <p:tgtEl>
                                          <p:spTgt spid="4">
                                            <p:txEl>
                                              <p:pRg st="11" end="11"/>
                                            </p:txEl>
                                          </p:spTgt>
                                        </p:tgtEl>
                                        <p:attrNameLst>
                                          <p:attrName>ppt_x</p:attrName>
                                          <p:attrName>ppt_y</p:attrName>
                                        </p:attrNameLst>
                                      </p:cBhvr>
                                      <p:rCtr x="2569" y="-14352"/>
                                    </p:animMotion>
                                  </p:childTnLst>
                                </p:cTn>
                              </p:par>
                              <p:par>
                                <p:cTn id="213" presetID="0" presetClass="path" presetSubtype="0" accel="50000" decel="50000" fill="hold" nodeType="withEffect">
                                  <p:stCondLst>
                                    <p:cond delay="0"/>
                                  </p:stCondLst>
                                  <p:childTnLst>
                                    <p:animMotion origin="layout" path="M -3.61111E-6 3.7037E-7 L 0.03976 -0.35995 " pathEditMode="relative" rAng="0" ptsTypes="AA">
                                      <p:cBhvr>
                                        <p:cTn id="214" dur="1750" fill="hold"/>
                                        <p:tgtEl>
                                          <p:spTgt spid="4">
                                            <p:txEl>
                                              <p:pRg st="12" end="12"/>
                                            </p:txEl>
                                          </p:spTgt>
                                        </p:tgtEl>
                                        <p:attrNameLst>
                                          <p:attrName>ppt_x</p:attrName>
                                          <p:attrName>ppt_y</p:attrName>
                                        </p:attrNameLst>
                                      </p:cBhvr>
                                      <p:rCtr x="1979" y="-1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7" descr="Truly Amazing Best Nature Photography (11)"/>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80" t="1411" r="1092" b="1400"/>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8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descr="thing-called-love-300x3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21771"/>
            <a:ext cx="6858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5"/>
          <p:cNvSpPr>
            <a:spLocks noGrp="1" noChangeArrowheads="1"/>
          </p:cNvSpPr>
          <p:nvPr>
            <p:ph type="title"/>
          </p:nvPr>
        </p:nvSpPr>
        <p:spPr>
          <a:xfrm rot="1548549">
            <a:off x="5756747" y="411073"/>
            <a:ext cx="2895600" cy="1858962"/>
          </a:xfrm>
        </p:spPr>
        <p:txBody>
          <a:bodyPr>
            <a:scene3d>
              <a:camera prst="orthographicFront"/>
              <a:lightRig rig="sunset" dir="t"/>
            </a:scene3d>
            <a:sp3d extrusionH="57150" contourW="12700" prstMaterial="plastic">
              <a:bevelT w="38100" h="38100"/>
              <a:contourClr>
                <a:srgbClr val="FFFFCC"/>
              </a:contourClr>
            </a:sp3d>
          </a:bodyPr>
          <a:lstStyle/>
          <a:p>
            <a:pPr eaLnBrk="1" hangingPunct="1"/>
            <a:r>
              <a:rPr lang="en-US" altLang="en-US" sz="6000" b="1" dirty="0">
                <a:solidFill>
                  <a:srgbClr val="CC0000"/>
                </a:solidFill>
                <a:latin typeface="Arial Black" panose="020B0A04020102020204" pitchFamily="34" charset="0"/>
                <a:cs typeface="Aharoni" panose="02010803020104030203" pitchFamily="2" charset="-79"/>
              </a:rPr>
              <a:t>Bert</a:t>
            </a:r>
          </a:p>
        </p:txBody>
      </p:sp>
      <p:sp>
        <p:nvSpPr>
          <p:cNvPr id="4" name="Rectangle 5"/>
          <p:cNvSpPr txBox="1">
            <a:spLocks noChangeArrowheads="1"/>
          </p:cNvSpPr>
          <p:nvPr/>
        </p:nvSpPr>
        <p:spPr bwMode="auto">
          <a:xfrm rot="20135590">
            <a:off x="288659" y="356996"/>
            <a:ext cx="2895600"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solidFill>
                  <a:srgbClr val="C00000"/>
                </a:solidFill>
                <a:latin typeface="Arial Black" panose="020B0A04020102020204" pitchFamily="34" charset="0"/>
                <a:cs typeface="Aharoni" panose="02010803020104030203" pitchFamily="2" charset="-79"/>
              </a:rPr>
              <a:t>Ron</a:t>
            </a:r>
          </a:p>
        </p:txBody>
      </p:sp>
      <p:sp>
        <p:nvSpPr>
          <p:cNvPr id="5" name="Rectangle 5"/>
          <p:cNvSpPr txBox="1">
            <a:spLocks noChangeArrowheads="1"/>
          </p:cNvSpPr>
          <p:nvPr/>
        </p:nvSpPr>
        <p:spPr bwMode="auto">
          <a:xfrm>
            <a:off x="381000" y="5715000"/>
            <a:ext cx="834244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solidFill>
                  <a:srgbClr val="CC0000"/>
                </a:solidFill>
                <a:latin typeface="Arial Black" panose="020B0A04020102020204" pitchFamily="34" charset="0"/>
                <a:cs typeface="Aharoni" panose="02010803020104030203" pitchFamily="2" charset="-79"/>
              </a:rPr>
              <a:t>December 20, 2015</a:t>
            </a:r>
          </a:p>
        </p:txBody>
      </p:sp>
      <p:sp>
        <p:nvSpPr>
          <p:cNvPr id="6" name="Rectangle 5" hidden="1">
            <a:extLst>
              <a:ext uri="{FF2B5EF4-FFF2-40B4-BE49-F238E27FC236}">
                <a16:creationId xmlns:a16="http://schemas.microsoft.com/office/drawing/2014/main" id="{D6DC3B07-49DE-4229-B285-6C2E23B66BFA}"/>
              </a:ext>
            </a:extLst>
          </p:cNvPr>
          <p:cNvSpPr txBox="1">
            <a:spLocks noChangeArrowheads="1"/>
          </p:cNvSpPr>
          <p:nvPr/>
        </p:nvSpPr>
        <p:spPr bwMode="auto">
          <a:xfrm>
            <a:off x="381000" y="5715000"/>
            <a:ext cx="834244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plastic">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solidFill>
                  <a:srgbClr val="CC0000"/>
                </a:solidFill>
                <a:latin typeface="Arial Black" panose="020B0A04020102020204" pitchFamily="34" charset="0"/>
                <a:cs typeface="Aharoni" panose="02010803020104030203" pitchFamily="2" charset="-79"/>
              </a:rPr>
              <a:t>April 4, 2021</a:t>
            </a:r>
          </a:p>
        </p:txBody>
      </p:sp>
    </p:spTree>
    <p:extLst>
      <p:ext uri="{BB962C8B-B14F-4D97-AF65-F5344CB8AC3E}">
        <p14:creationId xmlns:p14="http://schemas.microsoft.com/office/powerpoint/2010/main" val="5717848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15" presetClass="entr" presetSubtype="0" fill="hold" grpId="1"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
                                        </p:tgtEl>
                                        <p:attrNameLst>
                                          <p:attrName>ppt_y</p:attrName>
                                        </p:attrNameLst>
                                      </p:cBhvr>
                                      <p:tavLst>
                                        <p:tav tm="0" fmla="#ppt_y+(sin(-2*pi*(1-$))*-#ppt_x+cos(-2*pi*(1-$))*(1-#ppt_y))*(1-$)">
                                          <p:val>
                                            <p:fltVal val="0"/>
                                          </p:val>
                                        </p:tav>
                                        <p:tav tm="100000">
                                          <p:val>
                                            <p:fltVal val="1"/>
                                          </p:val>
                                        </p:tav>
                                      </p:tavLst>
                                    </p:anim>
                                  </p:childTnLst>
                                </p:cTn>
                              </p:par>
                              <p:par>
                                <p:cTn id="16" presetID="55" presetClass="entr" presetSubtype="0" fill="hold" grpId="0" nodeType="withEffect">
                                  <p:stCondLst>
                                    <p:cond delay="25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1000" fill="hold"/>
                                        <p:tgtEl>
                                          <p:spTgt spid="3074"/>
                                        </p:tgtEl>
                                        <p:attrNameLst>
                                          <p:attrName>ppt_w</p:attrName>
                                        </p:attrNameLst>
                                      </p:cBhvr>
                                      <p:tavLst>
                                        <p:tav tm="0">
                                          <p:val>
                                            <p:strVal val="#ppt_w*0.70"/>
                                          </p:val>
                                        </p:tav>
                                        <p:tav tm="100000">
                                          <p:val>
                                            <p:strVal val="#ppt_w"/>
                                          </p:val>
                                        </p:tav>
                                      </p:tavLst>
                                    </p:anim>
                                    <p:anim calcmode="lin" valueType="num">
                                      <p:cBhvr>
                                        <p:cTn id="19" dur="1000" fill="hold"/>
                                        <p:tgtEl>
                                          <p:spTgt spid="3074"/>
                                        </p:tgtEl>
                                        <p:attrNameLst>
                                          <p:attrName>ppt_h</p:attrName>
                                        </p:attrNameLst>
                                      </p:cBhvr>
                                      <p:tavLst>
                                        <p:tav tm="0">
                                          <p:val>
                                            <p:strVal val="#ppt_h"/>
                                          </p:val>
                                        </p:tav>
                                        <p:tav tm="100000">
                                          <p:val>
                                            <p:strVal val="#ppt_h"/>
                                          </p:val>
                                        </p:tav>
                                      </p:tavLst>
                                    </p:anim>
                                    <p:animEffect transition="in" filter="fade">
                                      <p:cBhvr>
                                        <p:cTn id="20" dur="1000"/>
                                        <p:tgtEl>
                                          <p:spTgt spid="3074"/>
                                        </p:tgtEl>
                                      </p:cBhvr>
                                    </p:animEffect>
                                  </p:childTnLst>
                                </p:cTn>
                              </p:par>
                              <p:par>
                                <p:cTn id="21" presetID="15" presetClass="entr" presetSubtype="0" fill="hold" grpId="1" nodeType="withEffect">
                                  <p:stCondLst>
                                    <p:cond delay="250"/>
                                  </p:stCondLst>
                                  <p:childTnLst>
                                    <p:set>
                                      <p:cBhvr>
                                        <p:cTn id="22" dur="1" fill="hold">
                                          <p:stCondLst>
                                            <p:cond delay="0"/>
                                          </p:stCondLst>
                                        </p:cTn>
                                        <p:tgtEl>
                                          <p:spTgt spid="3074"/>
                                        </p:tgtEl>
                                        <p:attrNameLst>
                                          <p:attrName>style.visibility</p:attrName>
                                        </p:attrNameLst>
                                      </p:cBhvr>
                                      <p:to>
                                        <p:strVal val="visible"/>
                                      </p:to>
                                    </p:set>
                                    <p:anim calcmode="lin" valueType="num">
                                      <p:cBhvr>
                                        <p:cTn id="23" dur="1000" fill="hold"/>
                                        <p:tgtEl>
                                          <p:spTgt spid="3074"/>
                                        </p:tgtEl>
                                        <p:attrNameLst>
                                          <p:attrName>ppt_w</p:attrName>
                                        </p:attrNameLst>
                                      </p:cBhvr>
                                      <p:tavLst>
                                        <p:tav tm="0">
                                          <p:val>
                                            <p:fltVal val="0"/>
                                          </p:val>
                                        </p:tav>
                                        <p:tav tm="100000">
                                          <p:val>
                                            <p:strVal val="#ppt_w"/>
                                          </p:val>
                                        </p:tav>
                                      </p:tavLst>
                                    </p:anim>
                                    <p:anim calcmode="lin" valueType="num">
                                      <p:cBhvr>
                                        <p:cTn id="24" dur="1000" fill="hold"/>
                                        <p:tgtEl>
                                          <p:spTgt spid="3074"/>
                                        </p:tgtEl>
                                        <p:attrNameLst>
                                          <p:attrName>ppt_h</p:attrName>
                                        </p:attrNameLst>
                                      </p:cBhvr>
                                      <p:tavLst>
                                        <p:tav tm="0">
                                          <p:val>
                                            <p:fltVal val="0"/>
                                          </p:val>
                                        </p:tav>
                                        <p:tav tm="100000">
                                          <p:val>
                                            <p:strVal val="#ppt_h"/>
                                          </p:val>
                                        </p:tav>
                                      </p:tavLst>
                                    </p:anim>
                                    <p:anim calcmode="lin" valueType="num">
                                      <p:cBhvr>
                                        <p:cTn id="25"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1250"/>
                            </p:stCondLst>
                            <p:childTnLst>
                              <p:par>
                                <p:cTn id="28" presetID="55"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strVal val="#ppt_w*0.70"/>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Effect transition="in" filter="fade">
                                      <p:cBhvr>
                                        <p:cTn id="32" dur="1000"/>
                                        <p:tgtEl>
                                          <p:spTgt spid="5"/>
                                        </p:tgtEl>
                                      </p:cBhvr>
                                    </p:animEffect>
                                  </p:childTnLst>
                                </p:cTn>
                              </p:par>
                            </p:childTnLst>
                          </p:cTn>
                        </p:par>
                        <p:par>
                          <p:cTn id="33" fill="hold">
                            <p:stCondLst>
                              <p:cond delay="2250"/>
                            </p:stCondLst>
                            <p:childTnLst>
                              <p:par>
                                <p:cTn id="34" presetID="55"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strVal val="#ppt_w*0.70"/>
                                          </p:val>
                                        </p:tav>
                                        <p:tav tm="100000">
                                          <p:val>
                                            <p:strVal val="#ppt_w"/>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animEffect transition="in" filter="fade">
                                      <p:cBhvr>
                                        <p:cTn id="3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52525"/>
        </a:solidFill>
        <a:effectLst/>
      </p:bgPr>
    </p:bg>
    <p:spTree>
      <p:nvGrpSpPr>
        <p:cNvPr id="1" name=""/>
        <p:cNvGrpSpPr/>
        <p:nvPr/>
      </p:nvGrpSpPr>
      <p:grpSpPr>
        <a:xfrm>
          <a:off x="0" y="0"/>
          <a:ext cx="0" cy="0"/>
          <a:chOff x="0" y="0"/>
          <a:chExt cx="0" cy="0"/>
        </a:xfrm>
      </p:grpSpPr>
      <p:pic>
        <p:nvPicPr>
          <p:cNvPr id="3075" name="Picture 4" descr="thing-called-love-300x300"/>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a:xfrm>
            <a:off x="990600" y="0"/>
            <a:ext cx="6858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p:cNvSpPr txBox="1">
            <a:spLocks noChangeArrowheads="1"/>
          </p:cNvSpPr>
          <p:nvPr/>
        </p:nvSpPr>
        <p:spPr bwMode="auto">
          <a:xfrm>
            <a:off x="381000" y="5715000"/>
            <a:ext cx="834244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solidFill>
                  <a:srgbClr val="800000"/>
                </a:solidFill>
                <a:latin typeface="Arial Black" panose="020B0A04020102020204" pitchFamily="34" charset="0"/>
                <a:cs typeface="Aharoni" panose="02010803020104030203" pitchFamily="2" charset="-79"/>
              </a:rPr>
              <a:t>December 20, 2015</a:t>
            </a:r>
          </a:p>
        </p:txBody>
      </p:sp>
      <p:sp>
        <p:nvSpPr>
          <p:cNvPr id="9" name="Rectangle 4"/>
          <p:cNvSpPr txBox="1">
            <a:spLocks noChangeArrowheads="1"/>
          </p:cNvSpPr>
          <p:nvPr/>
        </p:nvSpPr>
        <p:spPr bwMode="auto">
          <a:xfrm rot="20317153">
            <a:off x="1828800" y="2444106"/>
            <a:ext cx="525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9600" b="1" kern="0" dirty="0">
                <a:ln w="11430"/>
                <a:solidFill>
                  <a:srgbClr val="00B0F0"/>
                </a:solidFill>
                <a:effectLst>
                  <a:glow rad="127000">
                    <a:schemeClr val="tx1"/>
                  </a:glow>
                  <a:outerShdw blurRad="50800" dist="39000" dir="5460000" algn="tl">
                    <a:srgbClr val="000000">
                      <a:alpha val="38000"/>
                    </a:srgbClr>
                  </a:outerShdw>
                </a:effectLst>
                <a:latin typeface="+mj-lt"/>
              </a:rPr>
              <a:t>PART 2</a:t>
            </a:r>
            <a:endParaRPr lang="en-US" sz="9600" b="1" i="1" kern="0" dirty="0">
              <a:ln w="11430"/>
              <a:solidFill>
                <a:srgbClr val="00B0F0"/>
              </a:solidFill>
              <a:effectLst>
                <a:glow rad="127000">
                  <a:schemeClr val="tx1"/>
                </a:glow>
                <a:outerShdw blurRad="50800" dist="39000" dir="5460000" algn="tl">
                  <a:srgbClr val="000000">
                    <a:alpha val="38000"/>
                  </a:srgbClr>
                </a:outerShdw>
              </a:effectLst>
              <a:latin typeface="+mj-lt"/>
            </a:endParaRPr>
          </a:p>
        </p:txBody>
      </p:sp>
      <p:sp>
        <p:nvSpPr>
          <p:cNvPr id="12" name="Rectangle 5">
            <a:extLst>
              <a:ext uri="{FF2B5EF4-FFF2-40B4-BE49-F238E27FC236}">
                <a16:creationId xmlns:a16="http://schemas.microsoft.com/office/drawing/2014/main" id="{5C85A34D-C2E5-4AB9-B8F7-5F47FA5D0101}"/>
              </a:ext>
            </a:extLst>
          </p:cNvPr>
          <p:cNvSpPr>
            <a:spLocks noGrp="1" noChangeArrowheads="1"/>
          </p:cNvSpPr>
          <p:nvPr>
            <p:ph type="title"/>
          </p:nvPr>
        </p:nvSpPr>
        <p:spPr>
          <a:xfrm rot="1548549">
            <a:off x="5756747" y="411073"/>
            <a:ext cx="2895600" cy="1858962"/>
          </a:xfrm>
        </p:spPr>
        <p:txBody>
          <a:bodyPr>
            <a:scene3d>
              <a:camera prst="orthographicFront"/>
              <a:lightRig rig="sunset" dir="t"/>
            </a:scene3d>
            <a:sp3d contourW="12700" prstMaterial="plastic">
              <a:contourClr>
                <a:srgbClr val="FFFFCC"/>
              </a:contourClr>
            </a:sp3d>
          </a:bodyPr>
          <a:lstStyle/>
          <a:p>
            <a:pPr eaLnBrk="1" hangingPunct="1"/>
            <a:r>
              <a:rPr lang="en-US" altLang="en-US" sz="6000" b="1" dirty="0">
                <a:solidFill>
                  <a:srgbClr val="800000"/>
                </a:solidFill>
                <a:latin typeface="Arial Black" panose="020B0A04020102020204" pitchFamily="34" charset="0"/>
                <a:cs typeface="Aharoni" panose="02010803020104030203" pitchFamily="2" charset="-79"/>
              </a:rPr>
              <a:t>Bert</a:t>
            </a:r>
          </a:p>
        </p:txBody>
      </p:sp>
      <p:sp>
        <p:nvSpPr>
          <p:cNvPr id="13" name="Rectangle 5">
            <a:extLst>
              <a:ext uri="{FF2B5EF4-FFF2-40B4-BE49-F238E27FC236}">
                <a16:creationId xmlns:a16="http://schemas.microsoft.com/office/drawing/2014/main" id="{B4571E2C-BD14-4366-BB15-83B175EDBB29}"/>
              </a:ext>
            </a:extLst>
          </p:cNvPr>
          <p:cNvSpPr txBox="1">
            <a:spLocks noChangeArrowheads="1"/>
          </p:cNvSpPr>
          <p:nvPr/>
        </p:nvSpPr>
        <p:spPr bwMode="auto">
          <a:xfrm rot="20135590">
            <a:off x="288659" y="356996"/>
            <a:ext cx="2895600"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contourW="12700" prstMaterial="plastic">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solidFill>
                  <a:srgbClr val="800000"/>
                </a:solidFill>
                <a:latin typeface="Arial Black" panose="020B0A04020102020204" pitchFamily="34" charset="0"/>
                <a:cs typeface="Aharoni" panose="02010803020104030203" pitchFamily="2" charset="-79"/>
              </a:rPr>
              <a:t>Ron</a:t>
            </a:r>
          </a:p>
        </p:txBody>
      </p:sp>
      <p:sp>
        <p:nvSpPr>
          <p:cNvPr id="7" name="Rectangle 5" hidden="1">
            <a:extLst>
              <a:ext uri="{FF2B5EF4-FFF2-40B4-BE49-F238E27FC236}">
                <a16:creationId xmlns:a16="http://schemas.microsoft.com/office/drawing/2014/main" id="{B0B52D89-7FB4-4A65-AB86-927B501623F9}"/>
              </a:ext>
            </a:extLst>
          </p:cNvPr>
          <p:cNvSpPr txBox="1">
            <a:spLocks noChangeArrowheads="1"/>
          </p:cNvSpPr>
          <p:nvPr/>
        </p:nvSpPr>
        <p:spPr bwMode="auto">
          <a:xfrm>
            <a:off x="381000" y="5715000"/>
            <a:ext cx="834244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solidFill>
                  <a:srgbClr val="800000"/>
                </a:solidFill>
                <a:latin typeface="Arial Black" panose="020B0A04020102020204" pitchFamily="34" charset="0"/>
                <a:cs typeface="Aharoni" panose="02010803020104030203" pitchFamily="2" charset="-79"/>
              </a:rPr>
              <a:t>April 4, 2021</a:t>
            </a:r>
          </a:p>
        </p:txBody>
      </p:sp>
    </p:spTree>
    <p:extLst>
      <p:ext uri="{BB962C8B-B14F-4D97-AF65-F5344CB8AC3E}">
        <p14:creationId xmlns:p14="http://schemas.microsoft.com/office/powerpoint/2010/main" val="344368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stCondLst>
                                            <p:cond delay="0"/>
                                          </p:stCondLst>
                                        </p:cTn>
                                        <p:tgtEl>
                                          <p:spTgt spid="9"/>
                                        </p:tgtEl>
                                      </p:cBhvr>
                                    </p:animEffect>
                                    <p:anim to="" calcmode="lin" valueType="num">
                                      <p:cBhvr>
                                        <p:cTn id="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747" r="16594" b="3226"/>
          <a:stretch/>
        </p:blipFill>
        <p:spPr>
          <a:xfrm>
            <a:off x="0" y="0"/>
            <a:ext cx="9144000" cy="6858000"/>
          </a:xfrm>
        </p:spPr>
      </p:pic>
    </p:spTree>
    <p:extLst>
      <p:ext uri="{BB962C8B-B14F-4D97-AF65-F5344CB8AC3E}">
        <p14:creationId xmlns:p14="http://schemas.microsoft.com/office/powerpoint/2010/main" val="399388049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90" r="733" b="1824"/>
          <a:stretch/>
        </p:blipFill>
        <p:spPr>
          <a:xfrm>
            <a:off x="-1" y="-1"/>
            <a:ext cx="9144001" cy="6858001"/>
          </a:xfrm>
        </p:spPr>
      </p:pic>
    </p:spTree>
    <p:extLst>
      <p:ext uri="{BB962C8B-B14F-4D97-AF65-F5344CB8AC3E}">
        <p14:creationId xmlns:p14="http://schemas.microsoft.com/office/powerpoint/2010/main" val="1337296544"/>
      </p:ext>
    </p:extLst>
  </p:cSld>
  <p:clrMapOvr>
    <a:masterClrMapping/>
  </p:clrMapOvr>
  <p:transition spd="slow">
    <p:cover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2471" r="18117"/>
          <a:stretch/>
        </p:blipFill>
        <p:spPr>
          <a:xfrm>
            <a:off x="0" y="0"/>
            <a:ext cx="9144000" cy="6858000"/>
          </a:xfrm>
          <a:prstGeom prst="rect">
            <a:avLst/>
          </a:prstGeom>
        </p:spPr>
      </p:pic>
      <p:sp>
        <p:nvSpPr>
          <p:cNvPr id="30722" name="Rectangle 2"/>
          <p:cNvSpPr>
            <a:spLocks noGrp="1" noChangeArrowheads="1"/>
          </p:cNvSpPr>
          <p:nvPr>
            <p:ph type="title"/>
          </p:nvPr>
        </p:nvSpPr>
        <p:spPr>
          <a:xfrm>
            <a:off x="457200" y="1493838"/>
            <a:ext cx="8229600" cy="37639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Now concerning things offered to idols: We know that we all have knowledge. Knowledge puffs up, but love edifies.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Corinthians 8:1 </a:t>
            </a:r>
            <a:endParaRPr lang="en-US" altLang="en-US" sz="3200" i="1" dirty="0">
              <a:effectLst>
                <a:glow rad="101600">
                  <a:schemeClr val="tx1">
                    <a:alpha val="80000"/>
                  </a:schemeClr>
                </a:glow>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7010400" y="3581401"/>
            <a:ext cx="1828800" cy="106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9050" cmpd="sng">
                  <a:solidFill>
                    <a:srgbClr val="FF0000"/>
                  </a:solidFill>
                  <a:prstDash val="solid"/>
                </a:ln>
                <a:solidFill>
                  <a:srgbClr val="FFFF00"/>
                </a:solidFill>
                <a:effectLst>
                  <a:glow rad="38100">
                    <a:schemeClr val="tx1"/>
                  </a:glow>
                  <a:outerShdw blurRad="63500" dir="3600000" algn="tl" rotWithShape="0">
                    <a:srgbClr val="000000">
                      <a:alpha val="70000"/>
                    </a:srgbClr>
                  </a:outerShdw>
                </a:effectLst>
              </a:rPr>
              <a:t>love</a:t>
            </a:r>
            <a:endParaRPr lang="en-US" altLang="en-US" sz="3200" i="1" kern="0" dirty="0">
              <a:ln w="19050" cmpd="sng">
                <a:solidFill>
                  <a:srgbClr val="FF0000"/>
                </a:solidFill>
                <a:prstDash val="solid"/>
              </a:ln>
              <a:solidFill>
                <a:srgbClr val="FFFF00"/>
              </a:solidFill>
              <a:effectLst>
                <a:glow rad="38100">
                  <a:schemeClr val="tx1"/>
                </a:glow>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1143000" y="4267201"/>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9050" cmpd="sng">
                  <a:solidFill>
                    <a:srgbClr val="FF0000"/>
                  </a:solidFill>
                  <a:prstDash val="solid"/>
                </a:ln>
                <a:solidFill>
                  <a:srgbClr val="FFFF00"/>
                </a:solidFill>
                <a:effectLst>
                  <a:glow rad="38100">
                    <a:schemeClr val="tx1"/>
                  </a:glow>
                  <a:outerShdw blurRad="63500" dir="3600000" algn="tl" rotWithShape="0">
                    <a:srgbClr val="000000">
                      <a:alpha val="70000"/>
                    </a:srgbClr>
                  </a:outerShdw>
                </a:effectLst>
              </a:rPr>
              <a:t>edifies</a:t>
            </a:r>
            <a:endParaRPr lang="en-US" altLang="en-US" sz="3200" i="1" kern="0" dirty="0">
              <a:ln w="19050" cmpd="sng">
                <a:solidFill>
                  <a:srgbClr val="FF0000"/>
                </a:solidFill>
                <a:prstDash val="solid"/>
              </a:ln>
              <a:solidFill>
                <a:srgbClr val="FFFF00"/>
              </a:solidFill>
              <a:effectLst>
                <a:glow rad="38100">
                  <a:schemeClr val="tx1"/>
                </a:glow>
                <a:outerShdw blurRad="63500" dir="3600000" algn="tl" rotWithShape="0">
                  <a:srgbClr val="000000">
                    <a:alpha val="70000"/>
                  </a:srgbClr>
                </a:outerShdw>
              </a:effectLst>
            </a:endParaRPr>
          </a:p>
        </p:txBody>
      </p:sp>
      <p:sp>
        <p:nvSpPr>
          <p:cNvPr id="7" name="Rectangle 2"/>
          <p:cNvSpPr txBox="1">
            <a:spLocks noChangeArrowheads="1"/>
          </p:cNvSpPr>
          <p:nvPr/>
        </p:nvSpPr>
        <p:spPr bwMode="auto">
          <a:xfrm>
            <a:off x="304800" y="3009901"/>
            <a:ext cx="335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Enlightens</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8" name="Rectangle 2"/>
          <p:cNvSpPr txBox="1">
            <a:spLocks noChangeArrowheads="1"/>
          </p:cNvSpPr>
          <p:nvPr/>
        </p:nvSpPr>
        <p:spPr bwMode="auto">
          <a:xfrm>
            <a:off x="500744" y="1342663"/>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Informs</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9" name="Rectangle 2"/>
          <p:cNvSpPr txBox="1">
            <a:spLocks noChangeArrowheads="1"/>
          </p:cNvSpPr>
          <p:nvPr/>
        </p:nvSpPr>
        <p:spPr bwMode="auto">
          <a:xfrm>
            <a:off x="4058856" y="5543309"/>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Instructs</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0" name="Rectangle 2"/>
          <p:cNvSpPr txBox="1">
            <a:spLocks noChangeArrowheads="1"/>
          </p:cNvSpPr>
          <p:nvPr/>
        </p:nvSpPr>
        <p:spPr bwMode="auto">
          <a:xfrm>
            <a:off x="1295400" y="4800600"/>
            <a:ext cx="2819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Improves</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6248400" y="3081277"/>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Educates</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2" name="Rectangle 2"/>
          <p:cNvSpPr txBox="1">
            <a:spLocks noChangeArrowheads="1"/>
          </p:cNvSpPr>
          <p:nvPr/>
        </p:nvSpPr>
        <p:spPr bwMode="auto">
          <a:xfrm>
            <a:off x="5338823" y="4289868"/>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Teaches</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3" name="Rectangle 2"/>
          <p:cNvSpPr txBox="1">
            <a:spLocks noChangeArrowheads="1"/>
          </p:cNvSpPr>
          <p:nvPr/>
        </p:nvSpPr>
        <p:spPr bwMode="auto">
          <a:xfrm>
            <a:off x="2667000" y="1524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Uplifts</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4" name="Rectangle 2"/>
          <p:cNvSpPr txBox="1">
            <a:spLocks noChangeArrowheads="1"/>
          </p:cNvSpPr>
          <p:nvPr/>
        </p:nvSpPr>
        <p:spPr bwMode="auto">
          <a:xfrm>
            <a:off x="6248400" y="5334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Unites</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5" name="Rectangle 2" hidden="1">
            <a:extLst>
              <a:ext uri="{FF2B5EF4-FFF2-40B4-BE49-F238E27FC236}">
                <a16:creationId xmlns:a16="http://schemas.microsoft.com/office/drawing/2014/main" id="{22372426-0951-4EE5-8076-11EE9FBBBDBD}"/>
              </a:ext>
            </a:extLst>
          </p:cNvPr>
          <p:cNvSpPr txBox="1">
            <a:spLocks noChangeArrowheads="1"/>
          </p:cNvSpPr>
          <p:nvPr/>
        </p:nvSpPr>
        <p:spPr bwMode="auto">
          <a:xfrm>
            <a:off x="3607735" y="1590595"/>
            <a:ext cx="1828800" cy="106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9050" cmpd="sng">
                  <a:noFill/>
                  <a:prstDash val="solid"/>
                </a:ln>
                <a:solidFill>
                  <a:srgbClr val="FF0000"/>
                </a:solidFill>
                <a:effectLst>
                  <a:outerShdw blurRad="63500" dir="3600000" algn="tl" rotWithShape="0">
                    <a:srgbClr val="000000">
                      <a:alpha val="70000"/>
                    </a:srgbClr>
                  </a:outerShdw>
                </a:effectLst>
              </a:rPr>
              <a:t>love</a:t>
            </a:r>
            <a:endParaRPr lang="en-US" altLang="en-US" sz="3200" i="1" kern="0" dirty="0">
              <a:ln w="19050"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arn(inHorizontal)">
                                      <p:cBhvr>
                                        <p:cTn id="7" dur="5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0.00018 1.11022E-16 C 0.00034 -0.02593 0.00416 -0.09861 0.00173 -0.15486 C -0.00104 -0.21019 0.00052 -0.2912 -0.01615 -0.33495 C -0.03282 -0.37801 -0.06025 -0.40116 -0.09827 -0.41551 C -0.13664 -0.42986 -0.20365 -0.42894 -0.24532 -0.42083 C -0.28664 -0.41227 -0.32674 -0.38681 -0.34775 -0.36528 C -0.3691 -0.34352 -0.37066 -0.30972 -0.37205 -0.28958 " pathEditMode="relative" rAng="0" ptsTypes="AAAAAAA">
                                      <p:cBhvr>
                                        <p:cTn id="22" dur="2000" fill="hold"/>
                                        <p:tgtEl>
                                          <p:spTgt spid="5"/>
                                        </p:tgtEl>
                                        <p:attrNameLst>
                                          <p:attrName>ppt_x</p:attrName>
                                          <p:attrName>ppt_y</p:attrName>
                                        </p:attrNameLst>
                                      </p:cBhvr>
                                      <p:rCtr x="-18455" y="-21343"/>
                                    </p:animMotion>
                                  </p:childTnLst>
                                </p:cTn>
                              </p:par>
                              <p:par>
                                <p:cTn id="23" presetID="0" presetClass="path" presetSubtype="0" accel="50000" decel="50000" fill="hold" grpId="1" nodeType="withEffect">
                                  <p:stCondLst>
                                    <p:cond delay="0"/>
                                  </p:stCondLst>
                                  <p:childTnLst>
                                    <p:animMotion origin="layout" path="M 0 -2.86772E-6 C 0.03333 -2.86772E-6 0.06684 0.00023 0.10139 -2.86772E-6 C 0.13594 -0.00023 0.17448 0.00255 0.20764 -0.00162 C 0.2408 -0.00578 0.27517 -0.00994 0.3 -0.02521 C 0.32483 -0.04047 0.34167 -0.05758 0.3566 -0.09274 C 0.37153 -0.12789 0.38299 -0.18594 0.38958 -0.23612 C 0.39618 -0.28631 0.39462 -0.36101 0.39601 -0.39385 " pathEditMode="relative" rAng="0" ptsTypes="aaaaaaa">
                                      <p:cBhvr>
                                        <p:cTn id="24" dur="2000" fill="hold"/>
                                        <p:tgtEl>
                                          <p:spTgt spid="6"/>
                                        </p:tgtEl>
                                        <p:attrNameLst>
                                          <p:attrName>ppt_x</p:attrName>
                                          <p:attrName>ppt_y</p:attrName>
                                        </p:attrNameLst>
                                      </p:cBhvr>
                                      <p:rCtr x="19809" y="-19565"/>
                                    </p:animMotion>
                                  </p:childTnLst>
                                </p:cTn>
                              </p:par>
                              <p:par>
                                <p:cTn id="25" presetID="10" presetClass="exit" presetSubtype="0" fill="hold" grpId="1" nodeType="withEffect">
                                  <p:stCondLst>
                                    <p:cond delay="0"/>
                                  </p:stCondLst>
                                  <p:childTnLst>
                                    <p:animEffect transition="out" filter="fade">
                                      <p:cBhvr>
                                        <p:cTn id="26" dur="1750"/>
                                        <p:tgtEl>
                                          <p:spTgt spid="30722"/>
                                        </p:tgtEl>
                                      </p:cBhvr>
                                    </p:animEffect>
                                    <p:set>
                                      <p:cBhvr>
                                        <p:cTn id="27" dur="1" fill="hold">
                                          <p:stCondLst>
                                            <p:cond delay="1749"/>
                                          </p:stCondLst>
                                        </p:cTn>
                                        <p:tgtEl>
                                          <p:spTgt spid="30722"/>
                                        </p:tgtEl>
                                        <p:attrNameLst>
                                          <p:attrName>style.visibility</p:attrName>
                                        </p:attrNameLst>
                                      </p:cBhvr>
                                      <p:to>
                                        <p:strVal val="hidden"/>
                                      </p:to>
                                    </p:set>
                                  </p:childTnLst>
                                </p:cTn>
                              </p:par>
                              <p:par>
                                <p:cTn id="28" presetID="3" presetClass="emph" presetSubtype="2" fill="hold" grpId="2" nodeType="withEffect">
                                  <p:stCondLst>
                                    <p:cond delay="0"/>
                                  </p:stCondLst>
                                  <p:childTnLst>
                                    <p:animClr clrSpc="rgb" dir="cw">
                                      <p:cBhvr override="childStyle">
                                        <p:cTn id="29" dur="2000" fill="hold"/>
                                        <p:tgtEl>
                                          <p:spTgt spid="5"/>
                                        </p:tgtEl>
                                        <p:attrNameLst>
                                          <p:attrName>style.color</p:attrName>
                                        </p:attrNameLst>
                                      </p:cBhvr>
                                      <p:to>
                                        <a:srgbClr val="FF0000"/>
                                      </p:to>
                                    </p:animClr>
                                  </p:childTnLst>
                                </p:cTn>
                              </p:par>
                              <p:par>
                                <p:cTn id="30" presetID="3" presetClass="emph" presetSubtype="2" fill="hold" grpId="2" nodeType="withEffect">
                                  <p:stCondLst>
                                    <p:cond delay="0"/>
                                  </p:stCondLst>
                                  <p:childTnLst>
                                    <p:animClr clrSpc="rgb" dir="cw">
                                      <p:cBhvr override="childStyle">
                                        <p:cTn id="31" dur="2000" fill="hold"/>
                                        <p:tgtEl>
                                          <p:spTgt spid="6"/>
                                        </p:tgtEl>
                                        <p:attrNameLst>
                                          <p:attrName>style.color</p:attrName>
                                        </p:attrNameLst>
                                      </p:cBhvr>
                                      <p:to>
                                        <a:srgbClr val="FF0000"/>
                                      </p:to>
                                    </p:animClr>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500" fill="hold"/>
                                        <p:tgtEl>
                                          <p:spTgt spid="11"/>
                                        </p:tgtEl>
                                        <p:attrNameLst>
                                          <p:attrName>ppt_w</p:attrName>
                                        </p:attrNameLst>
                                      </p:cBhvr>
                                      <p:tavLst>
                                        <p:tav tm="0">
                                          <p:val>
                                            <p:fltVal val="0"/>
                                          </p:val>
                                        </p:tav>
                                        <p:tav tm="100000">
                                          <p:val>
                                            <p:strVal val="#ppt_w"/>
                                          </p:val>
                                        </p:tav>
                                      </p:tavLst>
                                    </p:anim>
                                    <p:anim calcmode="lin" valueType="num">
                                      <p:cBhvr>
                                        <p:cTn id="37" dur="1500" fill="hold"/>
                                        <p:tgtEl>
                                          <p:spTgt spid="11"/>
                                        </p:tgtEl>
                                        <p:attrNameLst>
                                          <p:attrName>ppt_h</p:attrName>
                                        </p:attrNameLst>
                                      </p:cBhvr>
                                      <p:tavLst>
                                        <p:tav tm="0">
                                          <p:val>
                                            <p:fltVal val="0"/>
                                          </p:val>
                                        </p:tav>
                                        <p:tav tm="100000">
                                          <p:val>
                                            <p:strVal val="#ppt_h"/>
                                          </p:val>
                                        </p:tav>
                                      </p:tavLst>
                                    </p:anim>
                                  </p:childTnLst>
                                </p:cTn>
                              </p:par>
                              <p:par>
                                <p:cTn id="38" presetID="0" presetClass="path" presetSubtype="0" accel="50000" decel="50000" fill="hold" grpId="1" nodeType="withEffect">
                                  <p:stCondLst>
                                    <p:cond delay="0"/>
                                  </p:stCondLst>
                                  <p:childTnLst>
                                    <p:animMotion origin="layout" path="M -3.33333E-6 1.11111E-6 L -0.1625 -0.22107 " pathEditMode="relative" rAng="0" ptsTypes="AA">
                                      <p:cBhvr>
                                        <p:cTn id="39" dur="1500" spd="-100000" fill="hold"/>
                                        <p:tgtEl>
                                          <p:spTgt spid="11"/>
                                        </p:tgtEl>
                                        <p:attrNameLst>
                                          <p:attrName>ppt_x</p:attrName>
                                          <p:attrName>ppt_y</p:attrName>
                                        </p:attrNameLst>
                                      </p:cBhvr>
                                      <p:rCtr x="-8125" y="-11065"/>
                                    </p:animMotion>
                                  </p:childTnLst>
                                </p:cTn>
                              </p:par>
                            </p:childTnLst>
                          </p:cTn>
                        </p:par>
                        <p:par>
                          <p:cTn id="40" fill="hold">
                            <p:stCondLst>
                              <p:cond delay="1500"/>
                            </p:stCondLst>
                            <p:childTnLst>
                              <p:par>
                                <p:cTn id="41" presetID="23" presetClass="entr" presetSubtype="16"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500" fill="hold"/>
                                        <p:tgtEl>
                                          <p:spTgt spid="12"/>
                                        </p:tgtEl>
                                        <p:attrNameLst>
                                          <p:attrName>ppt_w</p:attrName>
                                        </p:attrNameLst>
                                      </p:cBhvr>
                                      <p:tavLst>
                                        <p:tav tm="0">
                                          <p:val>
                                            <p:fltVal val="0"/>
                                          </p:val>
                                        </p:tav>
                                        <p:tav tm="100000">
                                          <p:val>
                                            <p:strVal val="#ppt_w"/>
                                          </p:val>
                                        </p:tav>
                                      </p:tavLst>
                                    </p:anim>
                                    <p:anim calcmode="lin" valueType="num">
                                      <p:cBhvr>
                                        <p:cTn id="44" dur="1500" fill="hold"/>
                                        <p:tgtEl>
                                          <p:spTgt spid="12"/>
                                        </p:tgtEl>
                                        <p:attrNameLst>
                                          <p:attrName>ppt_h</p:attrName>
                                        </p:attrNameLst>
                                      </p:cBhvr>
                                      <p:tavLst>
                                        <p:tav tm="0">
                                          <p:val>
                                            <p:fltVal val="0"/>
                                          </p:val>
                                        </p:tav>
                                        <p:tav tm="100000">
                                          <p:val>
                                            <p:strVal val="#ppt_h"/>
                                          </p:val>
                                        </p:tav>
                                      </p:tavLst>
                                    </p:anim>
                                  </p:childTnLst>
                                </p:cTn>
                              </p:par>
                              <p:par>
                                <p:cTn id="45" presetID="0" presetClass="path" presetSubtype="0" accel="50000" decel="50000" fill="hold" grpId="1" nodeType="withEffect">
                                  <p:stCondLst>
                                    <p:cond delay="0"/>
                                  </p:stCondLst>
                                  <p:childTnLst>
                                    <p:animMotion origin="layout" path="M -4.16667E-6 3.7037E-6 C -0.03385 -0.00324 -0.0677 -0.00649 -0.08732 -0.03542 C -0.10694 -0.06436 -0.12066 -0.12547 -0.1177 -0.17385 C -0.11475 -0.22223 -0.07864 -0.28843 -0.06961 -0.3257 C -0.06059 -0.36297 -0.06441 -0.38241 -0.06302 -0.39723 " pathEditMode="relative" rAng="0" ptsTypes="aaaaa">
                                      <p:cBhvr>
                                        <p:cTn id="46" dur="1500" spd="-100000" fill="hold"/>
                                        <p:tgtEl>
                                          <p:spTgt spid="12"/>
                                        </p:tgtEl>
                                        <p:attrNameLst>
                                          <p:attrName>ppt_x</p:attrName>
                                          <p:attrName>ppt_y</p:attrName>
                                        </p:attrNameLst>
                                      </p:cBhvr>
                                      <p:rCtr x="-6042" y="-19861"/>
                                    </p:animMotion>
                                  </p:childTnLst>
                                </p:cTn>
                              </p:par>
                            </p:childTnLst>
                          </p:cTn>
                        </p:par>
                        <p:par>
                          <p:cTn id="47" fill="hold">
                            <p:stCondLst>
                              <p:cond delay="3000"/>
                            </p:stCondLst>
                            <p:childTnLst>
                              <p:par>
                                <p:cTn id="48" presetID="23" presetClass="entr" presetSubtype="16"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500" fill="hold"/>
                                        <p:tgtEl>
                                          <p:spTgt spid="9"/>
                                        </p:tgtEl>
                                        <p:attrNameLst>
                                          <p:attrName>ppt_w</p:attrName>
                                        </p:attrNameLst>
                                      </p:cBhvr>
                                      <p:tavLst>
                                        <p:tav tm="0">
                                          <p:val>
                                            <p:fltVal val="0"/>
                                          </p:val>
                                        </p:tav>
                                        <p:tav tm="100000">
                                          <p:val>
                                            <p:strVal val="#ppt_w"/>
                                          </p:val>
                                        </p:tav>
                                      </p:tavLst>
                                    </p:anim>
                                    <p:anim calcmode="lin" valueType="num">
                                      <p:cBhvr>
                                        <p:cTn id="51" dur="1500" fill="hold"/>
                                        <p:tgtEl>
                                          <p:spTgt spid="9"/>
                                        </p:tgtEl>
                                        <p:attrNameLst>
                                          <p:attrName>ppt_h</p:attrName>
                                        </p:attrNameLst>
                                      </p:cBhvr>
                                      <p:tavLst>
                                        <p:tav tm="0">
                                          <p:val>
                                            <p:fltVal val="0"/>
                                          </p:val>
                                        </p:tav>
                                        <p:tav tm="100000">
                                          <p:val>
                                            <p:strVal val="#ppt_h"/>
                                          </p:val>
                                        </p:tav>
                                      </p:tavLst>
                                    </p:anim>
                                  </p:childTnLst>
                                </p:cTn>
                              </p:par>
                              <p:par>
                                <p:cTn id="52" presetID="0" presetClass="path" presetSubtype="0" accel="50000" decel="50000" fill="hold" grpId="1" nodeType="withEffect">
                                  <p:stCondLst>
                                    <p:cond delay="0"/>
                                  </p:stCondLst>
                                  <p:childTnLst>
                                    <p:animMotion origin="layout" path="M -3.61111E-6 3.33333E-6 C -0.02639 -0.02361 -0.05277 -0.04699 -0.07708 -0.08773 C -0.10139 -0.12848 -0.1467 -0.17315 -0.14548 -0.24468 C -0.14427 -0.31621 -0.10659 -0.46065 -0.06961 -0.51644 C -0.03264 -0.57223 0.04566 -0.56644 0.07605 -0.57963 " pathEditMode="relative" rAng="0" ptsTypes="aaaaa">
                                      <p:cBhvr>
                                        <p:cTn id="53" dur="1500" spd="-100000" fill="hold"/>
                                        <p:tgtEl>
                                          <p:spTgt spid="9"/>
                                        </p:tgtEl>
                                        <p:attrNameLst>
                                          <p:attrName>ppt_x</p:attrName>
                                          <p:attrName>ppt_y</p:attrName>
                                        </p:attrNameLst>
                                      </p:cBhvr>
                                      <p:rCtr x="-3542" y="-28981"/>
                                    </p:animMotion>
                                  </p:childTnLst>
                                </p:cTn>
                              </p:par>
                            </p:childTnLst>
                          </p:cTn>
                        </p:par>
                        <p:par>
                          <p:cTn id="54" fill="hold">
                            <p:stCondLst>
                              <p:cond delay="4500"/>
                            </p:stCondLst>
                            <p:childTnLst>
                              <p:par>
                                <p:cTn id="55" presetID="23" presetClass="entr" presetSubtype="16"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1500" fill="hold"/>
                                        <p:tgtEl>
                                          <p:spTgt spid="10"/>
                                        </p:tgtEl>
                                        <p:attrNameLst>
                                          <p:attrName>ppt_w</p:attrName>
                                        </p:attrNameLst>
                                      </p:cBhvr>
                                      <p:tavLst>
                                        <p:tav tm="0">
                                          <p:val>
                                            <p:fltVal val="0"/>
                                          </p:val>
                                        </p:tav>
                                        <p:tav tm="100000">
                                          <p:val>
                                            <p:strVal val="#ppt_w"/>
                                          </p:val>
                                        </p:tav>
                                      </p:tavLst>
                                    </p:anim>
                                    <p:anim calcmode="lin" valueType="num">
                                      <p:cBhvr>
                                        <p:cTn id="58" dur="1500" fill="hold"/>
                                        <p:tgtEl>
                                          <p:spTgt spid="10"/>
                                        </p:tgtEl>
                                        <p:attrNameLst>
                                          <p:attrName>ppt_h</p:attrName>
                                        </p:attrNameLst>
                                      </p:cBhvr>
                                      <p:tavLst>
                                        <p:tav tm="0">
                                          <p:val>
                                            <p:fltVal val="0"/>
                                          </p:val>
                                        </p:tav>
                                        <p:tav tm="100000">
                                          <p:val>
                                            <p:strVal val="#ppt_h"/>
                                          </p:val>
                                        </p:tav>
                                      </p:tavLst>
                                    </p:anim>
                                  </p:childTnLst>
                                </p:cTn>
                              </p:par>
                              <p:par>
                                <p:cTn id="59" presetID="0" presetClass="path" presetSubtype="0" accel="50000" decel="50000" fill="hold" grpId="1" nodeType="withEffect">
                                  <p:stCondLst>
                                    <p:cond delay="0"/>
                                  </p:stCondLst>
                                  <p:childTnLst>
                                    <p:animMotion origin="layout" path="M -3.33333E-6 -3.33333E-6 C 0.00747 -0.03449 0.01493 -0.06875 0.03282 -0.11134 C 0.0507 -0.15393 0.05052 -0.1949 0.10764 -0.25486 C 0.16476 -0.31481 0.31945 -0.42592 0.37518 -0.47106 " pathEditMode="relative" rAng="0" ptsTypes="aaaa">
                                      <p:cBhvr>
                                        <p:cTn id="60" dur="1500" spd="-100000" fill="hold"/>
                                        <p:tgtEl>
                                          <p:spTgt spid="10"/>
                                        </p:tgtEl>
                                        <p:attrNameLst>
                                          <p:attrName>ppt_x</p:attrName>
                                          <p:attrName>ppt_y</p:attrName>
                                        </p:attrNameLst>
                                      </p:cBhvr>
                                      <p:rCtr x="18750" y="-23565"/>
                                    </p:animMotion>
                                  </p:childTnLst>
                                </p:cTn>
                              </p:par>
                            </p:childTnLst>
                          </p:cTn>
                        </p:par>
                        <p:par>
                          <p:cTn id="61" fill="hold">
                            <p:stCondLst>
                              <p:cond delay="6000"/>
                            </p:stCondLst>
                            <p:childTnLst>
                              <p:par>
                                <p:cTn id="62" presetID="23" presetClass="entr" presetSubtype="16"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1500" fill="hold"/>
                                        <p:tgtEl>
                                          <p:spTgt spid="7"/>
                                        </p:tgtEl>
                                        <p:attrNameLst>
                                          <p:attrName>ppt_w</p:attrName>
                                        </p:attrNameLst>
                                      </p:cBhvr>
                                      <p:tavLst>
                                        <p:tav tm="0">
                                          <p:val>
                                            <p:fltVal val="0"/>
                                          </p:val>
                                        </p:tav>
                                        <p:tav tm="100000">
                                          <p:val>
                                            <p:strVal val="#ppt_w"/>
                                          </p:val>
                                        </p:tav>
                                      </p:tavLst>
                                    </p:anim>
                                    <p:anim calcmode="lin" valueType="num">
                                      <p:cBhvr>
                                        <p:cTn id="65" dur="1500" fill="hold"/>
                                        <p:tgtEl>
                                          <p:spTgt spid="7"/>
                                        </p:tgtEl>
                                        <p:attrNameLst>
                                          <p:attrName>ppt_h</p:attrName>
                                        </p:attrNameLst>
                                      </p:cBhvr>
                                      <p:tavLst>
                                        <p:tav tm="0">
                                          <p:val>
                                            <p:fltVal val="0"/>
                                          </p:val>
                                        </p:tav>
                                        <p:tav tm="100000">
                                          <p:val>
                                            <p:strVal val="#ppt_h"/>
                                          </p:val>
                                        </p:tav>
                                      </p:tavLst>
                                    </p:anim>
                                  </p:childTnLst>
                                </p:cTn>
                              </p:par>
                              <p:par>
                                <p:cTn id="66" presetID="0" presetClass="path" presetSubtype="0" accel="50000" decel="50000" fill="hold" grpId="1" nodeType="withEffect">
                                  <p:stCondLst>
                                    <p:cond delay="0"/>
                                  </p:stCondLst>
                                  <p:childTnLst>
                                    <p:animMotion origin="layout" path="M 3.33333E-6 -2.22222E-6 C 0.05764 -0.0081 0.11545 -0.0162 0.17725 -0.03032 C 0.23906 -0.04444 0.32465 -0.0544 0.37083 -0.08426 C 0.41701 -0.11412 0.43663 -0.18379 0.45399 -0.20995 " pathEditMode="relative" rAng="0" ptsTypes="aaaa">
                                      <p:cBhvr>
                                        <p:cTn id="67" dur="1500" spd="-100000" fill="hold"/>
                                        <p:tgtEl>
                                          <p:spTgt spid="7"/>
                                        </p:tgtEl>
                                        <p:attrNameLst>
                                          <p:attrName>ppt_x</p:attrName>
                                          <p:attrName>ppt_y</p:attrName>
                                        </p:attrNameLst>
                                      </p:cBhvr>
                                      <p:rCtr x="22691" y="-10509"/>
                                    </p:animMotion>
                                  </p:childTnLst>
                                </p:cTn>
                              </p:par>
                            </p:childTnLst>
                          </p:cTn>
                        </p:par>
                        <p:par>
                          <p:cTn id="68" fill="hold">
                            <p:stCondLst>
                              <p:cond delay="7500"/>
                            </p:stCondLst>
                            <p:childTnLst>
                              <p:par>
                                <p:cTn id="69" presetID="23" presetClass="entr" presetSubtype="16"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1500" fill="hold"/>
                                        <p:tgtEl>
                                          <p:spTgt spid="8"/>
                                        </p:tgtEl>
                                        <p:attrNameLst>
                                          <p:attrName>ppt_w</p:attrName>
                                        </p:attrNameLst>
                                      </p:cBhvr>
                                      <p:tavLst>
                                        <p:tav tm="0">
                                          <p:val>
                                            <p:fltVal val="0"/>
                                          </p:val>
                                        </p:tav>
                                        <p:tav tm="100000">
                                          <p:val>
                                            <p:strVal val="#ppt_w"/>
                                          </p:val>
                                        </p:tav>
                                      </p:tavLst>
                                    </p:anim>
                                    <p:anim calcmode="lin" valueType="num">
                                      <p:cBhvr>
                                        <p:cTn id="72" dur="1500" fill="hold"/>
                                        <p:tgtEl>
                                          <p:spTgt spid="8"/>
                                        </p:tgtEl>
                                        <p:attrNameLst>
                                          <p:attrName>ppt_h</p:attrName>
                                        </p:attrNameLst>
                                      </p:cBhvr>
                                      <p:tavLst>
                                        <p:tav tm="0">
                                          <p:val>
                                            <p:fltVal val="0"/>
                                          </p:val>
                                        </p:tav>
                                        <p:tav tm="100000">
                                          <p:val>
                                            <p:strVal val="#ppt_h"/>
                                          </p:val>
                                        </p:tav>
                                      </p:tavLst>
                                    </p:anim>
                                  </p:childTnLst>
                                </p:cTn>
                              </p:par>
                              <p:par>
                                <p:cTn id="73" presetID="0" presetClass="path" presetSubtype="0" accel="50000" decel="50000" fill="hold" grpId="1" nodeType="withEffect">
                                  <p:stCondLst>
                                    <p:cond delay="0"/>
                                  </p:stCondLst>
                                  <p:childTnLst>
                                    <p:animMotion origin="layout" path="M 2.5E-6 3.33333E-6 C 0.00989 -0.02176 0.01979 -0.04329 0.0493 -0.06412 C 0.07882 -0.08496 0.1243 -0.11551 0.17725 -0.125 C 0.23021 -0.13449 0.32048 -0.13773 0.36719 -0.12153 C 0.41389 -0.10533 0.44166 -0.05278 0.45816 -0.02709 C 0.47465 -0.00139 0.46458 0.02037 0.46614 0.03287 " pathEditMode="relative" rAng="0" ptsTypes="aaaaaa">
                                      <p:cBhvr>
                                        <p:cTn id="74" dur="1500" spd="-100000" fill="hold"/>
                                        <p:tgtEl>
                                          <p:spTgt spid="8"/>
                                        </p:tgtEl>
                                        <p:attrNameLst>
                                          <p:attrName>ppt_x</p:attrName>
                                          <p:attrName>ppt_y</p:attrName>
                                        </p:attrNameLst>
                                      </p:cBhvr>
                                      <p:rCtr x="23733" y="-5255"/>
                                    </p:animMotion>
                                  </p:childTnLst>
                                </p:cTn>
                              </p:par>
                            </p:childTnLst>
                          </p:cTn>
                        </p:par>
                        <p:par>
                          <p:cTn id="75" fill="hold">
                            <p:stCondLst>
                              <p:cond delay="9000"/>
                            </p:stCondLst>
                            <p:childTnLst>
                              <p:par>
                                <p:cTn id="76" presetID="23" presetClass="entr" presetSubtype="16" fill="hold" grpId="0" nodeType="after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1500" fill="hold"/>
                                        <p:tgtEl>
                                          <p:spTgt spid="13"/>
                                        </p:tgtEl>
                                        <p:attrNameLst>
                                          <p:attrName>ppt_w</p:attrName>
                                        </p:attrNameLst>
                                      </p:cBhvr>
                                      <p:tavLst>
                                        <p:tav tm="0">
                                          <p:val>
                                            <p:fltVal val="0"/>
                                          </p:val>
                                        </p:tav>
                                        <p:tav tm="100000">
                                          <p:val>
                                            <p:strVal val="#ppt_w"/>
                                          </p:val>
                                        </p:tav>
                                      </p:tavLst>
                                    </p:anim>
                                    <p:anim calcmode="lin" valueType="num">
                                      <p:cBhvr>
                                        <p:cTn id="79" dur="1500" fill="hold"/>
                                        <p:tgtEl>
                                          <p:spTgt spid="13"/>
                                        </p:tgtEl>
                                        <p:attrNameLst>
                                          <p:attrName>ppt_h</p:attrName>
                                        </p:attrNameLst>
                                      </p:cBhvr>
                                      <p:tavLst>
                                        <p:tav tm="0">
                                          <p:val>
                                            <p:fltVal val="0"/>
                                          </p:val>
                                        </p:tav>
                                        <p:tav tm="100000">
                                          <p:val>
                                            <p:strVal val="#ppt_h"/>
                                          </p:val>
                                        </p:tav>
                                      </p:tavLst>
                                    </p:anim>
                                  </p:childTnLst>
                                </p:cTn>
                              </p:par>
                              <p:par>
                                <p:cTn id="80" presetID="0" presetClass="path" presetSubtype="0" accel="50000" decel="50000" fill="hold" grpId="1" nodeType="withEffect">
                                  <p:stCondLst>
                                    <p:cond delay="0"/>
                                  </p:stCondLst>
                                  <p:childTnLst>
                                    <p:animMotion origin="layout" path="M 3.33333E-6 4.44444E-6 C 0.03698 -0.01852 0.07413 -0.03704 0.11024 -0.0169 C 0.14635 0.00324 0.1967 0.08425 0.21649 0.12152 C 0.23628 0.15879 0.22673 0.18888 0.22934 0.20648 " pathEditMode="relative" rAng="0" ptsTypes="aaaa">
                                      <p:cBhvr>
                                        <p:cTn id="81" dur="1500" spd="-100000" fill="hold"/>
                                        <p:tgtEl>
                                          <p:spTgt spid="13"/>
                                        </p:tgtEl>
                                        <p:attrNameLst>
                                          <p:attrName>ppt_x</p:attrName>
                                          <p:attrName>ppt_y</p:attrName>
                                        </p:attrNameLst>
                                      </p:cBhvr>
                                      <p:rCtr x="11806" y="8472"/>
                                    </p:animMotion>
                                  </p:childTnLst>
                                </p:cTn>
                              </p:par>
                            </p:childTnLst>
                          </p:cTn>
                        </p:par>
                        <p:par>
                          <p:cTn id="82" fill="hold">
                            <p:stCondLst>
                              <p:cond delay="10500"/>
                            </p:stCondLst>
                            <p:childTnLst>
                              <p:par>
                                <p:cTn id="83" presetID="23" presetClass="entr" presetSubtype="16"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500" fill="hold"/>
                                        <p:tgtEl>
                                          <p:spTgt spid="14"/>
                                        </p:tgtEl>
                                        <p:attrNameLst>
                                          <p:attrName>ppt_w</p:attrName>
                                        </p:attrNameLst>
                                      </p:cBhvr>
                                      <p:tavLst>
                                        <p:tav tm="0">
                                          <p:val>
                                            <p:fltVal val="0"/>
                                          </p:val>
                                        </p:tav>
                                        <p:tav tm="100000">
                                          <p:val>
                                            <p:strVal val="#ppt_w"/>
                                          </p:val>
                                        </p:tav>
                                      </p:tavLst>
                                    </p:anim>
                                    <p:anim calcmode="lin" valueType="num">
                                      <p:cBhvr>
                                        <p:cTn id="86" dur="1500" fill="hold"/>
                                        <p:tgtEl>
                                          <p:spTgt spid="14"/>
                                        </p:tgtEl>
                                        <p:attrNameLst>
                                          <p:attrName>ppt_h</p:attrName>
                                        </p:attrNameLst>
                                      </p:cBhvr>
                                      <p:tavLst>
                                        <p:tav tm="0">
                                          <p:val>
                                            <p:fltVal val="0"/>
                                          </p:val>
                                        </p:tav>
                                        <p:tav tm="100000">
                                          <p:val>
                                            <p:strVal val="#ppt_h"/>
                                          </p:val>
                                        </p:tav>
                                      </p:tavLst>
                                    </p:anim>
                                  </p:childTnLst>
                                </p:cTn>
                              </p:par>
                              <p:par>
                                <p:cTn id="87" presetID="0" presetClass="path" presetSubtype="0" accel="50000" decel="50000" fill="hold" grpId="1" nodeType="withEffect">
                                  <p:stCondLst>
                                    <p:cond delay="0"/>
                                  </p:stCondLst>
                                  <p:childTnLst>
                                    <p:animMotion origin="layout" path="M -3.33333E-6 -0.00185 C -0.00295 0.01133 -0.00642 0.05574 -0.01823 0.07678 C -0.03003 0.09783 -0.04774 0.11124 -0.07135 0.12396 C -0.09496 0.13668 -0.14149 0.14663 -0.15989 0.15264 " pathEditMode="relative" rAng="0" ptsTypes="aaaa">
                                      <p:cBhvr>
                                        <p:cTn id="88" dur="1500" spd="-100000" fill="hold"/>
                                        <p:tgtEl>
                                          <p:spTgt spid="14"/>
                                        </p:tgtEl>
                                        <p:attrNameLst>
                                          <p:attrName>ppt_x</p:attrName>
                                          <p:attrName>ppt_y</p:attrName>
                                        </p:attrNameLst>
                                      </p:cBhvr>
                                      <p:rCtr x="-8003" y="7724"/>
                                    </p:animMotion>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grpId="2" nodeType="clickEffect">
                                  <p:stCondLst>
                                    <p:cond delay="0"/>
                                  </p:stCondLst>
                                  <p:childTnLst>
                                    <p:animMotion origin="layout" path="M -3.33333E-6 1.11111E-6 L -0.33958 -0.21829 " pathEditMode="relative" rAng="0" ptsTypes="AA">
                                      <p:cBhvr>
                                        <p:cTn id="92" dur="2000" fill="hold"/>
                                        <p:tgtEl>
                                          <p:spTgt spid="11"/>
                                        </p:tgtEl>
                                        <p:attrNameLst>
                                          <p:attrName>ppt_x</p:attrName>
                                          <p:attrName>ppt_y</p:attrName>
                                        </p:attrNameLst>
                                      </p:cBhvr>
                                      <p:rCtr x="-16979" y="-10926"/>
                                    </p:animMotion>
                                  </p:childTnLst>
                                </p:cTn>
                              </p:par>
                              <p:par>
                                <p:cTn id="93" presetID="42" presetClass="path" presetSubtype="0" accel="50000" decel="50000" fill="hold" grpId="2" nodeType="withEffect">
                                  <p:stCondLst>
                                    <p:cond delay="0"/>
                                  </p:stCondLst>
                                  <p:childTnLst>
                                    <p:animMotion origin="layout" path="M -4.16667E-6 3.7037E-6 L -0.24062 -0.39514 " pathEditMode="relative" rAng="0" ptsTypes="AA">
                                      <p:cBhvr>
                                        <p:cTn id="94" dur="2000" fill="hold"/>
                                        <p:tgtEl>
                                          <p:spTgt spid="12"/>
                                        </p:tgtEl>
                                        <p:attrNameLst>
                                          <p:attrName>ppt_x</p:attrName>
                                          <p:attrName>ppt_y</p:attrName>
                                        </p:attrNameLst>
                                      </p:cBhvr>
                                      <p:rCtr x="-12031" y="-19769"/>
                                    </p:animMotion>
                                  </p:childTnLst>
                                </p:cTn>
                              </p:par>
                              <p:par>
                                <p:cTn id="95" presetID="42" presetClass="path" presetSubtype="0" accel="50000" decel="50000" fill="hold" grpId="2" nodeType="withEffect">
                                  <p:stCondLst>
                                    <p:cond delay="0"/>
                                  </p:stCondLst>
                                  <p:childTnLst>
                                    <p:animMotion origin="layout" path="M -3.61111E-6 3.33333E-6 L -0.10017 -0.57755 " pathEditMode="relative" rAng="0" ptsTypes="AA">
                                      <p:cBhvr>
                                        <p:cTn id="96" dur="2000" fill="hold"/>
                                        <p:tgtEl>
                                          <p:spTgt spid="9"/>
                                        </p:tgtEl>
                                        <p:attrNameLst>
                                          <p:attrName>ppt_x</p:attrName>
                                          <p:attrName>ppt_y</p:attrName>
                                        </p:attrNameLst>
                                      </p:cBhvr>
                                      <p:rCtr x="-5017" y="-28889"/>
                                    </p:animMotion>
                                  </p:childTnLst>
                                </p:cTn>
                              </p:par>
                              <p:par>
                                <p:cTn id="97" presetID="42" presetClass="path" presetSubtype="0" accel="50000" decel="50000" fill="hold" grpId="2" nodeType="withEffect">
                                  <p:stCondLst>
                                    <p:cond delay="0"/>
                                  </p:stCondLst>
                                  <p:childTnLst>
                                    <p:animMotion origin="layout" path="M -3.33333E-6 -3.33333E-6 L 0.1974 -0.47106 " pathEditMode="relative" rAng="0" ptsTypes="AA">
                                      <p:cBhvr>
                                        <p:cTn id="98" dur="2000" fill="hold"/>
                                        <p:tgtEl>
                                          <p:spTgt spid="10"/>
                                        </p:tgtEl>
                                        <p:attrNameLst>
                                          <p:attrName>ppt_x</p:attrName>
                                          <p:attrName>ppt_y</p:attrName>
                                        </p:attrNameLst>
                                      </p:cBhvr>
                                      <p:rCtr x="9861" y="-23565"/>
                                    </p:animMotion>
                                  </p:childTnLst>
                                </p:cTn>
                              </p:par>
                              <p:par>
                                <p:cTn id="99" presetID="42" presetClass="path" presetSubtype="0" accel="50000" decel="50000" fill="hold" grpId="2" nodeType="withEffect">
                                  <p:stCondLst>
                                    <p:cond delay="0"/>
                                  </p:stCondLst>
                                  <p:childTnLst>
                                    <p:animMotion origin="layout" path="M 3.33333E-6 -2.22222E-6 L 0.27708 -0.20972 " pathEditMode="relative" rAng="0" ptsTypes="AA">
                                      <p:cBhvr>
                                        <p:cTn id="100" dur="2000" fill="hold"/>
                                        <p:tgtEl>
                                          <p:spTgt spid="7"/>
                                        </p:tgtEl>
                                        <p:attrNameLst>
                                          <p:attrName>ppt_x</p:attrName>
                                          <p:attrName>ppt_y</p:attrName>
                                        </p:attrNameLst>
                                      </p:cBhvr>
                                      <p:rCtr x="13854" y="-10486"/>
                                    </p:animMotion>
                                  </p:childTnLst>
                                </p:cTn>
                              </p:par>
                              <p:par>
                                <p:cTn id="101" presetID="42" presetClass="path" presetSubtype="0" accel="50000" decel="50000" fill="hold" grpId="2" nodeType="withEffect">
                                  <p:stCondLst>
                                    <p:cond delay="0"/>
                                  </p:stCondLst>
                                  <p:childTnLst>
                                    <p:animMotion origin="layout" path="M 2.5E-6 3.33333E-6 L 0.28906 0.0331 " pathEditMode="relative" rAng="0" ptsTypes="AA">
                                      <p:cBhvr>
                                        <p:cTn id="102" dur="2000" fill="hold"/>
                                        <p:tgtEl>
                                          <p:spTgt spid="8"/>
                                        </p:tgtEl>
                                        <p:attrNameLst>
                                          <p:attrName>ppt_x</p:attrName>
                                          <p:attrName>ppt_y</p:attrName>
                                        </p:attrNameLst>
                                      </p:cBhvr>
                                      <p:rCtr x="14444" y="1644"/>
                                    </p:animMotion>
                                  </p:childTnLst>
                                </p:cTn>
                              </p:par>
                              <p:par>
                                <p:cTn id="103" presetID="42" presetClass="path" presetSubtype="0" accel="50000" decel="50000" fill="hold" grpId="2" nodeType="withEffect">
                                  <p:stCondLst>
                                    <p:cond delay="0"/>
                                  </p:stCondLst>
                                  <p:childTnLst>
                                    <p:animMotion origin="layout" path="M 3.33333E-6 4.44444E-6 L 0.05208 0.20763 " pathEditMode="relative" rAng="0" ptsTypes="AA">
                                      <p:cBhvr>
                                        <p:cTn id="104" dur="2000" fill="hold"/>
                                        <p:tgtEl>
                                          <p:spTgt spid="13"/>
                                        </p:tgtEl>
                                        <p:attrNameLst>
                                          <p:attrName>ppt_x</p:attrName>
                                          <p:attrName>ppt_y</p:attrName>
                                        </p:attrNameLst>
                                      </p:cBhvr>
                                      <p:rCtr x="2604" y="10370"/>
                                    </p:animMotion>
                                  </p:childTnLst>
                                </p:cTn>
                              </p:par>
                              <p:par>
                                <p:cTn id="105" presetID="42" presetClass="path" presetSubtype="0" accel="50000" decel="50000" fill="hold" grpId="2" nodeType="withEffect">
                                  <p:stCondLst>
                                    <p:cond delay="0"/>
                                  </p:stCondLst>
                                  <p:childTnLst>
                                    <p:animMotion origin="layout" path="M -3.33333E-6 -1.11111E-6 L -0.3401 0.15116 " pathEditMode="relative" rAng="0" ptsTypes="AA">
                                      <p:cBhvr>
                                        <p:cTn id="106" dur="2000" fill="hold"/>
                                        <p:tgtEl>
                                          <p:spTgt spid="14"/>
                                        </p:tgtEl>
                                        <p:attrNameLst>
                                          <p:attrName>ppt_x</p:attrName>
                                          <p:attrName>ppt_y</p:attrName>
                                        </p:attrNameLst>
                                      </p:cBhvr>
                                      <p:rCtr x="-17014" y="7546"/>
                                    </p:animMotion>
                                  </p:childTnLst>
                                </p:cTn>
                              </p:par>
                              <p:par>
                                <p:cTn id="107" presetID="23" presetClass="exit" presetSubtype="32" fill="hold" grpId="3" nodeType="withEffect">
                                  <p:stCondLst>
                                    <p:cond delay="0"/>
                                  </p:stCondLst>
                                  <p:childTnLst>
                                    <p:anim calcmode="lin" valueType="num">
                                      <p:cBhvr>
                                        <p:cTn id="108" dur="2000"/>
                                        <p:tgtEl>
                                          <p:spTgt spid="11"/>
                                        </p:tgtEl>
                                        <p:attrNameLst>
                                          <p:attrName>ppt_w</p:attrName>
                                        </p:attrNameLst>
                                      </p:cBhvr>
                                      <p:tavLst>
                                        <p:tav tm="0">
                                          <p:val>
                                            <p:strVal val="ppt_w"/>
                                          </p:val>
                                        </p:tav>
                                        <p:tav tm="100000">
                                          <p:val>
                                            <p:fltVal val="0"/>
                                          </p:val>
                                        </p:tav>
                                      </p:tavLst>
                                    </p:anim>
                                    <p:anim calcmode="lin" valueType="num">
                                      <p:cBhvr>
                                        <p:cTn id="109" dur="2000"/>
                                        <p:tgtEl>
                                          <p:spTgt spid="11"/>
                                        </p:tgtEl>
                                        <p:attrNameLst>
                                          <p:attrName>ppt_h</p:attrName>
                                        </p:attrNameLst>
                                      </p:cBhvr>
                                      <p:tavLst>
                                        <p:tav tm="0">
                                          <p:val>
                                            <p:strVal val="ppt_h"/>
                                          </p:val>
                                        </p:tav>
                                        <p:tav tm="100000">
                                          <p:val>
                                            <p:fltVal val="0"/>
                                          </p:val>
                                        </p:tav>
                                      </p:tavLst>
                                    </p:anim>
                                    <p:set>
                                      <p:cBhvr>
                                        <p:cTn id="110" dur="1" fill="hold">
                                          <p:stCondLst>
                                            <p:cond delay="1999"/>
                                          </p:stCondLst>
                                        </p:cTn>
                                        <p:tgtEl>
                                          <p:spTgt spid="11"/>
                                        </p:tgtEl>
                                        <p:attrNameLst>
                                          <p:attrName>style.visibility</p:attrName>
                                        </p:attrNameLst>
                                      </p:cBhvr>
                                      <p:to>
                                        <p:strVal val="hidden"/>
                                      </p:to>
                                    </p:set>
                                  </p:childTnLst>
                                </p:cTn>
                              </p:par>
                              <p:par>
                                <p:cTn id="111" presetID="23" presetClass="exit" presetSubtype="32" fill="hold" grpId="3" nodeType="withEffect">
                                  <p:stCondLst>
                                    <p:cond delay="0"/>
                                  </p:stCondLst>
                                  <p:childTnLst>
                                    <p:anim calcmode="lin" valueType="num">
                                      <p:cBhvr>
                                        <p:cTn id="112" dur="2000"/>
                                        <p:tgtEl>
                                          <p:spTgt spid="12"/>
                                        </p:tgtEl>
                                        <p:attrNameLst>
                                          <p:attrName>ppt_w</p:attrName>
                                        </p:attrNameLst>
                                      </p:cBhvr>
                                      <p:tavLst>
                                        <p:tav tm="0">
                                          <p:val>
                                            <p:strVal val="ppt_w"/>
                                          </p:val>
                                        </p:tav>
                                        <p:tav tm="100000">
                                          <p:val>
                                            <p:fltVal val="0"/>
                                          </p:val>
                                        </p:tav>
                                      </p:tavLst>
                                    </p:anim>
                                    <p:anim calcmode="lin" valueType="num">
                                      <p:cBhvr>
                                        <p:cTn id="113" dur="2000"/>
                                        <p:tgtEl>
                                          <p:spTgt spid="12"/>
                                        </p:tgtEl>
                                        <p:attrNameLst>
                                          <p:attrName>ppt_h</p:attrName>
                                        </p:attrNameLst>
                                      </p:cBhvr>
                                      <p:tavLst>
                                        <p:tav tm="0">
                                          <p:val>
                                            <p:strVal val="ppt_h"/>
                                          </p:val>
                                        </p:tav>
                                        <p:tav tm="100000">
                                          <p:val>
                                            <p:fltVal val="0"/>
                                          </p:val>
                                        </p:tav>
                                      </p:tavLst>
                                    </p:anim>
                                    <p:set>
                                      <p:cBhvr>
                                        <p:cTn id="114" dur="1" fill="hold">
                                          <p:stCondLst>
                                            <p:cond delay="1999"/>
                                          </p:stCondLst>
                                        </p:cTn>
                                        <p:tgtEl>
                                          <p:spTgt spid="12"/>
                                        </p:tgtEl>
                                        <p:attrNameLst>
                                          <p:attrName>style.visibility</p:attrName>
                                        </p:attrNameLst>
                                      </p:cBhvr>
                                      <p:to>
                                        <p:strVal val="hidden"/>
                                      </p:to>
                                    </p:set>
                                  </p:childTnLst>
                                </p:cTn>
                              </p:par>
                              <p:par>
                                <p:cTn id="115" presetID="23" presetClass="exit" presetSubtype="32" fill="hold" grpId="3" nodeType="withEffect">
                                  <p:stCondLst>
                                    <p:cond delay="0"/>
                                  </p:stCondLst>
                                  <p:childTnLst>
                                    <p:anim calcmode="lin" valueType="num">
                                      <p:cBhvr>
                                        <p:cTn id="116" dur="2000"/>
                                        <p:tgtEl>
                                          <p:spTgt spid="9"/>
                                        </p:tgtEl>
                                        <p:attrNameLst>
                                          <p:attrName>ppt_w</p:attrName>
                                        </p:attrNameLst>
                                      </p:cBhvr>
                                      <p:tavLst>
                                        <p:tav tm="0">
                                          <p:val>
                                            <p:strVal val="ppt_w"/>
                                          </p:val>
                                        </p:tav>
                                        <p:tav tm="100000">
                                          <p:val>
                                            <p:fltVal val="0"/>
                                          </p:val>
                                        </p:tav>
                                      </p:tavLst>
                                    </p:anim>
                                    <p:anim calcmode="lin" valueType="num">
                                      <p:cBhvr>
                                        <p:cTn id="117" dur="2000"/>
                                        <p:tgtEl>
                                          <p:spTgt spid="9"/>
                                        </p:tgtEl>
                                        <p:attrNameLst>
                                          <p:attrName>ppt_h</p:attrName>
                                        </p:attrNameLst>
                                      </p:cBhvr>
                                      <p:tavLst>
                                        <p:tav tm="0">
                                          <p:val>
                                            <p:strVal val="ppt_h"/>
                                          </p:val>
                                        </p:tav>
                                        <p:tav tm="100000">
                                          <p:val>
                                            <p:fltVal val="0"/>
                                          </p:val>
                                        </p:tav>
                                      </p:tavLst>
                                    </p:anim>
                                    <p:set>
                                      <p:cBhvr>
                                        <p:cTn id="118" dur="1" fill="hold">
                                          <p:stCondLst>
                                            <p:cond delay="1999"/>
                                          </p:stCondLst>
                                        </p:cTn>
                                        <p:tgtEl>
                                          <p:spTgt spid="9"/>
                                        </p:tgtEl>
                                        <p:attrNameLst>
                                          <p:attrName>style.visibility</p:attrName>
                                        </p:attrNameLst>
                                      </p:cBhvr>
                                      <p:to>
                                        <p:strVal val="hidden"/>
                                      </p:to>
                                    </p:set>
                                  </p:childTnLst>
                                </p:cTn>
                              </p:par>
                              <p:par>
                                <p:cTn id="119" presetID="23" presetClass="exit" presetSubtype="32" fill="hold" grpId="3" nodeType="withEffect">
                                  <p:stCondLst>
                                    <p:cond delay="0"/>
                                  </p:stCondLst>
                                  <p:childTnLst>
                                    <p:anim calcmode="lin" valueType="num">
                                      <p:cBhvr>
                                        <p:cTn id="120" dur="2000"/>
                                        <p:tgtEl>
                                          <p:spTgt spid="10"/>
                                        </p:tgtEl>
                                        <p:attrNameLst>
                                          <p:attrName>ppt_w</p:attrName>
                                        </p:attrNameLst>
                                      </p:cBhvr>
                                      <p:tavLst>
                                        <p:tav tm="0">
                                          <p:val>
                                            <p:strVal val="ppt_w"/>
                                          </p:val>
                                        </p:tav>
                                        <p:tav tm="100000">
                                          <p:val>
                                            <p:fltVal val="0"/>
                                          </p:val>
                                        </p:tav>
                                      </p:tavLst>
                                    </p:anim>
                                    <p:anim calcmode="lin" valueType="num">
                                      <p:cBhvr>
                                        <p:cTn id="121" dur="2000"/>
                                        <p:tgtEl>
                                          <p:spTgt spid="10"/>
                                        </p:tgtEl>
                                        <p:attrNameLst>
                                          <p:attrName>ppt_h</p:attrName>
                                        </p:attrNameLst>
                                      </p:cBhvr>
                                      <p:tavLst>
                                        <p:tav tm="0">
                                          <p:val>
                                            <p:strVal val="ppt_h"/>
                                          </p:val>
                                        </p:tav>
                                        <p:tav tm="100000">
                                          <p:val>
                                            <p:fltVal val="0"/>
                                          </p:val>
                                        </p:tav>
                                      </p:tavLst>
                                    </p:anim>
                                    <p:set>
                                      <p:cBhvr>
                                        <p:cTn id="122" dur="1" fill="hold">
                                          <p:stCondLst>
                                            <p:cond delay="1999"/>
                                          </p:stCondLst>
                                        </p:cTn>
                                        <p:tgtEl>
                                          <p:spTgt spid="10"/>
                                        </p:tgtEl>
                                        <p:attrNameLst>
                                          <p:attrName>style.visibility</p:attrName>
                                        </p:attrNameLst>
                                      </p:cBhvr>
                                      <p:to>
                                        <p:strVal val="hidden"/>
                                      </p:to>
                                    </p:set>
                                  </p:childTnLst>
                                </p:cTn>
                              </p:par>
                              <p:par>
                                <p:cTn id="123" presetID="23" presetClass="exit" presetSubtype="32" fill="hold" grpId="3" nodeType="withEffect">
                                  <p:stCondLst>
                                    <p:cond delay="0"/>
                                  </p:stCondLst>
                                  <p:childTnLst>
                                    <p:anim calcmode="lin" valueType="num">
                                      <p:cBhvr>
                                        <p:cTn id="124" dur="2000"/>
                                        <p:tgtEl>
                                          <p:spTgt spid="7"/>
                                        </p:tgtEl>
                                        <p:attrNameLst>
                                          <p:attrName>ppt_w</p:attrName>
                                        </p:attrNameLst>
                                      </p:cBhvr>
                                      <p:tavLst>
                                        <p:tav tm="0">
                                          <p:val>
                                            <p:strVal val="ppt_w"/>
                                          </p:val>
                                        </p:tav>
                                        <p:tav tm="100000">
                                          <p:val>
                                            <p:fltVal val="0"/>
                                          </p:val>
                                        </p:tav>
                                      </p:tavLst>
                                    </p:anim>
                                    <p:anim calcmode="lin" valueType="num">
                                      <p:cBhvr>
                                        <p:cTn id="125" dur="2000"/>
                                        <p:tgtEl>
                                          <p:spTgt spid="7"/>
                                        </p:tgtEl>
                                        <p:attrNameLst>
                                          <p:attrName>ppt_h</p:attrName>
                                        </p:attrNameLst>
                                      </p:cBhvr>
                                      <p:tavLst>
                                        <p:tav tm="0">
                                          <p:val>
                                            <p:strVal val="ppt_h"/>
                                          </p:val>
                                        </p:tav>
                                        <p:tav tm="100000">
                                          <p:val>
                                            <p:fltVal val="0"/>
                                          </p:val>
                                        </p:tav>
                                      </p:tavLst>
                                    </p:anim>
                                    <p:set>
                                      <p:cBhvr>
                                        <p:cTn id="126" dur="1" fill="hold">
                                          <p:stCondLst>
                                            <p:cond delay="1999"/>
                                          </p:stCondLst>
                                        </p:cTn>
                                        <p:tgtEl>
                                          <p:spTgt spid="7"/>
                                        </p:tgtEl>
                                        <p:attrNameLst>
                                          <p:attrName>style.visibility</p:attrName>
                                        </p:attrNameLst>
                                      </p:cBhvr>
                                      <p:to>
                                        <p:strVal val="hidden"/>
                                      </p:to>
                                    </p:set>
                                  </p:childTnLst>
                                </p:cTn>
                              </p:par>
                              <p:par>
                                <p:cTn id="127" presetID="23" presetClass="exit" presetSubtype="32" fill="hold" grpId="3" nodeType="withEffect">
                                  <p:stCondLst>
                                    <p:cond delay="0"/>
                                  </p:stCondLst>
                                  <p:childTnLst>
                                    <p:anim calcmode="lin" valueType="num">
                                      <p:cBhvr>
                                        <p:cTn id="128" dur="2000"/>
                                        <p:tgtEl>
                                          <p:spTgt spid="8"/>
                                        </p:tgtEl>
                                        <p:attrNameLst>
                                          <p:attrName>ppt_w</p:attrName>
                                        </p:attrNameLst>
                                      </p:cBhvr>
                                      <p:tavLst>
                                        <p:tav tm="0">
                                          <p:val>
                                            <p:strVal val="ppt_w"/>
                                          </p:val>
                                        </p:tav>
                                        <p:tav tm="100000">
                                          <p:val>
                                            <p:fltVal val="0"/>
                                          </p:val>
                                        </p:tav>
                                      </p:tavLst>
                                    </p:anim>
                                    <p:anim calcmode="lin" valueType="num">
                                      <p:cBhvr>
                                        <p:cTn id="129" dur="2000"/>
                                        <p:tgtEl>
                                          <p:spTgt spid="8"/>
                                        </p:tgtEl>
                                        <p:attrNameLst>
                                          <p:attrName>ppt_h</p:attrName>
                                        </p:attrNameLst>
                                      </p:cBhvr>
                                      <p:tavLst>
                                        <p:tav tm="0">
                                          <p:val>
                                            <p:strVal val="ppt_h"/>
                                          </p:val>
                                        </p:tav>
                                        <p:tav tm="100000">
                                          <p:val>
                                            <p:fltVal val="0"/>
                                          </p:val>
                                        </p:tav>
                                      </p:tavLst>
                                    </p:anim>
                                    <p:set>
                                      <p:cBhvr>
                                        <p:cTn id="130" dur="1" fill="hold">
                                          <p:stCondLst>
                                            <p:cond delay="1999"/>
                                          </p:stCondLst>
                                        </p:cTn>
                                        <p:tgtEl>
                                          <p:spTgt spid="8"/>
                                        </p:tgtEl>
                                        <p:attrNameLst>
                                          <p:attrName>style.visibility</p:attrName>
                                        </p:attrNameLst>
                                      </p:cBhvr>
                                      <p:to>
                                        <p:strVal val="hidden"/>
                                      </p:to>
                                    </p:set>
                                  </p:childTnLst>
                                </p:cTn>
                              </p:par>
                              <p:par>
                                <p:cTn id="131" presetID="23" presetClass="exit" presetSubtype="32" fill="hold" grpId="3" nodeType="withEffect">
                                  <p:stCondLst>
                                    <p:cond delay="0"/>
                                  </p:stCondLst>
                                  <p:childTnLst>
                                    <p:anim calcmode="lin" valueType="num">
                                      <p:cBhvr>
                                        <p:cTn id="132" dur="2000"/>
                                        <p:tgtEl>
                                          <p:spTgt spid="13"/>
                                        </p:tgtEl>
                                        <p:attrNameLst>
                                          <p:attrName>ppt_w</p:attrName>
                                        </p:attrNameLst>
                                      </p:cBhvr>
                                      <p:tavLst>
                                        <p:tav tm="0">
                                          <p:val>
                                            <p:strVal val="ppt_w"/>
                                          </p:val>
                                        </p:tav>
                                        <p:tav tm="100000">
                                          <p:val>
                                            <p:fltVal val="0"/>
                                          </p:val>
                                        </p:tav>
                                      </p:tavLst>
                                    </p:anim>
                                    <p:anim calcmode="lin" valueType="num">
                                      <p:cBhvr>
                                        <p:cTn id="133" dur="2000"/>
                                        <p:tgtEl>
                                          <p:spTgt spid="13"/>
                                        </p:tgtEl>
                                        <p:attrNameLst>
                                          <p:attrName>ppt_h</p:attrName>
                                        </p:attrNameLst>
                                      </p:cBhvr>
                                      <p:tavLst>
                                        <p:tav tm="0">
                                          <p:val>
                                            <p:strVal val="ppt_h"/>
                                          </p:val>
                                        </p:tav>
                                        <p:tav tm="100000">
                                          <p:val>
                                            <p:fltVal val="0"/>
                                          </p:val>
                                        </p:tav>
                                      </p:tavLst>
                                    </p:anim>
                                    <p:set>
                                      <p:cBhvr>
                                        <p:cTn id="134" dur="1" fill="hold">
                                          <p:stCondLst>
                                            <p:cond delay="1999"/>
                                          </p:stCondLst>
                                        </p:cTn>
                                        <p:tgtEl>
                                          <p:spTgt spid="13"/>
                                        </p:tgtEl>
                                        <p:attrNameLst>
                                          <p:attrName>style.visibility</p:attrName>
                                        </p:attrNameLst>
                                      </p:cBhvr>
                                      <p:to>
                                        <p:strVal val="hidden"/>
                                      </p:to>
                                    </p:set>
                                  </p:childTnLst>
                                </p:cTn>
                              </p:par>
                              <p:par>
                                <p:cTn id="135" presetID="23" presetClass="exit" presetSubtype="32" fill="hold" grpId="3" nodeType="withEffect">
                                  <p:stCondLst>
                                    <p:cond delay="0"/>
                                  </p:stCondLst>
                                  <p:childTnLst>
                                    <p:anim calcmode="lin" valueType="num">
                                      <p:cBhvr>
                                        <p:cTn id="136" dur="2000"/>
                                        <p:tgtEl>
                                          <p:spTgt spid="14"/>
                                        </p:tgtEl>
                                        <p:attrNameLst>
                                          <p:attrName>ppt_w</p:attrName>
                                        </p:attrNameLst>
                                      </p:cBhvr>
                                      <p:tavLst>
                                        <p:tav tm="0">
                                          <p:val>
                                            <p:strVal val="ppt_w"/>
                                          </p:val>
                                        </p:tav>
                                        <p:tav tm="100000">
                                          <p:val>
                                            <p:fltVal val="0"/>
                                          </p:val>
                                        </p:tav>
                                      </p:tavLst>
                                    </p:anim>
                                    <p:anim calcmode="lin" valueType="num">
                                      <p:cBhvr>
                                        <p:cTn id="137" dur="2000"/>
                                        <p:tgtEl>
                                          <p:spTgt spid="14"/>
                                        </p:tgtEl>
                                        <p:attrNameLst>
                                          <p:attrName>ppt_h</p:attrName>
                                        </p:attrNameLst>
                                      </p:cBhvr>
                                      <p:tavLst>
                                        <p:tav tm="0">
                                          <p:val>
                                            <p:strVal val="ppt_h"/>
                                          </p:val>
                                        </p:tav>
                                        <p:tav tm="100000">
                                          <p:val>
                                            <p:fltVal val="0"/>
                                          </p:val>
                                        </p:tav>
                                      </p:tavLst>
                                    </p:anim>
                                    <p:set>
                                      <p:cBhvr>
                                        <p:cTn id="138" dur="1" fill="hold">
                                          <p:stCondLst>
                                            <p:cond delay="1999"/>
                                          </p:stCondLst>
                                        </p:cTn>
                                        <p:tgtEl>
                                          <p:spTgt spid="14"/>
                                        </p:tgtEl>
                                        <p:attrNameLst>
                                          <p:attrName>style.visibility</p:attrName>
                                        </p:attrNameLst>
                                      </p:cBhvr>
                                      <p:to>
                                        <p:strVal val="hidden"/>
                                      </p:to>
                                    </p:set>
                                  </p:childTnLst>
                                </p:cTn>
                              </p:par>
                              <p:par>
                                <p:cTn id="139" presetID="17" presetClass="exit" presetSubtype="8" fill="hold" grpId="3" nodeType="withEffect">
                                  <p:stCondLst>
                                    <p:cond delay="0"/>
                                  </p:stCondLst>
                                  <p:childTnLst>
                                    <p:anim calcmode="lin" valueType="num">
                                      <p:cBhvr>
                                        <p:cTn id="140" dur="2000"/>
                                        <p:tgtEl>
                                          <p:spTgt spid="6"/>
                                        </p:tgtEl>
                                        <p:attrNameLst>
                                          <p:attrName>ppt_x</p:attrName>
                                        </p:attrNameLst>
                                      </p:cBhvr>
                                      <p:tavLst>
                                        <p:tav tm="0">
                                          <p:val>
                                            <p:strVal val="ppt_x"/>
                                          </p:val>
                                        </p:tav>
                                        <p:tav tm="100000">
                                          <p:val>
                                            <p:strVal val="ppt_x-ppt_w/2"/>
                                          </p:val>
                                        </p:tav>
                                      </p:tavLst>
                                    </p:anim>
                                    <p:anim calcmode="lin" valueType="num">
                                      <p:cBhvr>
                                        <p:cTn id="141" dur="2000"/>
                                        <p:tgtEl>
                                          <p:spTgt spid="6"/>
                                        </p:tgtEl>
                                        <p:attrNameLst>
                                          <p:attrName>ppt_y</p:attrName>
                                        </p:attrNameLst>
                                      </p:cBhvr>
                                      <p:tavLst>
                                        <p:tav tm="0">
                                          <p:val>
                                            <p:strVal val="ppt_y"/>
                                          </p:val>
                                        </p:tav>
                                        <p:tav tm="100000">
                                          <p:val>
                                            <p:strVal val="ppt_y"/>
                                          </p:val>
                                        </p:tav>
                                      </p:tavLst>
                                    </p:anim>
                                    <p:anim calcmode="lin" valueType="num">
                                      <p:cBhvr>
                                        <p:cTn id="142" dur="2000"/>
                                        <p:tgtEl>
                                          <p:spTgt spid="6"/>
                                        </p:tgtEl>
                                        <p:attrNameLst>
                                          <p:attrName>ppt_w</p:attrName>
                                        </p:attrNameLst>
                                      </p:cBhvr>
                                      <p:tavLst>
                                        <p:tav tm="0">
                                          <p:val>
                                            <p:strVal val="ppt_w"/>
                                          </p:val>
                                        </p:tav>
                                        <p:tav tm="100000">
                                          <p:val>
                                            <p:fltVal val="0"/>
                                          </p:val>
                                        </p:tav>
                                      </p:tavLst>
                                    </p:anim>
                                    <p:anim calcmode="lin" valueType="num">
                                      <p:cBhvr>
                                        <p:cTn id="143" dur="2000"/>
                                        <p:tgtEl>
                                          <p:spTgt spid="6"/>
                                        </p:tgtEl>
                                        <p:attrNameLst>
                                          <p:attrName>ppt_h</p:attrName>
                                        </p:attrNameLst>
                                      </p:cBhvr>
                                      <p:tavLst>
                                        <p:tav tm="0">
                                          <p:val>
                                            <p:strVal val="ppt_h"/>
                                          </p:val>
                                        </p:tav>
                                        <p:tav tm="100000">
                                          <p:val>
                                            <p:strVal val="ppt_h"/>
                                          </p:val>
                                        </p:tav>
                                      </p:tavLst>
                                    </p:anim>
                                    <p:set>
                                      <p:cBhvr>
                                        <p:cTn id="14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2" grpId="1"/>
      <p:bldP spid="5" grpId="0"/>
      <p:bldP spid="5" grpId="1"/>
      <p:bldP spid="5" grpId="2"/>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31746" name="Rectangle 2"/>
          <p:cNvSpPr>
            <a:spLocks noGrp="1" noChangeArrowheads="1"/>
          </p:cNvSpPr>
          <p:nvPr>
            <p:ph type="title"/>
          </p:nvPr>
        </p:nvSpPr>
        <p:spPr>
          <a:xfrm>
            <a:off x="457200" y="1371600"/>
            <a:ext cx="8229600" cy="42211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Though I speak with the tongues of men and of angels, but have not love,      I have become sounding brass or a clanging cymbal.</a:t>
            </a:r>
            <a:b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b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Corinthians 13:1</a:t>
            </a:r>
            <a:r>
              <a:rPr lang="en-US" altLang="en-US"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5" name="Rectangle 2"/>
          <p:cNvSpPr txBox="1">
            <a:spLocks noChangeArrowheads="1"/>
          </p:cNvSpPr>
          <p:nvPr/>
        </p:nvSpPr>
        <p:spPr bwMode="auto">
          <a:xfrm>
            <a:off x="3677856" y="2559844"/>
            <a:ext cx="4780344" cy="117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have not love</a:t>
            </a:r>
            <a:endParaRPr lang="en-US" altLang="en-US" sz="32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6" name="Rectangle 2">
            <a:extLst>
              <a:ext uri="{FF2B5EF4-FFF2-40B4-BE49-F238E27FC236}">
                <a16:creationId xmlns:a16="http://schemas.microsoft.com/office/drawing/2014/main" id="{D945A055-A533-45B0-A0F0-621CCDBD4517}"/>
              </a:ext>
            </a:extLst>
          </p:cNvPr>
          <p:cNvSpPr txBox="1">
            <a:spLocks noChangeArrowheads="1"/>
          </p:cNvSpPr>
          <p:nvPr/>
        </p:nvSpPr>
        <p:spPr bwMode="auto">
          <a:xfrm>
            <a:off x="3607735" y="1590595"/>
            <a:ext cx="1828800" cy="106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love</a:t>
            </a:r>
          </a:p>
        </p:txBody>
      </p:sp>
      <p:sp>
        <p:nvSpPr>
          <p:cNvPr id="7" name="Rectangle 2" hidden="1">
            <a:extLst>
              <a:ext uri="{FF2B5EF4-FFF2-40B4-BE49-F238E27FC236}">
                <a16:creationId xmlns:a16="http://schemas.microsoft.com/office/drawing/2014/main" id="{6D8AD9DC-D089-4B0E-8D1D-55E93EEE196A}"/>
              </a:ext>
            </a:extLst>
          </p:cNvPr>
          <p:cNvSpPr txBox="1">
            <a:spLocks noChangeArrowheads="1"/>
          </p:cNvSpPr>
          <p:nvPr/>
        </p:nvSpPr>
        <p:spPr bwMode="auto">
          <a:xfrm>
            <a:off x="4191000" y="4343400"/>
            <a:ext cx="478034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have not love</a:t>
            </a:r>
            <a:endParaRPr lang="en-US" altLang="en-US" sz="3200"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250"/>
                                  </p:stCondLst>
                                  <p:childTnLst>
                                    <p:set>
                                      <p:cBhvr>
                                        <p:cTn id="6" dur="1" fill="hold">
                                          <p:stCondLst>
                                            <p:cond delay="0"/>
                                          </p:stCondLst>
                                        </p:cTn>
                                        <p:tgtEl>
                                          <p:spTgt spid="31746"/>
                                        </p:tgtEl>
                                        <p:attrNameLst>
                                          <p:attrName>style.visibility</p:attrName>
                                        </p:attrNameLst>
                                      </p:cBhvr>
                                      <p:to>
                                        <p:strVal val="visible"/>
                                      </p:to>
                                    </p:set>
                                    <p:animEffect transition="in" filter="barn(inVertical)">
                                      <p:cBhvr>
                                        <p:cTn id="7" dur="500"/>
                                        <p:tgtEl>
                                          <p:spTgt spid="31746"/>
                                        </p:tgtEl>
                                      </p:cBhvr>
                                    </p:animEffect>
                                  </p:childTnLst>
                                </p:cTn>
                              </p:par>
                              <p:par>
                                <p:cTn id="8" presetID="42" presetClass="path" presetSubtype="0" accel="50000" decel="50000" fill="hold" grpId="1" nodeType="withEffect">
                                  <p:stCondLst>
                                    <p:cond delay="0"/>
                                  </p:stCondLst>
                                  <p:childTnLst>
                                    <p:animMotion origin="layout" path="M 5.55556E-7 -2.22222E-6 L 0.30556 0.14954 " pathEditMode="relative" rAng="0" ptsTypes="AA">
                                      <p:cBhvr>
                                        <p:cTn id="9" dur="1750" fill="hold"/>
                                        <p:tgtEl>
                                          <p:spTgt spid="6">
                                            <p:txEl>
                                              <p:pRg st="0" end="0"/>
                                            </p:txEl>
                                          </p:spTgt>
                                        </p:tgtEl>
                                        <p:attrNameLst>
                                          <p:attrName>ppt_x</p:attrName>
                                          <p:attrName>ppt_y</p:attrName>
                                        </p:attrNameLst>
                                      </p:cBhvr>
                                      <p:rCtr x="15278" y="7477"/>
                                    </p:animMotion>
                                  </p:childTnLst>
                                </p:cTn>
                              </p:par>
                            </p:childTnLst>
                          </p:cTn>
                        </p:par>
                        <p:par>
                          <p:cTn id="10" fill="hold">
                            <p:stCondLst>
                              <p:cond delay="1750"/>
                            </p:stCondLst>
                            <p:childTnLst>
                              <p:par>
                                <p:cTn id="11" presetID="10" presetClass="exit" presetSubtype="0" fill="hold" grpId="0" nodeType="afterEffect">
                                  <p:stCondLst>
                                    <p:cond delay="0"/>
                                  </p:stCondLst>
                                  <p:childTnLst>
                                    <p:animEffect transition="out" filter="fade">
                                      <p:cBhvr>
                                        <p:cTn id="12" dur="250"/>
                                        <p:tgtEl>
                                          <p:spTgt spid="6">
                                            <p:txEl>
                                              <p:pRg st="0" end="0"/>
                                            </p:txEl>
                                          </p:spTgt>
                                        </p:tgtEl>
                                      </p:cBhvr>
                                    </p:animEffect>
                                    <p:set>
                                      <p:cBhvr>
                                        <p:cTn id="13" dur="1" fill="hold">
                                          <p:stCondLst>
                                            <p:cond delay="249"/>
                                          </p:stCondLst>
                                        </p:cTn>
                                        <p:tgtEl>
                                          <p:spTgt spid="6">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0" presetClass="path" presetSubtype="0" accel="50000" decel="50000" fill="hold" grpId="1" nodeType="withEffect">
                                  <p:stCondLst>
                                    <p:cond delay="0"/>
                                  </p:stCondLst>
                                  <p:childTnLst>
                                    <p:animMotion origin="layout" path="M -1.66667E-6 3.7037E-6 L 0.05608 0.2581 " pathEditMode="relative" rAng="0" ptsTypes="AA">
                                      <p:cBhvr>
                                        <p:cTn id="20" dur="2000" fill="hold"/>
                                        <p:tgtEl>
                                          <p:spTgt spid="5"/>
                                        </p:tgtEl>
                                        <p:attrNameLst>
                                          <p:attrName>ppt_x</p:attrName>
                                          <p:attrName>ppt_y</p:attrName>
                                        </p:attrNameLst>
                                      </p:cBhvr>
                                      <p:rCtr x="2795" y="12894"/>
                                    </p:animMotion>
                                  </p:childTnLst>
                                </p:cTn>
                              </p:par>
                              <p:par>
                                <p:cTn id="21" presetID="10" presetClass="exit" presetSubtype="0" fill="hold" grpId="1" nodeType="withEffect">
                                  <p:stCondLst>
                                    <p:cond delay="0"/>
                                  </p:stCondLst>
                                  <p:childTnLst>
                                    <p:animEffect transition="out" filter="fade">
                                      <p:cBhvr>
                                        <p:cTn id="22" dur="1250"/>
                                        <p:tgtEl>
                                          <p:spTgt spid="31746"/>
                                        </p:tgtEl>
                                      </p:cBhvr>
                                    </p:animEffect>
                                    <p:set>
                                      <p:cBhvr>
                                        <p:cTn id="23" dur="1" fill="hold">
                                          <p:stCondLst>
                                            <p:cond delay="1249"/>
                                          </p:stCondLst>
                                        </p:cTn>
                                        <p:tgtEl>
                                          <p:spTgt spid="31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31746" grpId="1"/>
      <p:bldP spid="5" grpId="0"/>
      <p:bldP spid="5" grpId="1"/>
      <p:bldP spid="6" grpId="0" build="allAtOnce"/>
      <p:bldP spid="6" grpId="1"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885" r="10366"/>
          <a:stretch/>
        </p:blipFill>
        <p:spPr>
          <a:xfrm>
            <a:off x="0" y="0"/>
            <a:ext cx="9144000" cy="6858000"/>
          </a:xfrm>
          <a:prstGeom prst="rect">
            <a:avLst/>
          </a:prstGeom>
        </p:spPr>
      </p:pic>
      <p:sp>
        <p:nvSpPr>
          <p:cNvPr id="5" name="Rectangle 2"/>
          <p:cNvSpPr txBox="1">
            <a:spLocks noChangeArrowheads="1"/>
          </p:cNvSpPr>
          <p:nvPr/>
        </p:nvSpPr>
        <p:spPr bwMode="auto">
          <a:xfrm>
            <a:off x="11151" y="5105400"/>
            <a:ext cx="47562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I am nothing</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4" name="Rectangle 2"/>
          <p:cNvSpPr txBox="1">
            <a:spLocks noChangeArrowheads="1"/>
          </p:cNvSpPr>
          <p:nvPr/>
        </p:nvSpPr>
        <p:spPr bwMode="auto">
          <a:xfrm>
            <a:off x="4191000" y="4343400"/>
            <a:ext cx="478034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glow>
                  <a:outerShdw blurRad="63500" dir="3600000" algn="tl" rotWithShape="0">
                    <a:srgbClr val="000000">
                      <a:alpha val="70000"/>
                    </a:srgbClr>
                  </a:outerShdw>
                </a:effectLst>
              </a:rPr>
              <a:t>have not love</a:t>
            </a:r>
            <a:endParaRPr lang="en-US" altLang="en-US" sz="3200" i="1" kern="0" dirty="0">
              <a:ln w="18415" cmpd="sng">
                <a:solidFill>
                  <a:schemeClr val="bg1"/>
                </a:solidFill>
                <a:prstDash val="solid"/>
              </a:ln>
              <a:solidFill>
                <a:schemeClr val="bg1"/>
              </a:solidFill>
              <a:effectLst>
                <a:glow rad="76200">
                  <a:schemeClr val="tx1"/>
                </a:glow>
                <a:outerShdw blurRad="63500" dir="3600000" algn="tl" rotWithShape="0">
                  <a:srgbClr val="000000">
                    <a:alpha val="70000"/>
                  </a:srgbClr>
                </a:outerShdw>
              </a:effectLst>
            </a:endParaRPr>
          </a:p>
        </p:txBody>
      </p:sp>
      <p:sp>
        <p:nvSpPr>
          <p:cNvPr id="32770" name="Rectangle 2"/>
          <p:cNvSpPr>
            <a:spLocks noGrp="1" noChangeArrowheads="1"/>
          </p:cNvSpPr>
          <p:nvPr>
            <p:ph type="title"/>
          </p:nvPr>
        </p:nvSpPr>
        <p:spPr>
          <a:xfrm>
            <a:off x="457200" y="960438"/>
            <a:ext cx="8229600" cy="49831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And though I have the gift of prophecy, and understand all mysteries and all knowledge, and though I have all faith,   so that I could remove mountains, but have not love, I am nothing.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Corinthians 13:2 </a:t>
            </a:r>
          </a:p>
        </p:txBody>
      </p:sp>
      <p:sp>
        <p:nvSpPr>
          <p:cNvPr id="12" name="Rectangle 2">
            <a:extLst>
              <a:ext uri="{FF2B5EF4-FFF2-40B4-BE49-F238E27FC236}">
                <a16:creationId xmlns:a16="http://schemas.microsoft.com/office/drawing/2014/main" id="{8F23E314-F215-4C7E-84B2-C3AEF586AAE5}"/>
              </a:ext>
            </a:extLst>
          </p:cNvPr>
          <p:cNvSpPr txBox="1">
            <a:spLocks noChangeArrowheads="1"/>
          </p:cNvSpPr>
          <p:nvPr/>
        </p:nvSpPr>
        <p:spPr bwMode="auto">
          <a:xfrm>
            <a:off x="6912769" y="4383222"/>
            <a:ext cx="1837758" cy="10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love</a:t>
            </a:r>
          </a:p>
        </p:txBody>
      </p:sp>
      <p:sp>
        <p:nvSpPr>
          <p:cNvPr id="6" name="Rectangle 2"/>
          <p:cNvSpPr txBox="1">
            <a:spLocks noChangeArrowheads="1"/>
          </p:cNvSpPr>
          <p:nvPr/>
        </p:nvSpPr>
        <p:spPr bwMode="auto">
          <a:xfrm>
            <a:off x="4191000" y="4343400"/>
            <a:ext cx="478034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rgbClr val="FF0000"/>
                  </a:solidFill>
                  <a:prstDash val="solid"/>
                </a:ln>
                <a:solidFill>
                  <a:srgbClr val="FF0000"/>
                </a:solidFill>
                <a:effectLst>
                  <a:glow rad="50800">
                    <a:schemeClr val="tx1"/>
                  </a:glow>
                  <a:outerShdw blurRad="63500" dir="3600000" algn="tl" rotWithShape="0">
                    <a:srgbClr val="000000">
                      <a:alpha val="70000"/>
                    </a:srgbClr>
                  </a:outerShdw>
                </a:effectLst>
              </a:rPr>
              <a:t>have not love</a:t>
            </a:r>
            <a:endParaRPr lang="en-US" altLang="en-US" sz="3200" i="1" kern="0" dirty="0">
              <a:ln w="18415" cmpd="sng">
                <a:solidFill>
                  <a:srgbClr val="FF0000"/>
                </a:solidFill>
                <a:prstDash val="solid"/>
              </a:ln>
              <a:solidFill>
                <a:srgbClr val="FF0000"/>
              </a:solidFill>
              <a:effectLst>
                <a:glow rad="50800">
                  <a:schemeClr val="tx1"/>
                </a:glow>
                <a:outerShdw blurRad="63500" dir="3600000" algn="tl" rotWithShape="0">
                  <a:srgbClr val="000000">
                    <a:alpha val="70000"/>
                  </a:srgbClr>
                </a:outerShdw>
              </a:effectLst>
            </a:endParaRPr>
          </a:p>
        </p:txBody>
      </p:sp>
      <p:sp>
        <p:nvSpPr>
          <p:cNvPr id="7" name="Rectangle 2">
            <a:extLst>
              <a:ext uri="{FF2B5EF4-FFF2-40B4-BE49-F238E27FC236}">
                <a16:creationId xmlns:a16="http://schemas.microsoft.com/office/drawing/2014/main" id="{F7D7A73B-9151-4E5C-B68E-25A3AC95B407}"/>
              </a:ext>
            </a:extLst>
          </p:cNvPr>
          <p:cNvSpPr txBox="1">
            <a:spLocks noChangeArrowheads="1"/>
          </p:cNvSpPr>
          <p:nvPr/>
        </p:nvSpPr>
        <p:spPr bwMode="auto">
          <a:xfrm>
            <a:off x="434896" y="5267851"/>
            <a:ext cx="39130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chemeClr val="bg2">
                    <a:lumMod val="50000"/>
                  </a:schemeClr>
                </a:solidFill>
                <a:effectLst>
                  <a:glow rad="101600">
                    <a:srgbClr val="000000"/>
                  </a:glow>
                  <a:outerShdw blurRad="50800" algn="tl" rotWithShape="0">
                    <a:srgbClr val="000000"/>
                  </a:outerShdw>
                </a:effectLst>
                <a:uLnTx/>
                <a:uFillTx/>
                <a:ea typeface="+mj-ea"/>
                <a:cs typeface="+mj-cs"/>
              </a:rPr>
              <a:t>I am nothing</a:t>
            </a:r>
            <a:endParaRPr kumimoji="0" lang="en-US" altLang="en-US" sz="4800" i="1" u="none" strike="noStrike" kern="0" cap="none" spc="0" normalizeH="0" baseline="0" noProof="0" dirty="0">
              <a:ln w="3175" cmpd="sng">
                <a:solidFill>
                  <a:srgbClr val="FFFFFF"/>
                </a:solidFill>
                <a:prstDash val="solid"/>
                <a:miter lim="800000"/>
              </a:ln>
              <a:solidFill>
                <a:schemeClr val="bg2">
                  <a:lumMod val="50000"/>
                </a:schemeClr>
              </a:solidFill>
              <a:effectLst>
                <a:glow rad="101600">
                  <a:srgbClr val="000000"/>
                </a:glow>
                <a:outerShdw blurRad="50800" algn="tl" rotWithShape="0">
                  <a:srgbClr val="000000"/>
                </a:outerShdw>
              </a:effectLst>
              <a:uLnTx/>
              <a:uFillTx/>
              <a:ea typeface="+mj-ea"/>
              <a:cs typeface="+mj-cs"/>
            </a:endParaRPr>
          </a:p>
        </p:txBody>
      </p:sp>
      <p:sp>
        <p:nvSpPr>
          <p:cNvPr id="8" name="Rectangle 12">
            <a:extLst>
              <a:ext uri="{FF2B5EF4-FFF2-40B4-BE49-F238E27FC236}">
                <a16:creationId xmlns:a16="http://schemas.microsoft.com/office/drawing/2014/main" id="{B33F514B-BBFA-41FA-9088-3D1AA63CB6C1}"/>
              </a:ext>
            </a:extLst>
          </p:cNvPr>
          <p:cNvSpPr>
            <a:spLocks noChangeArrowheads="1"/>
          </p:cNvSpPr>
          <p:nvPr/>
        </p:nvSpPr>
        <p:spPr bwMode="auto">
          <a:xfrm>
            <a:off x="4431312" y="1588440"/>
            <a:ext cx="4341213" cy="80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0" normalizeH="0" baseline="0" noProof="0" dirty="0">
                <a:ln>
                  <a:noFill/>
                </a:ln>
                <a:solidFill>
                  <a:srgbClr val="3BCCFF"/>
                </a:solidFill>
                <a:effectLst>
                  <a:glow rad="127000">
                    <a:srgbClr val="000000"/>
                  </a:glow>
                </a:effectLst>
                <a:uLnTx/>
                <a:uFillTx/>
                <a:latin typeface="+mj-lt"/>
                <a:ea typeface="+mn-ea"/>
                <a:cs typeface="+mn-cs"/>
              </a:rPr>
              <a:t>understand </a:t>
            </a:r>
            <a:r>
              <a:rPr kumimoji="0" lang="en-US" altLang="en-US" sz="4800" i="0" u="none" strike="noStrike" kern="1200" cap="none" spc="0" normalizeH="0" baseline="0" noProof="0" dirty="0">
                <a:ln>
                  <a:noFill/>
                </a:ln>
                <a:solidFill>
                  <a:srgbClr val="FFFF00"/>
                </a:solidFill>
                <a:effectLst>
                  <a:glow rad="127000">
                    <a:srgbClr val="000000"/>
                  </a:glow>
                </a:effectLst>
                <a:uLnTx/>
                <a:uFillTx/>
                <a:latin typeface="+mj-lt"/>
                <a:ea typeface="+mn-ea"/>
                <a:cs typeface="+mn-cs"/>
              </a:rPr>
              <a:t>all</a:t>
            </a:r>
            <a:endParaRPr kumimoji="0" lang="en-US" altLang="en-US" sz="4800" i="1" u="none" strike="noStrike" kern="1200" cap="none" spc="0" normalizeH="0" baseline="0" noProof="0" dirty="0">
              <a:ln>
                <a:noFill/>
              </a:ln>
              <a:solidFill>
                <a:srgbClr val="FFFF00"/>
              </a:solidFill>
              <a:effectLst>
                <a:glow rad="127000">
                  <a:srgbClr val="000000"/>
                </a:glow>
              </a:effectLst>
              <a:uLnTx/>
              <a:uFillTx/>
              <a:latin typeface="+mj-lt"/>
              <a:ea typeface="+mn-ea"/>
              <a:cs typeface="+mn-cs"/>
            </a:endParaRPr>
          </a:p>
        </p:txBody>
      </p:sp>
      <p:sp>
        <p:nvSpPr>
          <p:cNvPr id="9" name="Rectangle 12">
            <a:extLst>
              <a:ext uri="{FF2B5EF4-FFF2-40B4-BE49-F238E27FC236}">
                <a16:creationId xmlns:a16="http://schemas.microsoft.com/office/drawing/2014/main" id="{18D67A95-0E1A-4ED3-A113-328A49158119}"/>
              </a:ext>
            </a:extLst>
          </p:cNvPr>
          <p:cNvSpPr>
            <a:spLocks noChangeArrowheads="1"/>
          </p:cNvSpPr>
          <p:nvPr/>
        </p:nvSpPr>
        <p:spPr bwMode="auto">
          <a:xfrm>
            <a:off x="4316624" y="2245086"/>
            <a:ext cx="431302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0" normalizeH="0" baseline="0" noProof="0" dirty="0">
                <a:ln>
                  <a:noFill/>
                </a:ln>
                <a:solidFill>
                  <a:srgbClr val="FFFF00"/>
                </a:solidFill>
                <a:effectLst>
                  <a:glow rad="127000">
                    <a:srgbClr val="000000"/>
                  </a:glow>
                </a:effectLst>
                <a:uLnTx/>
                <a:uFillTx/>
                <a:latin typeface="+mj-lt"/>
                <a:ea typeface="+mn-ea"/>
                <a:cs typeface="+mn-cs"/>
              </a:rPr>
              <a:t>all</a:t>
            </a:r>
            <a:r>
              <a:rPr kumimoji="0" lang="en-US" altLang="en-US" sz="4800" i="0" u="none" strike="noStrike" kern="1200" cap="none" spc="0" normalizeH="0" baseline="0" noProof="0" dirty="0">
                <a:ln>
                  <a:noFill/>
                </a:ln>
                <a:solidFill>
                  <a:srgbClr val="3BCCFF"/>
                </a:solidFill>
                <a:effectLst>
                  <a:glow rad="127000">
                    <a:srgbClr val="000000"/>
                  </a:glow>
                </a:effectLst>
                <a:uLnTx/>
                <a:uFillTx/>
                <a:latin typeface="+mj-lt"/>
                <a:ea typeface="+mn-ea"/>
                <a:cs typeface="+mn-cs"/>
              </a:rPr>
              <a:t> knowledge</a:t>
            </a:r>
            <a:endParaRPr kumimoji="0" lang="en-US" altLang="en-US" sz="4800" i="1" u="none" strike="noStrike" kern="1200" cap="none" spc="0" normalizeH="0" baseline="0" noProof="0" dirty="0">
              <a:ln>
                <a:noFill/>
              </a:ln>
              <a:solidFill>
                <a:srgbClr val="3BCCFF"/>
              </a:solidFill>
              <a:effectLst>
                <a:glow rad="127000">
                  <a:srgbClr val="000000"/>
                </a:glow>
              </a:effectLst>
              <a:uLnTx/>
              <a:uFillTx/>
              <a:latin typeface="+mj-lt"/>
              <a:ea typeface="+mn-ea"/>
              <a:cs typeface="+mn-cs"/>
            </a:endParaRPr>
          </a:p>
        </p:txBody>
      </p:sp>
      <p:sp>
        <p:nvSpPr>
          <p:cNvPr id="10" name="Rectangle 12">
            <a:extLst>
              <a:ext uri="{FF2B5EF4-FFF2-40B4-BE49-F238E27FC236}">
                <a16:creationId xmlns:a16="http://schemas.microsoft.com/office/drawing/2014/main" id="{FB4CFAC5-5394-4608-B85E-17EBFCE6B4D5}"/>
              </a:ext>
            </a:extLst>
          </p:cNvPr>
          <p:cNvSpPr>
            <a:spLocks noChangeArrowheads="1"/>
          </p:cNvSpPr>
          <p:nvPr/>
        </p:nvSpPr>
        <p:spPr bwMode="auto">
          <a:xfrm>
            <a:off x="5726391" y="2974585"/>
            <a:ext cx="258893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0" normalizeH="0" baseline="0" noProof="0" dirty="0">
                <a:ln>
                  <a:noFill/>
                </a:ln>
                <a:solidFill>
                  <a:srgbClr val="FFFF00"/>
                </a:solidFill>
                <a:effectLst>
                  <a:glow rad="127000">
                    <a:srgbClr val="000000"/>
                  </a:glow>
                </a:effectLst>
                <a:uLnTx/>
                <a:uFillTx/>
                <a:latin typeface="+mj-lt"/>
                <a:ea typeface="+mn-ea"/>
                <a:cs typeface="+mn-cs"/>
              </a:rPr>
              <a:t>all</a:t>
            </a:r>
            <a:r>
              <a:rPr kumimoji="0" lang="en-US" altLang="en-US" sz="4800" i="0" u="none" strike="noStrike" kern="1200" cap="none" spc="0" normalizeH="0" baseline="0" noProof="0" dirty="0">
                <a:ln>
                  <a:noFill/>
                </a:ln>
                <a:solidFill>
                  <a:srgbClr val="3BCCFF"/>
                </a:solidFill>
                <a:effectLst>
                  <a:glow rad="127000">
                    <a:srgbClr val="000000"/>
                  </a:glow>
                </a:effectLst>
                <a:uLnTx/>
                <a:uFillTx/>
                <a:latin typeface="+mj-lt"/>
                <a:ea typeface="+mn-ea"/>
                <a:cs typeface="+mn-cs"/>
              </a:rPr>
              <a:t> faith</a:t>
            </a:r>
            <a:endParaRPr kumimoji="0" lang="en-US" altLang="en-US" sz="4800" i="1" u="none" strike="noStrike" kern="1200" cap="none" spc="0" normalizeH="0" baseline="0" noProof="0" dirty="0">
              <a:ln>
                <a:noFill/>
              </a:ln>
              <a:solidFill>
                <a:srgbClr val="3BCCFF"/>
              </a:solidFill>
              <a:effectLst>
                <a:glow rad="127000">
                  <a:srgbClr val="000000"/>
                </a:glow>
              </a:effectLst>
              <a:uLnTx/>
              <a:uFillTx/>
              <a:latin typeface="+mj-lt"/>
              <a:ea typeface="+mn-ea"/>
              <a:cs typeface="+mn-cs"/>
            </a:endParaRPr>
          </a:p>
        </p:txBody>
      </p:sp>
      <p:sp>
        <p:nvSpPr>
          <p:cNvPr id="11" name="Rectangle 12" hidden="1">
            <a:extLst>
              <a:ext uri="{FF2B5EF4-FFF2-40B4-BE49-F238E27FC236}">
                <a16:creationId xmlns:a16="http://schemas.microsoft.com/office/drawing/2014/main" id="{9D4E5053-48B7-47D2-875E-364F4883E3CA}"/>
              </a:ext>
            </a:extLst>
          </p:cNvPr>
          <p:cNvSpPr>
            <a:spLocks noChangeArrowheads="1"/>
          </p:cNvSpPr>
          <p:nvPr/>
        </p:nvSpPr>
        <p:spPr bwMode="auto">
          <a:xfrm>
            <a:off x="5661236" y="2502154"/>
            <a:ext cx="1462700" cy="94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1200" cap="none" spc="0" normalizeH="0" baseline="0" noProof="0" dirty="0">
                <a:solidFill>
                  <a:srgbClr val="FF0000"/>
                </a:solidFill>
                <a:effectLst/>
                <a:uLnTx/>
                <a:uFillTx/>
                <a:latin typeface="+mj-lt"/>
                <a:ea typeface="+mn-ea"/>
                <a:cs typeface="+mn-cs"/>
              </a:rPr>
              <a:t>love</a:t>
            </a:r>
            <a:endParaRPr kumimoji="0" lang="en-US" altLang="en-US" sz="4400" i="1" u="none" strike="noStrike" kern="1200" cap="none" spc="0" normalizeH="0" baseline="0" noProof="0" dirty="0">
              <a:solidFill>
                <a:srgbClr val="FF0000"/>
              </a:solidFill>
              <a:effectLst/>
              <a:uLnTx/>
              <a:uFillTx/>
              <a:latin typeface="+mj-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1000" fill="hold"/>
                                        <p:tgtEl>
                                          <p:spTgt spid="32770"/>
                                        </p:tgtEl>
                                        <p:attrNameLst>
                                          <p:attrName>ppt_w</p:attrName>
                                        </p:attrNameLst>
                                      </p:cBhvr>
                                      <p:tavLst>
                                        <p:tav tm="0">
                                          <p:val>
                                            <p:strVal val="#ppt_w*0.70"/>
                                          </p:val>
                                        </p:tav>
                                        <p:tav tm="100000">
                                          <p:val>
                                            <p:strVal val="#ppt_w"/>
                                          </p:val>
                                        </p:tav>
                                      </p:tavLst>
                                    </p:anim>
                                    <p:anim calcmode="lin" valueType="num">
                                      <p:cBhvr>
                                        <p:cTn id="8" dur="1000" fill="hold"/>
                                        <p:tgtEl>
                                          <p:spTgt spid="32770"/>
                                        </p:tgtEl>
                                        <p:attrNameLst>
                                          <p:attrName>ppt_h</p:attrName>
                                        </p:attrNameLst>
                                      </p:cBhvr>
                                      <p:tavLst>
                                        <p:tav tm="0">
                                          <p:val>
                                            <p:strVal val="#ppt_h"/>
                                          </p:val>
                                        </p:tav>
                                        <p:tav tm="100000">
                                          <p:val>
                                            <p:strVal val="#ppt_h"/>
                                          </p:val>
                                        </p:tav>
                                      </p:tavLst>
                                    </p:anim>
                                    <p:animEffect transition="in" filter="fade">
                                      <p:cBhvr>
                                        <p:cTn id="9" dur="1000"/>
                                        <p:tgtEl>
                                          <p:spTgt spid="32770"/>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
                                          </p:val>
                                        </p:tav>
                                        <p:tav tm="100000">
                                          <p:val>
                                            <p:strVal val="#ppt_y"/>
                                          </p:val>
                                        </p:tav>
                                      </p:tavLst>
                                    </p:anim>
                                  </p:childTnLst>
                                </p:cTn>
                              </p:par>
                              <p:par>
                                <p:cTn id="22" presetID="39" presetClass="entr" presetSubtype="0" accel="100000" fill="hold" grpId="0" nodeType="withEffect">
                                  <p:stCondLst>
                                    <p:cond delay="50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childTnLst>
                                </p:cTn>
                              </p:par>
                              <p:par>
                                <p:cTn id="28" presetID="39" presetClass="entr" presetSubtype="0" accel="100000" fill="hold" grpId="0" nodeType="withEffect">
                                  <p:stCondLst>
                                    <p:cond delay="10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75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xit" presetSubtype="1" fill="hold" grpId="1" nodeType="withEffect">
                                  <p:stCondLst>
                                    <p:cond delay="0"/>
                                  </p:stCondLst>
                                  <p:childTnLst>
                                    <p:animEffect transition="out" filter="wipe(up)">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22" presetClass="exit" presetSubtype="1" fill="hold" grpId="1" nodeType="withEffect">
                                  <p:stCondLst>
                                    <p:cond delay="250"/>
                                  </p:stCondLst>
                                  <p:childTnLst>
                                    <p:animEffect transition="out" filter="wipe(up)">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22" presetClass="exit" presetSubtype="1" fill="hold" grpId="1" nodeType="withEffect">
                                  <p:stCondLst>
                                    <p:cond delay="500"/>
                                  </p:stCondLst>
                                  <p:childTnLst>
                                    <p:animEffect transition="out" filter="wipe(up)">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par>
                                <p:cTn id="53" presetID="18" presetClass="emph" presetSubtype="0" fill="hold" grpId="1" nodeType="withEffect">
                                  <p:stCondLst>
                                    <p:cond delay="0"/>
                                  </p:stCondLst>
                                  <p:childTnLst>
                                    <p:set>
                                      <p:cBhvr override="childStyle">
                                        <p:cTn id="54" dur="500" fill="hold"/>
                                        <p:tgtEl>
                                          <p:spTgt spid="5"/>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xEl>
                                              <p:pRg st="0" end="0"/>
                                            </p:txEl>
                                          </p:spTgt>
                                        </p:tgtEl>
                                        <p:attrNameLst>
                                          <p:attrName>style.visibility</p:attrName>
                                        </p:attrNameLst>
                                      </p:cBhvr>
                                      <p:to>
                                        <p:strVal val="visible"/>
                                      </p:to>
                                    </p:set>
                                    <p:animEffect transition="in" filter="fade">
                                      <p:cBhvr>
                                        <p:cTn id="62" dur="250"/>
                                        <p:tgtEl>
                                          <p:spTgt spid="12">
                                            <p:txEl>
                                              <p:pRg st="0" end="0"/>
                                            </p:txEl>
                                          </p:spTgt>
                                        </p:tgtEl>
                                      </p:cBhvr>
                                    </p:animEffect>
                                  </p:childTnLst>
                                </p:cTn>
                              </p:par>
                              <p:par>
                                <p:cTn id="63" presetID="6" presetClass="emph" presetSubtype="0" fill="hold" grpId="2" nodeType="withEffect">
                                  <p:stCondLst>
                                    <p:cond delay="0"/>
                                  </p:stCondLst>
                                  <p:childTnLst>
                                    <p:animScale>
                                      <p:cBhvr>
                                        <p:cTn id="64" dur="2500" fill="hold"/>
                                        <p:tgtEl>
                                          <p:spTgt spid="12">
                                            <p:txEl>
                                              <p:pRg st="0" end="0"/>
                                            </p:txEl>
                                          </p:spTgt>
                                        </p:tgtEl>
                                      </p:cBhvr>
                                      <p:by x="91000" y="91000"/>
                                    </p:animScale>
                                  </p:childTnLst>
                                </p:cTn>
                              </p:par>
                              <p:par>
                                <p:cTn id="65" presetID="37" presetClass="path" presetSubtype="0" accel="50000" decel="50000" fill="hold" grpId="1" nodeType="withEffect">
                                  <p:stCondLst>
                                    <p:cond delay="0"/>
                                  </p:stCondLst>
                                  <p:childTnLst>
                                    <p:animMotion origin="layout" path="M 1.38889E-6 -0.0007 C -0.03386 0.0537 -0.10729 0.11528 -0.19931 0.13356 C -0.26858 0.13588 -0.45017 0.16666 -0.52934 0.125 C -0.60851 0.08333 -0.65399 -0.0375 -0.67431 -0.11644 C -0.69445 -0.1956 -0.67986 -0.36459 -0.63698 -0.45139 C -0.59392 -0.5375 -0.49497 -0.61389 -0.41684 -0.63519 C -0.33872 -0.65648 -0.22517 -0.60996 -0.1684 -0.57917 C -0.11111 -0.54861 -0.08733 -0.49074 -0.07448 -0.45139 C -0.06111 -0.41227 -0.07205 -0.36759 -0.08889 -0.34421 C -0.1059 -0.32084 -0.11823 -0.30533 -0.15799 -0.28658 " pathEditMode="relative" rAng="0" ptsTypes="AAAAAAAAAA">
                                      <p:cBhvr>
                                        <p:cTn id="66" dur="2500" fill="hold"/>
                                        <p:tgtEl>
                                          <p:spTgt spid="12">
                                            <p:txEl>
                                              <p:pRg st="0" end="0"/>
                                            </p:txEl>
                                          </p:spTgt>
                                        </p:tgtEl>
                                        <p:attrNameLst>
                                          <p:attrName>ppt_x</p:attrName>
                                          <p:attrName>ppt_y</p:attrName>
                                        </p:attrNameLst>
                                      </p:cBhvr>
                                      <p:rCtr x="-34167" y="-24630"/>
                                    </p:animMotion>
                                  </p:childTnLst>
                                </p:cTn>
                              </p:par>
                              <p:par>
                                <p:cTn id="67" presetID="10" presetClass="exit" presetSubtype="0" fill="hold" grpId="1" nodeType="withEffect">
                                  <p:stCondLst>
                                    <p:cond delay="0"/>
                                  </p:stCondLst>
                                  <p:childTnLst>
                                    <p:animEffect transition="out" filter="fade">
                                      <p:cBhvr>
                                        <p:cTn id="68" dur="1250"/>
                                        <p:tgtEl>
                                          <p:spTgt spid="32770"/>
                                        </p:tgtEl>
                                      </p:cBhvr>
                                    </p:animEffect>
                                    <p:set>
                                      <p:cBhvr>
                                        <p:cTn id="69" dur="1" fill="hold">
                                          <p:stCondLst>
                                            <p:cond delay="1249"/>
                                          </p:stCondLst>
                                        </p:cTn>
                                        <p:tgtEl>
                                          <p:spTgt spid="32770"/>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32770" grpId="0"/>
      <p:bldP spid="32770" grpId="1"/>
      <p:bldP spid="12" grpId="0" build="allAtOnce"/>
      <p:bldP spid="12" grpId="1" build="allAtOnce"/>
      <p:bldP spid="12" grpId="2" build="allAtOnce"/>
      <p:bldP spid="6" grpId="0"/>
      <p:bldP spid="6" grpId="1"/>
      <p:bldP spid="7" grpId="0"/>
      <p:bldP spid="7" grpId="1"/>
      <p:bldP spid="8" grpId="0"/>
      <p:bldP spid="8" grpId="1"/>
      <p:bldP spid="9" grpId="0"/>
      <p:bldP spid="9" grpId="1"/>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3794" name="!!MainText"/>
          <p:cNvSpPr>
            <a:spLocks noGrp="1" noChangeArrowheads="1"/>
          </p:cNvSpPr>
          <p:nvPr>
            <p:ph type="title"/>
          </p:nvPr>
        </p:nvSpPr>
        <p:spPr>
          <a:xfrm>
            <a:off x="457200" y="1722438"/>
            <a:ext cx="8229600" cy="3154362"/>
          </a:xfrm>
        </p:spPr>
        <p:txBody>
          <a:bodyPr/>
          <a:lstStyle/>
          <a:p>
            <a:pPr eaLnBrk="1" hangingPunct="1"/>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Love suffers long and is kind; love does not envy; love does not parade itself, is not puffed up;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Corinthians 13:4 </a:t>
            </a:r>
          </a:p>
        </p:txBody>
      </p:sp>
      <p:sp>
        <p:nvSpPr>
          <p:cNvPr id="4" name="Rectangle 2"/>
          <p:cNvSpPr txBox="1">
            <a:spLocks noChangeArrowheads="1"/>
          </p:cNvSpPr>
          <p:nvPr/>
        </p:nvSpPr>
        <p:spPr bwMode="auto">
          <a:xfrm>
            <a:off x="5130719" y="2355056"/>
            <a:ext cx="217542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FF0000"/>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1000"/>
                                        <p:tgtEl>
                                          <p:spTgt spid="33794"/>
                                        </p:tgtEl>
                                      </p:cBhvr>
                                    </p:animEffect>
                                    <p:anim calcmode="lin" valueType="num">
                                      <p:cBhvr>
                                        <p:cTn id="8" dur="1000" fill="hold"/>
                                        <p:tgtEl>
                                          <p:spTgt spid="33794"/>
                                        </p:tgtEl>
                                        <p:attrNameLst>
                                          <p:attrName>ppt_x</p:attrName>
                                        </p:attrNameLst>
                                      </p:cBhvr>
                                      <p:tavLst>
                                        <p:tav tm="0">
                                          <p:val>
                                            <p:strVal val="#ppt_x"/>
                                          </p:val>
                                        </p:tav>
                                        <p:tav tm="100000">
                                          <p:val>
                                            <p:strVal val="#ppt_x"/>
                                          </p:val>
                                        </p:tav>
                                      </p:tavLst>
                                    </p:anim>
                                    <p:anim calcmode="lin" valueType="num">
                                      <p:cBhvr>
                                        <p:cTn id="9" dur="1000" fill="hold"/>
                                        <p:tgtEl>
                                          <p:spTgt spid="337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4"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4" grpId="4"/>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10" name="Title 1">
            <a:extLst>
              <a:ext uri="{FF2B5EF4-FFF2-40B4-BE49-F238E27FC236}">
                <a16:creationId xmlns:a16="http://schemas.microsoft.com/office/drawing/2014/main" id="{AC28815C-51C3-4A03-9122-360BB926EA16}"/>
              </a:ext>
            </a:extLst>
          </p:cNvPr>
          <p:cNvSpPr txBox="1">
            <a:spLocks/>
          </p:cNvSpPr>
          <p:nvPr/>
        </p:nvSpPr>
        <p:spPr>
          <a:xfrm>
            <a:off x="4467532" y="3095124"/>
            <a:ext cx="40005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r>
              <a:rPr kumimoji="0" lang="en-US" sz="38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                         </a:t>
            </a: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p>
        </p:txBody>
      </p:sp>
      <p:sp>
        <p:nvSpPr>
          <p:cNvPr id="8" name="Title 1">
            <a:extLst>
              <a:ext uri="{FF2B5EF4-FFF2-40B4-BE49-F238E27FC236}">
                <a16:creationId xmlns:a16="http://schemas.microsoft.com/office/drawing/2014/main" id="{2EF4E724-FB9D-47CD-AEEC-66A61CB0F7A1}"/>
              </a:ext>
            </a:extLst>
          </p:cNvPr>
          <p:cNvSpPr txBox="1">
            <a:spLocks/>
          </p:cNvSpPr>
          <p:nvPr/>
        </p:nvSpPr>
        <p:spPr>
          <a:xfrm>
            <a:off x="414184" y="1941315"/>
            <a:ext cx="4546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r>
              <a:rPr kumimoji="0" lang="en-US" sz="38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                              </a:t>
            </a:r>
            <a:r>
              <a:rPr kumimoji="0" lang="en-US" sz="1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a:t>
            </a:r>
          </a:p>
        </p:txBody>
      </p:sp>
      <p:sp>
        <p:nvSpPr>
          <p:cNvPr id="5" name="Rectangle 2"/>
          <p:cNvSpPr txBox="1">
            <a:spLocks noChangeArrowheads="1"/>
          </p:cNvSpPr>
          <p:nvPr/>
        </p:nvSpPr>
        <p:spPr bwMode="auto">
          <a:xfrm>
            <a:off x="6172200" y="2819400"/>
            <a:ext cx="20892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w="18415" cmpd="sng">
                  <a:solidFill>
                    <a:srgbClr val="00B0F0"/>
                  </a:solidFill>
                  <a:prstDash val="solid"/>
                </a:ln>
                <a:solidFill>
                  <a:srgbClr val="00B0F0"/>
                </a:solidFill>
                <a:effectLst>
                  <a:outerShdw blurRad="63500" dir="3600000" algn="tl" rotWithShape="0">
                    <a:srgbClr val="000000">
                      <a:alpha val="70000"/>
                    </a:srgbClr>
                  </a:outerShdw>
                </a:effectLst>
                <a:uLnTx/>
                <a:uFillTx/>
                <a:latin typeface="Arial"/>
                <a:ea typeface="+mj-ea"/>
                <a:cs typeface="+mj-cs"/>
              </a:rPr>
              <a:t> </a:t>
            </a:r>
            <a:r>
              <a:rPr kumimoji="0" lang="en-US" altLang="en-US" sz="5100" b="0" i="0" u="none" strike="noStrike" kern="0" cap="none" spc="0" normalizeH="0" baseline="0" noProof="0" dirty="0">
                <a:ln w="18415" cmpd="sng">
                  <a:solidFill>
                    <a:srgbClr val="00B0F0"/>
                  </a:solidFill>
                  <a:prstDash val="solid"/>
                </a:ln>
                <a:solidFill>
                  <a:srgbClr val="00B0F0"/>
                </a:solidFill>
                <a:effectLst>
                  <a:outerShdw blurRad="63500" dir="3600000" algn="tl" rotWithShape="0">
                    <a:srgbClr val="000000">
                      <a:alpha val="70000"/>
                    </a:srgbClr>
                  </a:outerShdw>
                </a:effectLst>
                <a:uLnTx/>
                <a:uFillTx/>
                <a:latin typeface="Arial"/>
                <a:ea typeface="+mj-ea"/>
                <a:cs typeface="+mj-cs"/>
              </a:rPr>
              <a:t> </a:t>
            </a:r>
            <a:r>
              <a:rPr kumimoji="0" lang="en-US" altLang="en-US" sz="4800" b="1" i="0" u="none" strike="noStrike" kern="0" cap="none" spc="0" normalizeH="0" baseline="0" noProof="0" dirty="0">
                <a:ln w="18415" cmpd="sng">
                  <a:solidFill>
                    <a:srgbClr val="00B0F0"/>
                  </a:solidFill>
                  <a:prstDash val="solid"/>
                </a:ln>
                <a:solidFill>
                  <a:srgbClr val="00B0F0"/>
                </a:solidFill>
                <a:effectLst>
                  <a:glow rad="50800">
                    <a:srgbClr val="000000"/>
                  </a:glow>
                  <a:outerShdw blurRad="63500" dir="3600000" algn="tl" rotWithShape="0">
                    <a:srgbClr val="000000">
                      <a:alpha val="70000"/>
                    </a:srgbClr>
                  </a:outerShdw>
                </a:effectLst>
                <a:uLnTx/>
                <a:uFillTx/>
                <a:latin typeface="Arial"/>
                <a:ea typeface="+mj-ea"/>
                <a:cs typeface="+mj-cs"/>
              </a:rPr>
              <a:t>love</a:t>
            </a:r>
            <a:endParaRPr kumimoji="0" lang="en-US" altLang="en-US" sz="4800" b="1" i="1" u="none" strike="noStrike" kern="0" cap="none" spc="0" normalizeH="0" baseline="0" noProof="0" dirty="0">
              <a:ln w="18415" cmpd="sng">
                <a:solidFill>
                  <a:srgbClr val="00B0F0"/>
                </a:solidFill>
                <a:prstDash val="solid"/>
              </a:ln>
              <a:solidFill>
                <a:srgbClr val="00B0F0"/>
              </a:solidFill>
              <a:effectLst>
                <a:glow rad="50800">
                  <a:srgbClr val="000000"/>
                </a:glow>
                <a:outerShdw blurRad="63500" dir="3600000" algn="tl" rotWithShape="0">
                  <a:srgbClr val="000000">
                    <a:alpha val="70000"/>
                  </a:srgbClr>
                </a:outerShdw>
              </a:effectLst>
              <a:uLnTx/>
              <a:uFillTx/>
              <a:latin typeface="Arial"/>
              <a:ea typeface="+mj-ea"/>
              <a:cs typeface="+mj-cs"/>
            </a:endParaRPr>
          </a:p>
        </p:txBody>
      </p:sp>
      <p:sp>
        <p:nvSpPr>
          <p:cNvPr id="6" name="!!MainText">
            <a:extLst>
              <a:ext uri="{FF2B5EF4-FFF2-40B4-BE49-F238E27FC236}">
                <a16:creationId xmlns:a16="http://schemas.microsoft.com/office/drawing/2014/main" id="{486CD551-AC50-40A9-9F68-EC1A8E9D69C0}"/>
              </a:ext>
            </a:extLst>
          </p:cNvPr>
          <p:cNvSpPr txBox="1">
            <a:spLocks noChangeArrowheads="1"/>
          </p:cNvSpPr>
          <p:nvPr/>
        </p:nvSpPr>
        <p:spPr bwMode="auto">
          <a:xfrm>
            <a:off x="292100" y="215900"/>
            <a:ext cx="8420100" cy="638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0" i="0" u="none" strike="noStrike" kern="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Arial"/>
                <a:ea typeface="+mj-ea"/>
                <a:cs typeface="+mj-cs"/>
              </a:rPr>
              <a:t>… does not behave rudely, does not seek its own, is not provoked, thinks no evil; does not rejoice in iniquity, but rejoices in the truth; bears all things, believes all things, hopes all things, endures all things. Love never fails. But whether there are prophecies, they will fail; whether there are tongues, they will cease; whether there is knowledge, it will vanish away. </a:t>
            </a:r>
            <a:r>
              <a:rPr kumimoji="0" lang="en-US" altLang="en-US" sz="3200" b="0" i="1" u="none" strike="noStrike" kern="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Arial"/>
                <a:ea typeface="+mj-ea"/>
                <a:cs typeface="+mj-cs"/>
              </a:rPr>
              <a:t>— 1</a:t>
            </a:r>
            <a:r>
              <a:rPr kumimoji="0" lang="en-US" altLang="en-US" sz="3200" b="0" i="1" u="none" strike="noStrike" kern="0" cap="none" spc="0" normalizeH="0" baseline="3000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Arial"/>
                <a:ea typeface="+mj-ea"/>
                <a:cs typeface="+mj-cs"/>
              </a:rPr>
              <a:t>st</a:t>
            </a:r>
            <a:r>
              <a:rPr kumimoji="0" lang="en-US" altLang="en-US" sz="3200" b="0" i="1" u="none" strike="noStrike" kern="0" cap="none" spc="0" normalizeH="0" baseline="0" noProof="0" dirty="0">
                <a:ln w="18415" cmpd="sng">
                  <a:solidFill>
                    <a:srgbClr val="FFFFFF"/>
                  </a:solidFill>
                  <a:prstDash val="solid"/>
                </a:ln>
                <a:solidFill>
                  <a:srgbClr val="FFFFFF"/>
                </a:solidFill>
                <a:effectLst>
                  <a:glow rad="101600">
                    <a:srgbClr val="000000">
                      <a:alpha val="80000"/>
                    </a:srgbClr>
                  </a:glow>
                  <a:outerShdw blurRad="63500" dir="3600000" algn="tl" rotWithShape="0">
                    <a:srgbClr val="000000">
                      <a:alpha val="70000"/>
                    </a:srgbClr>
                  </a:outerShdw>
                </a:effectLst>
                <a:uLnTx/>
                <a:uFillTx/>
                <a:latin typeface="Arial"/>
                <a:ea typeface="+mj-ea"/>
                <a:cs typeface="+mj-cs"/>
              </a:rPr>
              <a:t> Corinthians 13:5-8 </a:t>
            </a:r>
          </a:p>
        </p:txBody>
      </p:sp>
      <p:sp>
        <p:nvSpPr>
          <p:cNvPr id="9" name="Rectangle 2">
            <a:extLst>
              <a:ext uri="{FF2B5EF4-FFF2-40B4-BE49-F238E27FC236}">
                <a16:creationId xmlns:a16="http://schemas.microsoft.com/office/drawing/2014/main" id="{785E928E-B660-42E7-BD7A-187B67E184BF}"/>
              </a:ext>
            </a:extLst>
          </p:cNvPr>
          <p:cNvSpPr txBox="1">
            <a:spLocks noChangeArrowheads="1"/>
          </p:cNvSpPr>
          <p:nvPr/>
        </p:nvSpPr>
        <p:spPr bwMode="auto">
          <a:xfrm>
            <a:off x="303161" y="1875503"/>
            <a:ext cx="4749800" cy="75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rejoices in the truth</a:t>
            </a:r>
            <a:endParaRPr kumimoji="0" lang="en-US" altLang="en-US" sz="3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4" name="Rectangle 2"/>
          <p:cNvSpPr txBox="1">
            <a:spLocks noChangeArrowheads="1"/>
          </p:cNvSpPr>
          <p:nvPr/>
        </p:nvSpPr>
        <p:spPr bwMode="auto">
          <a:xfrm>
            <a:off x="4654732" y="3006409"/>
            <a:ext cx="1438888" cy="81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w="18415" cmpd="sng">
                  <a:solidFill>
                    <a:srgbClr val="FFFFFF"/>
                  </a:solidFill>
                  <a:prstDash val="solid"/>
                </a:ln>
                <a:solidFill>
                  <a:srgbClr val="FFFFFF"/>
                </a:solidFill>
                <a:effectLst>
                  <a:glow rad="76200">
                    <a:srgbClr val="000000">
                      <a:alpha val="80000"/>
                    </a:srgbClr>
                  </a:glow>
                  <a:outerShdw blurRad="63500" dir="3600000" algn="tl" rotWithShape="0">
                    <a:srgbClr val="000000">
                      <a:alpha val="70000"/>
                    </a:srgbClr>
                  </a:outerShdw>
                </a:effectLst>
                <a:uLnTx/>
                <a:uFillTx/>
                <a:latin typeface="Arial"/>
                <a:ea typeface="+mj-ea"/>
                <a:cs typeface="+mj-cs"/>
              </a:rPr>
              <a:t>love</a:t>
            </a:r>
            <a:endParaRPr kumimoji="0" lang="en-US" altLang="en-US" sz="4000" b="0" i="1" u="none" strike="noStrike" kern="0" cap="none" spc="0" normalizeH="0" baseline="0" noProof="0" dirty="0">
              <a:ln w="18415" cmpd="sng">
                <a:solidFill>
                  <a:srgbClr val="FFFFFF"/>
                </a:solidFill>
                <a:prstDash val="solid"/>
              </a:ln>
              <a:solidFill>
                <a:srgbClr val="FFFFFF"/>
              </a:solidFill>
              <a:effectLst>
                <a:glow rad="76200">
                  <a:srgbClr val="000000">
                    <a:alpha val="80000"/>
                  </a:srgbClr>
                </a:glow>
                <a:outerShdw blurRad="63500" dir="3600000" algn="tl" rotWithShape="0">
                  <a:srgbClr val="000000">
                    <a:alpha val="70000"/>
                  </a:srgbClr>
                </a:outerShdw>
              </a:effectLst>
              <a:uLnTx/>
              <a:uFillTx/>
              <a:latin typeface="Arial"/>
              <a:ea typeface="+mj-ea"/>
              <a:cs typeface="+mj-cs"/>
            </a:endParaRPr>
          </a:p>
        </p:txBody>
      </p:sp>
      <p:sp>
        <p:nvSpPr>
          <p:cNvPr id="11" name="Rectangle 2">
            <a:extLst>
              <a:ext uri="{FF2B5EF4-FFF2-40B4-BE49-F238E27FC236}">
                <a16:creationId xmlns:a16="http://schemas.microsoft.com/office/drawing/2014/main" id="{8F1A7739-BF1A-46C5-B24B-8059F77FF622}"/>
              </a:ext>
            </a:extLst>
          </p:cNvPr>
          <p:cNvSpPr txBox="1">
            <a:spLocks noChangeArrowheads="1"/>
          </p:cNvSpPr>
          <p:nvPr/>
        </p:nvSpPr>
        <p:spPr bwMode="auto">
          <a:xfrm>
            <a:off x="4511777" y="3026570"/>
            <a:ext cx="3898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Love never fails</a:t>
            </a:r>
            <a:endParaRPr kumimoji="0" lang="en-US" altLang="en-US" sz="3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2" name="Rectangle 6">
            <a:extLst>
              <a:ext uri="{FF2B5EF4-FFF2-40B4-BE49-F238E27FC236}">
                <a16:creationId xmlns:a16="http://schemas.microsoft.com/office/drawing/2014/main" id="{0B0CCB3A-2842-4BBD-A25B-1006151FA835}"/>
              </a:ext>
            </a:extLst>
          </p:cNvPr>
          <p:cNvSpPr>
            <a:spLocks noChangeArrowheads="1"/>
          </p:cNvSpPr>
          <p:nvPr/>
        </p:nvSpPr>
        <p:spPr bwMode="auto">
          <a:xfrm>
            <a:off x="2216755" y="1885534"/>
            <a:ext cx="821719" cy="74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i="0" u="none" strike="noStrike" kern="1200" cap="none" spc="0" normalizeH="0" baseline="0" noProof="0" dirty="0">
                <a:ln w="11430"/>
                <a:solidFill>
                  <a:srgbClr val="00B0F0"/>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3" name="Rectangle 2">
            <a:extLst>
              <a:ext uri="{FF2B5EF4-FFF2-40B4-BE49-F238E27FC236}">
                <a16:creationId xmlns:a16="http://schemas.microsoft.com/office/drawing/2014/main" id="{CF690015-E153-43C4-A2BE-A0DA5B682C86}"/>
              </a:ext>
            </a:extLst>
          </p:cNvPr>
          <p:cNvSpPr txBox="1">
            <a:spLocks noChangeArrowheads="1"/>
          </p:cNvSpPr>
          <p:nvPr/>
        </p:nvSpPr>
        <p:spPr bwMode="auto">
          <a:xfrm>
            <a:off x="3435177" y="1867265"/>
            <a:ext cx="1609545" cy="78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i="0"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truth</a:t>
            </a:r>
            <a:endParaRPr kumimoji="0" lang="en-US" altLang="en-US" sz="3800" i="1" u="none" strike="noStrike" kern="0" cap="none" spc="0" normalizeH="0" baseline="0" noProof="0" dirty="0">
              <a:ln w="3175" cmpd="sng">
                <a:no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14" name="Rectangle 6">
            <a:extLst>
              <a:ext uri="{FF2B5EF4-FFF2-40B4-BE49-F238E27FC236}">
                <a16:creationId xmlns:a16="http://schemas.microsoft.com/office/drawing/2014/main" id="{652450D9-10B1-44F9-9CB1-6350ECFD3F32}"/>
              </a:ext>
            </a:extLst>
          </p:cNvPr>
          <p:cNvSpPr>
            <a:spLocks noChangeArrowheads="1"/>
          </p:cNvSpPr>
          <p:nvPr/>
        </p:nvSpPr>
        <p:spPr bwMode="auto">
          <a:xfrm>
            <a:off x="4542763" y="3054179"/>
            <a:ext cx="1505611"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Love</a:t>
            </a:r>
            <a:endParaRPr kumimoji="0" lang="en-US" sz="3800" i="1"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3869766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8" presetClass="emph" presetSubtype="0" fill="hold" grpId="1" nodeType="withEffect">
                                  <p:stCondLst>
                                    <p:cond delay="0"/>
                                  </p:stCondLst>
                                  <p:childTnLst>
                                    <p:set>
                                      <p:cBhvr override="childStyle">
                                        <p:cTn id="9" dur="500" fill="hold"/>
                                        <p:tgtEl>
                                          <p:spTgt spid="8"/>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0" presetClass="entr" presetSubtype="0" fill="hold" grpId="0" nodeType="withEffect">
                                  <p:stCondLst>
                                    <p:cond delay="40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stCondLst>
                                            <p:cond delay="0"/>
                                          </p:stCondLst>
                                        </p:cTn>
                                        <p:tgtEl>
                                          <p:spTgt spid="12"/>
                                        </p:tgtEl>
                                      </p:cBhvr>
                                    </p:animEffect>
                                    <p:anim to="" calcmode="lin" valueType="num">
                                      <p:cBhvr>
                                        <p:cTn id="1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18" presetID="20" presetClass="entr" presetSubtype="0"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wedge">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18" presetClass="emph" presetSubtype="0" fill="hold" grpId="1" nodeType="withEffect">
                                  <p:stCondLst>
                                    <p:cond delay="0"/>
                                  </p:stCondLst>
                                  <p:childTnLst>
                                    <p:set>
                                      <p:cBhvr override="childStyle">
                                        <p:cTn id="27" dur="500" fill="hold"/>
                                        <p:tgtEl>
                                          <p:spTgt spid="10"/>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21"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8)">
                                      <p:cBhvr>
                                        <p:cTn id="33" dur="175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6" presetClass="emph" presetSubtype="0" fill="hold" grpId="1" nodeType="withEffect">
                                  <p:stCondLst>
                                    <p:cond delay="0"/>
                                  </p:stCondLst>
                                  <p:childTnLst>
                                    <p:animScale>
                                      <p:cBhvr>
                                        <p:cTn id="40" dur="2000" fill="hold"/>
                                        <p:tgtEl>
                                          <p:spTgt spid="4"/>
                                        </p:tgtEl>
                                      </p:cBhvr>
                                      <p:by x="119000" y="119000"/>
                                    </p:animScale>
                                  </p:childTnLst>
                                </p:cTn>
                              </p:par>
                              <p:par>
                                <p:cTn id="41" presetID="0" presetClass="path" presetSubtype="0" accel="50000" decel="50000" fill="hold" grpId="3" nodeType="withEffect">
                                  <p:stCondLst>
                                    <p:cond delay="0"/>
                                  </p:stCondLst>
                                  <p:childTnLst>
                                    <p:animMotion origin="layout" path="M -3.61111E-6 4.81481E-6 L 0.22153 0.00486 " pathEditMode="relative" rAng="0" ptsTypes="AA">
                                      <p:cBhvr>
                                        <p:cTn id="42" dur="2000" fill="hold"/>
                                        <p:tgtEl>
                                          <p:spTgt spid="4"/>
                                        </p:tgtEl>
                                        <p:attrNameLst>
                                          <p:attrName>ppt_x</p:attrName>
                                          <p:attrName>ppt_y</p:attrName>
                                        </p:attrNameLst>
                                      </p:cBhvr>
                                      <p:rCtr x="11076" y="231"/>
                                    </p:animMotion>
                                  </p:childTnLst>
                                </p:cTn>
                              </p:par>
                              <p:par>
                                <p:cTn id="43" presetID="10" presetClass="exit" presetSubtype="0" fill="hold" grpId="1" nodeType="withEffect">
                                  <p:stCondLst>
                                    <p:cond delay="0"/>
                                  </p:stCondLst>
                                  <p:childTnLst>
                                    <p:animEffect transition="out" filter="fade">
                                      <p:cBhvr>
                                        <p:cTn id="44" dur="1750"/>
                                        <p:tgtEl>
                                          <p:spTgt spid="6"/>
                                        </p:tgtEl>
                                      </p:cBhvr>
                                    </p:animEffect>
                                    <p:set>
                                      <p:cBhvr>
                                        <p:cTn id="45" dur="1" fill="hold">
                                          <p:stCondLst>
                                            <p:cond delay="1749"/>
                                          </p:stCondLst>
                                        </p:cTn>
                                        <p:tgtEl>
                                          <p:spTgt spid="6"/>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250"/>
                                        <p:tgtEl>
                                          <p:spTgt spid="5"/>
                                        </p:tgtEl>
                                      </p:cBhvr>
                                    </p:animEffect>
                                  </p:childTnLst>
                                </p:cTn>
                              </p:par>
                              <p:par>
                                <p:cTn id="71" presetID="23" presetClass="exit" presetSubtype="32" fill="hold" grpId="2" nodeType="withEffect">
                                  <p:stCondLst>
                                    <p:cond delay="0"/>
                                  </p:stCondLst>
                                  <p:childTnLst>
                                    <p:anim calcmode="lin" valueType="num">
                                      <p:cBhvr>
                                        <p:cTn id="72" dur="750"/>
                                        <p:tgtEl>
                                          <p:spTgt spid="4"/>
                                        </p:tgtEl>
                                        <p:attrNameLst>
                                          <p:attrName>ppt_w</p:attrName>
                                        </p:attrNameLst>
                                      </p:cBhvr>
                                      <p:tavLst>
                                        <p:tav tm="0">
                                          <p:val>
                                            <p:strVal val="ppt_w"/>
                                          </p:val>
                                        </p:tav>
                                        <p:tav tm="100000">
                                          <p:val>
                                            <p:fltVal val="0"/>
                                          </p:val>
                                        </p:tav>
                                      </p:tavLst>
                                    </p:anim>
                                    <p:anim calcmode="lin" valueType="num">
                                      <p:cBhvr>
                                        <p:cTn id="73" dur="750"/>
                                        <p:tgtEl>
                                          <p:spTgt spid="4"/>
                                        </p:tgtEl>
                                        <p:attrNameLst>
                                          <p:attrName>ppt_h</p:attrName>
                                        </p:attrNameLst>
                                      </p:cBhvr>
                                      <p:tavLst>
                                        <p:tav tm="0">
                                          <p:val>
                                            <p:strVal val="ppt_h"/>
                                          </p:val>
                                        </p:tav>
                                        <p:tav tm="100000">
                                          <p:val>
                                            <p:fltVal val="0"/>
                                          </p:val>
                                        </p:tav>
                                      </p:tavLst>
                                    </p:anim>
                                    <p:set>
                                      <p:cBhvr>
                                        <p:cTn id="74"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8" grpId="0"/>
      <p:bldP spid="8" grpId="1"/>
      <p:bldP spid="8" grpId="2"/>
      <p:bldP spid="5" grpId="0"/>
      <p:bldP spid="6" grpId="1"/>
      <p:bldP spid="9" grpId="0"/>
      <p:bldP spid="9" grpId="1"/>
      <p:bldP spid="4" grpId="0"/>
      <p:bldP spid="4" grpId="1"/>
      <p:bldP spid="4" grpId="2"/>
      <p:bldP spid="4" grpId="3"/>
      <p:bldP spid="11" grpId="0"/>
      <p:bldP spid="11" grpId="1"/>
      <p:bldP spid="12" grpId="0"/>
      <p:bldP spid="12" grpId="1"/>
      <p:bldP spid="13" grpId="0"/>
      <p:bldP spid="13"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0" descr="lambgoa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68886"/>
          </a:xfrm>
          <a:prstGeom prst="rect">
            <a:avLst/>
          </a:prstGeom>
        </p:spPr>
      </p:pic>
      <p:sp>
        <p:nvSpPr>
          <p:cNvPr id="5" name="Rectangle 2"/>
          <p:cNvSpPr txBox="1">
            <a:spLocks noChangeArrowheads="1"/>
          </p:cNvSpPr>
          <p:nvPr/>
        </p:nvSpPr>
        <p:spPr bwMode="auto">
          <a:xfrm>
            <a:off x="6172200" y="2819400"/>
            <a:ext cx="20892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ln w="18415" cmpd="sng">
                  <a:solidFill>
                    <a:srgbClr val="00B0F0"/>
                  </a:solidFill>
                  <a:prstDash val="solid"/>
                </a:ln>
                <a:solidFill>
                  <a:srgbClr val="00B0F0"/>
                </a:solidFill>
                <a:effectLst>
                  <a:outerShdw blurRad="63500" dir="3600000" algn="tl" rotWithShape="0">
                    <a:srgbClr val="000000">
                      <a:alpha val="70000"/>
                    </a:srgbClr>
                  </a:outerShdw>
                </a:effectLst>
              </a:rPr>
              <a:t> </a:t>
            </a:r>
            <a:r>
              <a:rPr lang="en-US" altLang="en-US" sz="5100" kern="0" dirty="0">
                <a:ln w="18415" cmpd="sng">
                  <a:solidFill>
                    <a:srgbClr val="00B0F0"/>
                  </a:solidFill>
                  <a:prstDash val="solid"/>
                </a:ln>
                <a:solidFill>
                  <a:srgbClr val="00B0F0"/>
                </a:solidFill>
                <a:effectLst>
                  <a:outerShdw blurRad="63500" dir="3600000" algn="tl" rotWithShape="0">
                    <a:srgbClr val="000000">
                      <a:alpha val="70000"/>
                    </a:srgbClr>
                  </a:outerShdw>
                </a:effectLst>
              </a:rPr>
              <a:t> </a:t>
            </a:r>
            <a:r>
              <a:rPr lang="en-US" altLang="en-US" sz="4800" b="1" kern="0" dirty="0">
                <a:ln w="18415" cmpd="sng">
                  <a:solidFill>
                    <a:srgbClr val="00B0F0"/>
                  </a:solidFill>
                  <a:prstDash val="solid"/>
                </a:ln>
                <a:solidFill>
                  <a:srgbClr val="00B0F0"/>
                </a:solidFill>
                <a:effectLst>
                  <a:outerShdw blurRad="63500" dir="3600000" algn="tl" rotWithShape="0">
                    <a:srgbClr val="000000">
                      <a:alpha val="70000"/>
                    </a:srgbClr>
                  </a:outerShdw>
                </a:effectLst>
              </a:rPr>
              <a:t>love</a:t>
            </a:r>
            <a:endParaRPr lang="en-US" altLang="en-US" sz="4800" b="1" i="1" kern="0" dirty="0">
              <a:ln w="18415" cmpd="sng">
                <a:solidFill>
                  <a:srgbClr val="00B0F0"/>
                </a:solidFill>
                <a:prstDash val="solid"/>
              </a:ln>
              <a:solidFill>
                <a:srgbClr val="00B0F0"/>
              </a:solidFill>
              <a:effectLst>
                <a:outerShdw blurRad="63500" dir="3600000" algn="tl" rotWithShape="0">
                  <a:srgbClr val="000000">
                    <a:alpha val="70000"/>
                  </a:srgbClr>
                </a:outerShdw>
              </a:effectLst>
            </a:endParaRPr>
          </a:p>
        </p:txBody>
      </p:sp>
      <p:sp>
        <p:nvSpPr>
          <p:cNvPr id="4" name="Rectangle 4"/>
          <p:cNvSpPr>
            <a:spLocks noChangeArrowheads="1"/>
          </p:cNvSpPr>
          <p:nvPr/>
        </p:nvSpPr>
        <p:spPr bwMode="auto">
          <a:xfrm>
            <a:off x="457200" y="1412080"/>
            <a:ext cx="8229600" cy="321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altLang="en-US" sz="4800" b="1" dirty="0">
                <a:ln w="11430"/>
                <a:solidFill>
                  <a:srgbClr val="9933FF"/>
                </a:solidFill>
                <a:effectLst>
                  <a:glow rad="101600">
                    <a:schemeClr val="tx1"/>
                  </a:glow>
                  <a:outerShdw blurRad="50800" dist="39000" dir="5460000" algn="tl">
                    <a:srgbClr val="000000">
                      <a:alpha val="38000"/>
                    </a:srgbClr>
                  </a:outerShdw>
                </a:effectLst>
                <a:latin typeface="+mj-lt"/>
              </a:rPr>
              <a:t>And now abide faith, hope, love, these three; but the greatest of these is love.        </a:t>
            </a:r>
            <a:r>
              <a:rPr lang="en-US" altLang="en-US" sz="3200" b="1" i="1" dirty="0">
                <a:ln w="11430"/>
                <a:solidFill>
                  <a:srgbClr val="9933FF"/>
                </a:solidFill>
                <a:effectLst>
                  <a:glow rad="101600">
                    <a:schemeClr val="tx1"/>
                  </a:glow>
                  <a:outerShdw blurRad="50800" dist="39000" dir="5460000" algn="tl">
                    <a:srgbClr val="000000">
                      <a:alpha val="38000"/>
                    </a:srgbClr>
                  </a:outerShdw>
                </a:effectLst>
                <a:latin typeface="+mj-lt"/>
              </a:rPr>
              <a:t>— 1</a:t>
            </a:r>
            <a:r>
              <a:rPr lang="en-US" altLang="en-US" sz="3200" b="1" i="1" baseline="30000" dirty="0">
                <a:ln w="11430"/>
                <a:solidFill>
                  <a:srgbClr val="9933FF"/>
                </a:solidFill>
                <a:effectLst>
                  <a:glow rad="101600">
                    <a:schemeClr val="tx1"/>
                  </a:glow>
                  <a:outerShdw blurRad="50800" dist="39000" dir="5460000" algn="tl">
                    <a:srgbClr val="000000">
                      <a:alpha val="38000"/>
                    </a:srgbClr>
                  </a:outerShdw>
                </a:effectLst>
                <a:latin typeface="+mj-lt"/>
              </a:rPr>
              <a:t>st</a:t>
            </a:r>
            <a:r>
              <a:rPr lang="en-US" altLang="en-US" sz="3200" b="1" i="1" dirty="0">
                <a:ln w="11430"/>
                <a:solidFill>
                  <a:srgbClr val="9933FF"/>
                </a:solidFill>
                <a:effectLst>
                  <a:glow rad="101600">
                    <a:schemeClr val="tx1"/>
                  </a:glow>
                  <a:outerShdw blurRad="50800" dist="39000" dir="5460000" algn="tl">
                    <a:srgbClr val="000000">
                      <a:alpha val="38000"/>
                    </a:srgbClr>
                  </a:outerShdw>
                </a:effectLst>
                <a:latin typeface="+mj-lt"/>
              </a:rPr>
              <a:t> Corinthians 13:13</a:t>
            </a:r>
            <a:r>
              <a:rPr lang="en-US" altLang="en-US" sz="4000" b="1" i="1" dirty="0">
                <a:ln w="11430"/>
                <a:solidFill>
                  <a:srgbClr val="9933FF"/>
                </a:solidFill>
                <a:effectLst>
                  <a:glow rad="101600">
                    <a:schemeClr val="tx1"/>
                  </a:glow>
                  <a:outerShdw blurRad="50800" dist="39000" dir="5460000" algn="tl">
                    <a:srgbClr val="000000">
                      <a:alpha val="38000"/>
                    </a:srgbClr>
                  </a:outerShdw>
                </a:effectLst>
                <a:latin typeface="+mj-lt"/>
              </a:rPr>
              <a:t> </a:t>
            </a:r>
            <a:endParaRPr lang="en-US" sz="4000" b="1" i="1" dirty="0">
              <a:ln w="11430"/>
              <a:solidFill>
                <a:srgbClr val="9933FF"/>
              </a:solidFill>
              <a:effectLst>
                <a:glow rad="101600">
                  <a:schemeClr val="tx1"/>
                </a:glow>
                <a:outerShdw blurRad="50800" dist="39000" dir="5460000" algn="tl">
                  <a:srgbClr val="000000">
                    <a:alpha val="38000"/>
                  </a:srgbClr>
                </a:outerShdw>
              </a:effectLst>
              <a:latin typeface="+mj-lt"/>
            </a:endParaRPr>
          </a:p>
        </p:txBody>
      </p:sp>
      <p:sp>
        <p:nvSpPr>
          <p:cNvPr id="6" name="Rectangle 2"/>
          <p:cNvSpPr txBox="1">
            <a:spLocks noChangeArrowheads="1"/>
          </p:cNvSpPr>
          <p:nvPr/>
        </p:nvSpPr>
        <p:spPr bwMode="auto">
          <a:xfrm>
            <a:off x="6400800" y="2895600"/>
            <a:ext cx="196094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rgbClr val="FF0000"/>
                  </a:solidFill>
                  <a:prstDash val="solid"/>
                </a:ln>
                <a:solidFill>
                  <a:srgbClr val="FF0000"/>
                </a:solidFill>
                <a:effectLst>
                  <a:glow rad="38100">
                    <a:schemeClr val="tx1"/>
                  </a:glow>
                </a:effectLst>
                <a:latin typeface="BatangChe" panose="02030609000101010101" pitchFamily="49" charset="-127"/>
                <a:ea typeface="BatangChe" panose="02030609000101010101" pitchFamily="49" charset="-127"/>
              </a:rPr>
              <a:t>LOVE</a:t>
            </a:r>
            <a:endParaRPr lang="en-US" altLang="en-US" sz="3200" i="1" kern="0" dirty="0">
              <a:ln w="18415" cmpd="sng">
                <a:solidFill>
                  <a:srgbClr val="FF0000"/>
                </a:solidFill>
                <a:prstDash val="solid"/>
              </a:ln>
              <a:solidFill>
                <a:srgbClr val="FF0000"/>
              </a:solidFill>
              <a:effectLst>
                <a:glow rad="38100">
                  <a:schemeClr val="tx1"/>
                </a:glow>
              </a:effectLst>
              <a:latin typeface="BatangChe" panose="02030609000101010101" pitchFamily="49" charset="-127"/>
              <a:ea typeface="BatangChe" panose="02030609000101010101" pitchFamily="49" charset="-127"/>
            </a:endParaRPr>
          </a:p>
        </p:txBody>
      </p:sp>
      <p:sp>
        <p:nvSpPr>
          <p:cNvPr id="7" name="Rectangle 2"/>
          <p:cNvSpPr txBox="1">
            <a:spLocks noChangeArrowheads="1"/>
          </p:cNvSpPr>
          <p:nvPr/>
        </p:nvSpPr>
        <p:spPr bwMode="auto">
          <a:xfrm>
            <a:off x="1676400" y="3200400"/>
            <a:ext cx="2165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plastic">
              <a:bevelT w="38100" h="38100"/>
              <a:extrusionClr>
                <a:schemeClr val="tx1"/>
              </a:extrusionClr>
              <a:contourClr>
                <a:schemeClr val="bg1"/>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kern="0" dirty="0">
                <a:ln w="18415" cmpd="sng">
                  <a:solidFill>
                    <a:srgbClr val="FF0000"/>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 </a:t>
            </a:r>
            <a:r>
              <a:rPr lang="en-US" altLang="en-US" sz="5800" kern="0" dirty="0">
                <a:ln w="18415" cmpd="sng">
                  <a:solidFill>
                    <a:srgbClr val="FF0000"/>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 </a:t>
            </a:r>
            <a:r>
              <a:rPr lang="en-US" altLang="en-US" sz="4900" kern="0" dirty="0">
                <a:ln w="3175" cmpd="sng">
                  <a:noFill/>
                  <a:prstDash val="solid"/>
                </a:ln>
                <a:solidFill>
                  <a:srgbClr val="FF0000"/>
                </a:solidFill>
                <a:effectLst>
                  <a:glow rad="76200">
                    <a:schemeClr val="tx1">
                      <a:alpha val="80000"/>
                    </a:schemeClr>
                  </a:glow>
                  <a:outerShdw blurRad="63500" dir="3600000" algn="tl" rotWithShape="0">
                    <a:srgbClr val="000000">
                      <a:alpha val="70000"/>
                    </a:srgbClr>
                  </a:outerShdw>
                </a:effectLst>
              </a:rPr>
              <a:t>love</a:t>
            </a:r>
            <a:endParaRPr lang="en-US" altLang="en-US" sz="4900" i="1" kern="0" dirty="0">
              <a:ln w="3175" cmpd="sng">
                <a:noFill/>
                <a:prstDash val="solid"/>
              </a:ln>
              <a:solidFill>
                <a:srgbClr val="FF0000"/>
              </a:solidFill>
              <a:effectLst>
                <a:glow rad="76200">
                  <a:schemeClr val="tx1">
                    <a:alpha val="80000"/>
                  </a:schemeClr>
                </a:glow>
                <a:outerShdw blurRad="63500" dir="3600000" algn="tl" rotWithShape="0">
                  <a:srgbClr val="000000">
                    <a:alpha val="70000"/>
                  </a:srgbClr>
                </a:outerShdw>
              </a:effectLst>
            </a:endParaRPr>
          </a:p>
        </p:txBody>
      </p:sp>
      <p:sp>
        <p:nvSpPr>
          <p:cNvPr id="8" name="Rectangle 2">
            <a:extLst>
              <a:ext uri="{FF2B5EF4-FFF2-40B4-BE49-F238E27FC236}">
                <a16:creationId xmlns:a16="http://schemas.microsoft.com/office/drawing/2014/main" id="{3FFE0171-0644-4C1F-9DF2-25E09711EA69}"/>
              </a:ext>
            </a:extLst>
          </p:cNvPr>
          <p:cNvSpPr txBox="1">
            <a:spLocks noChangeArrowheads="1"/>
          </p:cNvSpPr>
          <p:nvPr/>
        </p:nvSpPr>
        <p:spPr bwMode="auto">
          <a:xfrm>
            <a:off x="4953000" y="1505504"/>
            <a:ext cx="1773477" cy="956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8415" cmpd="sng">
                  <a:solidFill>
                    <a:srgbClr val="3BCCFF"/>
                  </a:solidFill>
                  <a:prstDash val="solid"/>
                </a:ln>
                <a:solidFill>
                  <a:srgbClr val="3BCCFF"/>
                </a:solidFill>
                <a:effectLst>
                  <a:glow rad="76200">
                    <a:schemeClr val="tx1">
                      <a:alpha val="80000"/>
                    </a:schemeClr>
                  </a:glow>
                  <a:outerShdw blurRad="63500" dir="3600000" algn="tl" rotWithShape="0">
                    <a:srgbClr val="000000">
                      <a:alpha val="70000"/>
                    </a:srgbClr>
                  </a:outerShdw>
                </a:effectLst>
              </a:rPr>
              <a:t>faith</a:t>
            </a:r>
            <a:endParaRPr lang="en-US" altLang="en-US" sz="4800" b="1" i="1" kern="0" dirty="0">
              <a:ln w="18415" cmpd="sng">
                <a:solidFill>
                  <a:srgbClr val="3BCCFF"/>
                </a:solidFill>
                <a:prstDash val="solid"/>
              </a:ln>
              <a:solidFill>
                <a:srgbClr val="3BCCFF"/>
              </a:solidFill>
              <a:effectLst>
                <a:glow rad="76200">
                  <a:schemeClr val="tx1">
                    <a:alpha val="80000"/>
                  </a:schemeClr>
                </a:glow>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D3CBD50F-4B7B-4BCC-B9F9-9188B470C721}"/>
              </a:ext>
            </a:extLst>
          </p:cNvPr>
          <p:cNvSpPr txBox="1">
            <a:spLocks noChangeArrowheads="1"/>
          </p:cNvSpPr>
          <p:nvPr/>
        </p:nvSpPr>
        <p:spPr bwMode="auto">
          <a:xfrm>
            <a:off x="6481762" y="1503123"/>
            <a:ext cx="2147721" cy="956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8415" cmpd="sng">
                  <a:noFill/>
                  <a:prstDash val="solid"/>
                </a:ln>
                <a:solidFill>
                  <a:schemeClr val="bg1"/>
                </a:solidFill>
                <a:effectLst>
                  <a:glow rad="76200">
                    <a:schemeClr val="tx1">
                      <a:alpha val="80000"/>
                    </a:schemeClr>
                  </a:glow>
                  <a:outerShdw blurRad="63500" dir="3600000" algn="tl" rotWithShape="0">
                    <a:srgbClr val="000000">
                      <a:alpha val="70000"/>
                    </a:srgbClr>
                  </a:outerShdw>
                </a:effectLst>
              </a:rPr>
              <a:t>hope</a:t>
            </a:r>
            <a:endParaRPr lang="en-US" altLang="en-US" sz="4800" b="1" i="1" kern="0" dirty="0">
              <a:ln w="18415" cmpd="sng">
                <a:no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0" name="Rectangle 2">
            <a:extLst>
              <a:ext uri="{FF2B5EF4-FFF2-40B4-BE49-F238E27FC236}">
                <a16:creationId xmlns:a16="http://schemas.microsoft.com/office/drawing/2014/main" id="{10408391-5451-4C0B-A46B-F56029D18250}"/>
              </a:ext>
            </a:extLst>
          </p:cNvPr>
          <p:cNvSpPr txBox="1">
            <a:spLocks noChangeArrowheads="1"/>
          </p:cNvSpPr>
          <p:nvPr/>
        </p:nvSpPr>
        <p:spPr bwMode="auto">
          <a:xfrm>
            <a:off x="450937" y="2242158"/>
            <a:ext cx="2230947" cy="956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8415" cmpd="sng">
                  <a:solidFill>
                    <a:srgbClr val="680000"/>
                  </a:solidFill>
                  <a:prstDash val="solid"/>
                </a:ln>
                <a:solidFill>
                  <a:srgbClr val="FF0066"/>
                </a:solidFill>
                <a:effectLst>
                  <a:glow rad="76200">
                    <a:schemeClr val="tx1">
                      <a:alpha val="80000"/>
                    </a:schemeClr>
                  </a:glow>
                  <a:outerShdw blurRad="63500" dir="3600000" algn="tl" rotWithShape="0">
                    <a:srgbClr val="000000">
                      <a:alpha val="70000"/>
                    </a:srgbClr>
                  </a:outerShdw>
                </a:effectLst>
              </a:rPr>
              <a:t>love</a:t>
            </a:r>
            <a:endParaRPr lang="en-US" altLang="en-US" sz="4800" b="1" i="1" kern="0" dirty="0">
              <a:ln w="18415" cmpd="sng">
                <a:solidFill>
                  <a:srgbClr val="680000"/>
                </a:solidFill>
                <a:prstDash val="solid"/>
              </a:ln>
              <a:solidFill>
                <a:srgbClr val="FF0066"/>
              </a:solidFill>
              <a:effectLst>
                <a:glow rad="76200">
                  <a:schemeClr val="tx1">
                    <a:alpha val="80000"/>
                  </a:schemeClr>
                </a:glow>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10" presetClass="exit" presetSubtype="0" fill="hold" grpId="2" nodeType="after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80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xit" presetSubtype="32" fill="hold" grpId="1" nodeType="clickEffect">
                                  <p:stCondLst>
                                    <p:cond delay="0"/>
                                  </p:stCondLst>
                                  <p:childTnLst>
                                    <p:anim calcmode="lin" valueType="num">
                                      <p:cBhvr>
                                        <p:cTn id="28" dur="500"/>
                                        <p:tgtEl>
                                          <p:spTgt spid="8"/>
                                        </p:tgtEl>
                                        <p:attrNameLst>
                                          <p:attrName>ppt_w</p:attrName>
                                        </p:attrNameLst>
                                      </p:cBhvr>
                                      <p:tavLst>
                                        <p:tav tm="0">
                                          <p:val>
                                            <p:strVal val="ppt_w"/>
                                          </p:val>
                                        </p:tav>
                                        <p:tav tm="100000">
                                          <p:val>
                                            <p:fltVal val="0"/>
                                          </p:val>
                                        </p:tav>
                                      </p:tavLst>
                                    </p:anim>
                                    <p:anim calcmode="lin" valueType="num">
                                      <p:cBhvr>
                                        <p:cTn id="29" dur="500"/>
                                        <p:tgtEl>
                                          <p:spTgt spid="8"/>
                                        </p:tgtEl>
                                        <p:attrNameLst>
                                          <p:attrName>ppt_h</p:attrName>
                                        </p:attrNameLst>
                                      </p:cBhvr>
                                      <p:tavLst>
                                        <p:tav tm="0">
                                          <p:val>
                                            <p:strVal val="ppt_h"/>
                                          </p:val>
                                        </p:tav>
                                        <p:tav tm="100000">
                                          <p:val>
                                            <p:fltVal val="0"/>
                                          </p:val>
                                        </p:tav>
                                      </p:tavLst>
                                    </p:anim>
                                    <p:set>
                                      <p:cBhvr>
                                        <p:cTn id="30" dur="1" fill="hold">
                                          <p:stCondLst>
                                            <p:cond delay="499"/>
                                          </p:stCondLst>
                                        </p:cTn>
                                        <p:tgtEl>
                                          <p:spTgt spid="8"/>
                                        </p:tgtEl>
                                        <p:attrNameLst>
                                          <p:attrName>style.visibility</p:attrName>
                                        </p:attrNameLst>
                                      </p:cBhvr>
                                      <p:to>
                                        <p:strVal val="hidden"/>
                                      </p:to>
                                    </p:set>
                                  </p:childTnLst>
                                </p:cTn>
                              </p:par>
                              <p:par>
                                <p:cTn id="31" presetID="23" presetClass="exit" presetSubtype="32" fill="hold" grpId="1" nodeType="with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set>
                                      <p:cBhvr>
                                        <p:cTn id="34" dur="1" fill="hold">
                                          <p:stCondLst>
                                            <p:cond delay="499"/>
                                          </p:stCondLst>
                                        </p:cTn>
                                        <p:tgtEl>
                                          <p:spTgt spid="9"/>
                                        </p:tgtEl>
                                        <p:attrNameLst>
                                          <p:attrName>style.visibility</p:attrName>
                                        </p:attrNameLst>
                                      </p:cBhvr>
                                      <p:to>
                                        <p:strVal val="hidden"/>
                                      </p:to>
                                    </p:set>
                                  </p:childTnLst>
                                </p:cTn>
                              </p:par>
                              <p:par>
                                <p:cTn id="35" presetID="23" presetClass="exit" presetSubtype="32" fill="hold" grpId="1" nodeType="withEffect">
                                  <p:stCondLst>
                                    <p:cond delay="0"/>
                                  </p:stCondLst>
                                  <p:childTnLst>
                                    <p:anim calcmode="lin" valueType="num">
                                      <p:cBhvr>
                                        <p:cTn id="36" dur="500"/>
                                        <p:tgtEl>
                                          <p:spTgt spid="10"/>
                                        </p:tgtEl>
                                        <p:attrNameLst>
                                          <p:attrName>ppt_w</p:attrName>
                                        </p:attrNameLst>
                                      </p:cBhvr>
                                      <p:tavLst>
                                        <p:tav tm="0">
                                          <p:val>
                                            <p:strVal val="ppt_w"/>
                                          </p:val>
                                        </p:tav>
                                        <p:tav tm="100000">
                                          <p:val>
                                            <p:fltVal val="0"/>
                                          </p:val>
                                        </p:tav>
                                      </p:tavLst>
                                    </p:anim>
                                    <p:anim calcmode="lin" valueType="num">
                                      <p:cBhvr>
                                        <p:cTn id="37" dur="500"/>
                                        <p:tgtEl>
                                          <p:spTgt spid="10"/>
                                        </p:tgtEl>
                                        <p:attrNameLst>
                                          <p:attrName>ppt_h</p:attrName>
                                        </p:attrNameLst>
                                      </p:cBhvr>
                                      <p:tavLst>
                                        <p:tav tm="0">
                                          <p:val>
                                            <p:strVal val="ppt_h"/>
                                          </p:val>
                                        </p:tav>
                                        <p:tav tm="100000">
                                          <p:val>
                                            <p:fltVal val="0"/>
                                          </p:val>
                                        </p:tav>
                                      </p:tavLst>
                                    </p:anim>
                                    <p:set>
                                      <p:cBhvr>
                                        <p:cTn id="38" dur="1" fill="hold">
                                          <p:stCondLst>
                                            <p:cond delay="499"/>
                                          </p:stCondLst>
                                        </p:cTn>
                                        <p:tgtEl>
                                          <p:spTgt spid="10"/>
                                        </p:tgtEl>
                                        <p:attrNameLst>
                                          <p:attrName>style.visibility</p:attrName>
                                        </p:attrNameLst>
                                      </p:cBhvr>
                                      <p:to>
                                        <p:strVal val="hidden"/>
                                      </p:to>
                                    </p:set>
                                  </p:childTnLst>
                                </p:cTn>
                              </p:par>
                              <p:par>
                                <p:cTn id="39" presetID="23" presetClass="entr" presetSubtype="16" fill="hold" grpId="0" nodeType="withEffect">
                                  <p:stCondLst>
                                    <p:cond delay="40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childTnLst>
                                </p:cTn>
                              </p:par>
                            </p:childTnLst>
                          </p:cTn>
                        </p:par>
                        <p:par>
                          <p:cTn id="43" fill="hold">
                            <p:stCondLst>
                              <p:cond delay="900"/>
                            </p:stCondLst>
                            <p:childTnLst>
                              <p:par>
                                <p:cTn id="44" presetID="0" presetClass="exit" presetSubtype="0" fill="hold" grpId="1" nodeType="afterEffect">
                                  <p:stCondLst>
                                    <p:cond delay="0"/>
                                  </p:stCondLst>
                                  <p:childTnLst>
                                    <p:set>
                                      <p:cBhvr>
                                        <p:cTn id="45" dur="1" fill="hold">
                                          <p:stCondLst>
                                            <p:cond delay="1249"/>
                                          </p:stCondLst>
                                        </p:cTn>
                                        <p:tgtEl>
                                          <p:spTgt spid="4"/>
                                        </p:tgtEl>
                                        <p:attrNameLst>
                                          <p:attrName>style.visibility</p:attrName>
                                        </p:attrNameLst>
                                      </p:cBhvr>
                                      <p:to>
                                        <p:strVal val="hidden"/>
                                      </p:to>
                                    </p:set>
                                    <p:animEffect transition="out" filter="dissolve">
                                      <p:cBhvr>
                                        <p:cTn id="46" dur="1250">
                                          <p:stCondLst>
                                            <p:cond delay="0"/>
                                          </p:stCondLst>
                                        </p:cTn>
                                        <p:tgtEl>
                                          <p:spTgt spid="4"/>
                                        </p:tgtEl>
                                      </p:cBhvr>
                                    </p:animEffect>
                                    <p:anim to="" calcmode="lin" valueType="num">
                                      <p:cBhvr>
                                        <p:cTn id="47" dur="125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48" dur="1250" fill="hold">
                                          <p:stCondLst>
                                            <p:cond delay="0"/>
                                          </p:stCondLst>
                                        </p:cTn>
                                        <p:tgtEl>
                                          <p:spTgt spid="4"/>
                                        </p:tgtEl>
                                        <p:attrNameLst>
                                          <p:attrName>ppt_h</p:attrName>
                                        </p:attrNameLst>
                                      </p:cBhvr>
                                      <p:tavLst>
                                        <p:tav tm="0">
                                          <p:val>
                                            <p:strVal val="#ppt_h"/>
                                          </p:val>
                                        </p:tav>
                                        <p:tav tm="100000">
                                          <p:val>
                                            <p:strVal val="#ppt_h*4"/>
                                          </p:val>
                                        </p:tav>
                                      </p:tavLst>
                                    </p:anim>
                                  </p:childTnLst>
                                </p:cTn>
                              </p:par>
                              <p:par>
                                <p:cTn id="49" presetID="6" presetClass="emph" presetSubtype="0" fill="hold" grpId="1" nodeType="withEffect">
                                  <p:stCondLst>
                                    <p:cond delay="0"/>
                                  </p:stCondLst>
                                  <p:childTnLst>
                                    <p:animScale>
                                      <p:cBhvr>
                                        <p:cTn id="50" dur="1750" fill="hold"/>
                                        <p:tgtEl>
                                          <p:spTgt spid="6"/>
                                        </p:tgtEl>
                                      </p:cBhvr>
                                      <p:by x="300000" y="300000"/>
                                    </p:animScale>
                                  </p:childTnLst>
                                </p:cTn>
                              </p:par>
                              <p:par>
                                <p:cTn id="51" presetID="8" presetClass="emph" presetSubtype="0" fill="hold" grpId="2" nodeType="withEffect">
                                  <p:stCondLst>
                                    <p:cond delay="0"/>
                                  </p:stCondLst>
                                  <p:childTnLst>
                                    <p:animRot by="-1200000">
                                      <p:cBhvr>
                                        <p:cTn id="52" dur="1750" fill="hold"/>
                                        <p:tgtEl>
                                          <p:spTgt spid="6"/>
                                        </p:tgtEl>
                                        <p:attrNameLst>
                                          <p:attrName>r</p:attrName>
                                        </p:attrNameLst>
                                      </p:cBhvr>
                                    </p:animRot>
                                  </p:childTnLst>
                                </p:cTn>
                              </p:par>
                              <p:par>
                                <p:cTn id="53" presetID="0" presetClass="path" presetSubtype="0" accel="50000" decel="50000" fill="hold" grpId="3" nodeType="withEffect">
                                  <p:stCondLst>
                                    <p:cond delay="0"/>
                                  </p:stCondLst>
                                  <p:childTnLst>
                                    <p:animMotion origin="layout" path="M 1.94444E-6 4.44444E-6 C -0.02604 0.00277 -0.05156 0.00717 -0.09306 0.028 C -0.13438 0.04907 -0.20504 0.08958 -0.24861 0.12384 C -0.29254 0.15856 -0.37535 0.21273 -0.3974 0.2368 " pathEditMode="relative" rAng="0" ptsTypes="AAAA">
                                      <p:cBhvr>
                                        <p:cTn id="54" dur="1750" fill="hold"/>
                                        <p:tgtEl>
                                          <p:spTgt spid="6"/>
                                        </p:tgtEl>
                                        <p:attrNameLst>
                                          <p:attrName>ppt_x</p:attrName>
                                          <p:attrName>ppt_y</p:attrName>
                                        </p:attrNameLst>
                                      </p:cBhvr>
                                      <p:rCtr x="-19878" y="11829"/>
                                    </p:animMotion>
                                  </p:childTnLst>
                                </p:cTn>
                              </p:par>
                            </p:childTnLst>
                          </p:cTn>
                        </p:par>
                        <p:par>
                          <p:cTn id="55" fill="hold">
                            <p:stCondLst>
                              <p:cond delay="2650"/>
                            </p:stCondLst>
                            <p:childTnLst>
                              <p:par>
                                <p:cTn id="56" presetID="23" presetClass="exit" presetSubtype="32" fill="hold" grpId="4" nodeType="afterEffect">
                                  <p:stCondLst>
                                    <p:cond delay="0"/>
                                  </p:stCondLst>
                                  <p:childTnLst>
                                    <p:anim calcmode="lin" valueType="num">
                                      <p:cBhvr>
                                        <p:cTn id="57" dur="750"/>
                                        <p:tgtEl>
                                          <p:spTgt spid="6"/>
                                        </p:tgtEl>
                                        <p:attrNameLst>
                                          <p:attrName>ppt_w</p:attrName>
                                        </p:attrNameLst>
                                      </p:cBhvr>
                                      <p:tavLst>
                                        <p:tav tm="0">
                                          <p:val>
                                            <p:strVal val="ppt_w"/>
                                          </p:val>
                                        </p:tav>
                                        <p:tav tm="100000">
                                          <p:val>
                                            <p:fltVal val="0"/>
                                          </p:val>
                                        </p:tav>
                                      </p:tavLst>
                                    </p:anim>
                                    <p:anim calcmode="lin" valueType="num">
                                      <p:cBhvr>
                                        <p:cTn id="58" dur="750"/>
                                        <p:tgtEl>
                                          <p:spTgt spid="6"/>
                                        </p:tgtEl>
                                        <p:attrNameLst>
                                          <p:attrName>ppt_h</p:attrName>
                                        </p:attrNameLst>
                                      </p:cBhvr>
                                      <p:tavLst>
                                        <p:tav tm="0">
                                          <p:val>
                                            <p:strVal val="ppt_h"/>
                                          </p:val>
                                        </p:tav>
                                        <p:tav tm="100000">
                                          <p:val>
                                            <p:fltVal val="0"/>
                                          </p:val>
                                        </p:tav>
                                      </p:tavLst>
                                    </p:anim>
                                    <p:set>
                                      <p:cBhvr>
                                        <p:cTn id="59" dur="1" fill="hold">
                                          <p:stCondLst>
                                            <p:cond delay="749"/>
                                          </p:stCondLst>
                                        </p:cTn>
                                        <p:tgtEl>
                                          <p:spTgt spid="6"/>
                                        </p:tgtEl>
                                        <p:attrNameLst>
                                          <p:attrName>style.visibility</p:attrName>
                                        </p:attrNameLst>
                                      </p:cBhvr>
                                      <p:to>
                                        <p:strVal val="hidden"/>
                                      </p:to>
                                    </p:set>
                                  </p:childTnLst>
                                </p:cTn>
                              </p:par>
                            </p:childTnLst>
                          </p:cTn>
                        </p:par>
                        <p:par>
                          <p:cTn id="60" fill="hold">
                            <p:stCondLst>
                              <p:cond delay="3400"/>
                            </p:stCondLst>
                            <p:childTnLst>
                              <p:par>
                                <p:cTn id="61" presetID="53" presetClass="entr" presetSubtype="16" fill="hold" grpId="0" nodeType="afterEffect">
                                  <p:stCondLst>
                                    <p:cond delay="25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p:bldP spid="4" grpId="0"/>
      <p:bldP spid="4" grpId="1"/>
      <p:bldP spid="6" grpId="0"/>
      <p:bldP spid="6" grpId="1"/>
      <p:bldP spid="6" grpId="2"/>
      <p:bldP spid="6" grpId="3"/>
      <p:bldP spid="6" grpId="4"/>
      <p:bldP spid="7" grpId="0"/>
      <p:bldP spid="8" grpId="0"/>
      <p:bldP spid="8" grpId="1"/>
      <p:bldP spid="9" grpId="0"/>
      <p:bldP spid="9" grpId="1"/>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52" r="4436"/>
          <a:stretch/>
        </p:blipFill>
        <p:spPr>
          <a:xfrm>
            <a:off x="0" y="0"/>
            <a:ext cx="9144000" cy="6879771"/>
          </a:xfrm>
          <a:prstGeom prst="rect">
            <a:avLst/>
          </a:prstGeom>
        </p:spPr>
      </p:pic>
      <p:sp>
        <p:nvSpPr>
          <p:cNvPr id="35842" name="Rectangle 2"/>
          <p:cNvSpPr>
            <a:spLocks noGrp="1" noChangeArrowheads="1"/>
          </p:cNvSpPr>
          <p:nvPr>
            <p:ph type="title"/>
          </p:nvPr>
        </p:nvSpPr>
        <p:spPr>
          <a:xfrm>
            <a:off x="457200" y="2560638"/>
            <a:ext cx="8229600" cy="18589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Let all that you do be done with love.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Corinthians 16:14 </a:t>
            </a:r>
          </a:p>
        </p:txBody>
      </p:sp>
      <p:sp>
        <p:nvSpPr>
          <p:cNvPr id="4" name="Rectangle 2"/>
          <p:cNvSpPr txBox="1">
            <a:spLocks noChangeArrowheads="1"/>
          </p:cNvSpPr>
          <p:nvPr/>
        </p:nvSpPr>
        <p:spPr bwMode="auto">
          <a:xfrm>
            <a:off x="1676400" y="3200400"/>
            <a:ext cx="2165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kern="0" dirty="0">
                <a:ln w="3175" cmpd="sng">
                  <a:solidFill>
                    <a:srgbClr val="FF0000"/>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 </a:t>
            </a:r>
            <a:r>
              <a:rPr lang="en-US" altLang="en-US" sz="5800" kern="0" dirty="0">
                <a:ln w="3175" cmpd="sng">
                  <a:solidFill>
                    <a:srgbClr val="FF0000"/>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 </a:t>
            </a:r>
            <a:r>
              <a:rPr lang="en-US" altLang="en-US" sz="4800" kern="0" dirty="0">
                <a:ln w="3175" cmpd="sng">
                  <a:solidFill>
                    <a:schemeClr val="bg1"/>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3175" cmpd="sng">
                <a:solidFill>
                  <a:schemeClr val="bg1"/>
                </a:solidFill>
                <a:prstDash val="solid"/>
              </a:ln>
              <a:solidFill>
                <a:srgbClr val="FF0000"/>
              </a:solidFill>
              <a:effectLst>
                <a:glow rad="76200">
                  <a:schemeClr val="tx1">
                    <a:alpha val="80000"/>
                  </a:schemeClr>
                </a:glow>
                <a:outerShdw blurRad="63500" dir="3600000" algn="tl" rotWithShape="0">
                  <a:srgbClr val="000000">
                    <a:alpha val="70000"/>
                  </a:srgbClr>
                </a:outerShdw>
              </a:effectLst>
            </a:endParaRPr>
          </a:p>
        </p:txBody>
      </p:sp>
      <p:sp>
        <p:nvSpPr>
          <p:cNvPr id="5" name="Rectangle 12">
            <a:extLst>
              <a:ext uri="{FF2B5EF4-FFF2-40B4-BE49-F238E27FC236}">
                <a16:creationId xmlns:a16="http://schemas.microsoft.com/office/drawing/2014/main" id="{54E7187C-E63E-4F75-AC4E-F8650A8D3E65}"/>
              </a:ext>
            </a:extLst>
          </p:cNvPr>
          <p:cNvSpPr>
            <a:spLocks noChangeArrowheads="1"/>
          </p:cNvSpPr>
          <p:nvPr/>
        </p:nvSpPr>
        <p:spPr bwMode="auto">
          <a:xfrm>
            <a:off x="1750743" y="2719619"/>
            <a:ext cx="1094639" cy="81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0" normalizeH="0" baseline="0" noProof="0" dirty="0">
                <a:ln>
                  <a:noFill/>
                </a:ln>
                <a:solidFill>
                  <a:srgbClr val="FFFF00"/>
                </a:solidFill>
                <a:effectLst>
                  <a:glow rad="127000">
                    <a:srgbClr val="000000"/>
                  </a:glow>
                </a:effectLst>
                <a:uLnTx/>
                <a:uFillTx/>
                <a:latin typeface="+mj-lt"/>
                <a:ea typeface="+mn-ea"/>
                <a:cs typeface="+mn-cs"/>
              </a:rPr>
              <a:t>all</a:t>
            </a:r>
            <a:endParaRPr kumimoji="0" lang="en-US" altLang="en-US" sz="4800" i="1" u="none" strike="noStrike" kern="1200" cap="none" spc="0" normalizeH="0" baseline="0" noProof="0" dirty="0">
              <a:ln>
                <a:noFill/>
              </a:ln>
              <a:solidFill>
                <a:srgbClr val="FFFF00"/>
              </a:solidFill>
              <a:effectLst>
                <a:glow rad="127000">
                  <a:srgbClr val="000000"/>
                </a:glow>
              </a:effectLst>
              <a:uLnTx/>
              <a:uFillTx/>
              <a:latin typeface="+mj-lt"/>
              <a:ea typeface="+mn-ea"/>
              <a:cs typeface="+mn-cs"/>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1000" fill="hold"/>
                                        <p:tgtEl>
                                          <p:spTgt spid="35842"/>
                                        </p:tgtEl>
                                        <p:attrNameLst>
                                          <p:attrName>ppt_w</p:attrName>
                                        </p:attrNameLst>
                                      </p:cBhvr>
                                      <p:tavLst>
                                        <p:tav tm="0">
                                          <p:val>
                                            <p:strVal val="#ppt_w*0.70"/>
                                          </p:val>
                                        </p:tav>
                                        <p:tav tm="100000">
                                          <p:val>
                                            <p:strVal val="#ppt_w"/>
                                          </p:val>
                                        </p:tav>
                                      </p:tavLst>
                                    </p:anim>
                                    <p:anim calcmode="lin" valueType="num">
                                      <p:cBhvr>
                                        <p:cTn id="8" dur="1000" fill="hold"/>
                                        <p:tgtEl>
                                          <p:spTgt spid="35842"/>
                                        </p:tgtEl>
                                        <p:attrNameLst>
                                          <p:attrName>ppt_h</p:attrName>
                                        </p:attrNameLst>
                                      </p:cBhvr>
                                      <p:tavLst>
                                        <p:tav tm="0">
                                          <p:val>
                                            <p:strVal val="#ppt_h"/>
                                          </p:val>
                                        </p:tav>
                                        <p:tav tm="100000">
                                          <p:val>
                                            <p:strVal val="#ppt_h"/>
                                          </p:val>
                                        </p:tav>
                                      </p:tavLst>
                                    </p:anim>
                                    <p:animEffect transition="in" filter="fade">
                                      <p:cBhvr>
                                        <p:cTn id="9" dur="1000"/>
                                        <p:tgtEl>
                                          <p:spTgt spid="35842"/>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par>
                          <p:cTn id="14" fill="hold">
                            <p:stCondLst>
                              <p:cond delay="1250"/>
                            </p:stCondLst>
                            <p:childTnLst>
                              <p:par>
                                <p:cTn id="15" presetID="3" presetClass="emph" presetSubtype="2" fill="hold" grpId="5" nodeType="afterEffect">
                                  <p:stCondLst>
                                    <p:cond delay="0"/>
                                  </p:stCondLst>
                                  <p:childTnLst>
                                    <p:animClr clrSpc="rgb" dir="cw">
                                      <p:cBhvr override="childStyle">
                                        <p:cTn id="16" dur="10" fill="hold"/>
                                        <p:tgtEl>
                                          <p:spTgt spid="4"/>
                                        </p:tgtEl>
                                        <p:attrNameLst>
                                          <p:attrName>style.color</p:attrName>
                                        </p:attrNameLst>
                                      </p:cBhvr>
                                      <p:to>
                                        <a:schemeClr val="bg1"/>
                                      </p:to>
                                    </p:animClr>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6" presetClass="emph" presetSubtype="0" fill="hold" grpId="2" nodeType="withEffect">
                                  <p:stCondLst>
                                    <p:cond delay="0"/>
                                  </p:stCondLst>
                                  <p:childTnLst>
                                    <p:animScale>
                                      <p:cBhvr>
                                        <p:cTn id="31" dur="2000" fill="hold"/>
                                        <p:tgtEl>
                                          <p:spTgt spid="4"/>
                                        </p:tgtEl>
                                      </p:cBhvr>
                                      <p:by x="84000" y="84000"/>
                                    </p:animScale>
                                  </p:childTnLst>
                                </p:cTn>
                              </p:par>
                              <p:par>
                                <p:cTn id="32" presetID="0" presetClass="path" presetSubtype="0" accel="50000" decel="50000" fill="hold" grpId="4" nodeType="withEffect">
                                  <p:stCondLst>
                                    <p:cond delay="0"/>
                                  </p:stCondLst>
                                  <p:childTnLst>
                                    <p:animMotion origin="layout" path="M 3.88889E-6 4.44444E-6 L 0.2368 -0.29723 " pathEditMode="relative" rAng="0" ptsTypes="AA">
                                      <p:cBhvr>
                                        <p:cTn id="33" dur="2000" fill="hold"/>
                                        <p:tgtEl>
                                          <p:spTgt spid="4"/>
                                        </p:tgtEl>
                                        <p:attrNameLst>
                                          <p:attrName>ppt_x</p:attrName>
                                          <p:attrName>ppt_y</p:attrName>
                                        </p:attrNameLst>
                                      </p:cBhvr>
                                      <p:rCtr x="11840" y="-14861"/>
                                    </p:animMotion>
                                  </p:childTnLst>
                                </p:cTn>
                              </p:par>
                              <p:par>
                                <p:cTn id="34" presetID="10" presetClass="exit" presetSubtype="0" fill="hold" grpId="1" nodeType="withEffect">
                                  <p:stCondLst>
                                    <p:cond delay="0"/>
                                  </p:stCondLst>
                                  <p:childTnLst>
                                    <p:animEffect transition="out" filter="fade">
                                      <p:cBhvr>
                                        <p:cTn id="35" dur="1250"/>
                                        <p:tgtEl>
                                          <p:spTgt spid="35842"/>
                                        </p:tgtEl>
                                      </p:cBhvr>
                                    </p:animEffect>
                                    <p:set>
                                      <p:cBhvr>
                                        <p:cTn id="36" dur="1" fill="hold">
                                          <p:stCondLst>
                                            <p:cond delay="1249"/>
                                          </p:stCondLst>
                                        </p:cTn>
                                        <p:tgtEl>
                                          <p:spTgt spid="3584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2" grpId="1"/>
      <p:bldP spid="4" grpId="0"/>
      <p:bldP spid="4" grpId="2"/>
      <p:bldP spid="4" grpId="3"/>
      <p:bldP spid="4" grpId="4"/>
      <p:bldP spid="4" grpId="5"/>
      <p:bldP spid="5" grpId="0"/>
      <p:bldP spid="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679"/>
            <a:ext cx="9133114" cy="6747321"/>
          </a:xfrm>
          <a:prstGeom prst="rect">
            <a:avLst/>
          </a:prstGeom>
        </p:spPr>
      </p:pic>
      <p:sp>
        <p:nvSpPr>
          <p:cNvPr id="5" name="Rectangle 2"/>
          <p:cNvSpPr txBox="1">
            <a:spLocks noChangeArrowheads="1"/>
          </p:cNvSpPr>
          <p:nvPr/>
        </p:nvSpPr>
        <p:spPr bwMode="auto">
          <a:xfrm>
            <a:off x="4315428" y="762000"/>
            <a:ext cx="429517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3175" cmpd="sng">
                  <a:solidFill>
                    <a:srgbClr val="FFFF00"/>
                  </a:solidFill>
                  <a:prstDash val="solid"/>
                </a:ln>
                <a:solidFill>
                  <a:srgbClr val="FF0000"/>
                </a:solidFill>
                <a:effectLst>
                  <a:outerShdw blurRad="63500" dir="3600000" algn="tl" rotWithShape="0">
                    <a:srgbClr val="000000">
                      <a:alpha val="70000"/>
                    </a:srgbClr>
                  </a:outerShdw>
                </a:effectLst>
              </a:rPr>
              <a:t>one another</a:t>
            </a:r>
            <a:endParaRPr lang="en-US" altLang="en-US" sz="40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3854370" y="1219200"/>
            <a:ext cx="2165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0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0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36866" name="Rectangle 2"/>
          <p:cNvSpPr>
            <a:spLocks noGrp="1" noChangeArrowheads="1"/>
          </p:cNvSpPr>
          <p:nvPr>
            <p:ph type="title"/>
          </p:nvPr>
        </p:nvSpPr>
        <p:spPr>
          <a:xfrm>
            <a:off x="304800" y="838200"/>
            <a:ext cx="8382000" cy="5105400"/>
          </a:xfrm>
        </p:spPr>
        <p:txBody>
          <a:bodyPr/>
          <a:lstStyle/>
          <a:p>
            <a:pPr eaLnBrk="1" hangingPunct="1"/>
            <a:r>
              <a:rPr lang="en-US" altLang="en-US" sz="4000" dirty="0">
                <a:ln w="18415" cmpd="sng">
                  <a:solidFill>
                    <a:srgbClr val="FFFFFF"/>
                  </a:solidFill>
                  <a:prstDash val="solid"/>
                </a:ln>
                <a:gradFill>
                  <a:gsLst>
                    <a:gs pos="0">
                      <a:srgbClr val="DDEBCF"/>
                    </a:gs>
                    <a:gs pos="50000">
                      <a:srgbClr val="9CB86E"/>
                    </a:gs>
                    <a:gs pos="100000">
                      <a:srgbClr val="156B13"/>
                    </a:gs>
                  </a:gsLst>
                  <a:lin ang="5400000" scaled="0"/>
                </a:gradFill>
                <a:effectLst>
                  <a:glow rad="101600">
                    <a:schemeClr val="tx1"/>
                  </a:glow>
                  <a:outerShdw blurRad="63500" dir="3600000" algn="tl" rotWithShape="0">
                    <a:srgbClr val="000000">
                      <a:alpha val="70000"/>
                    </a:srgbClr>
                  </a:outerShdw>
                </a:effectLst>
              </a:rPr>
              <a:t>And let us consider one another in order to stir up love and good works, not forsaking the assembling of ourselves together, as is the manner of some, but exhorting one another, and so much the more as you see the Day approaching.          </a:t>
            </a:r>
            <a:r>
              <a:rPr lang="en-US" altLang="en-US" sz="3200" i="1" dirty="0">
                <a:ln w="18415" cmpd="sng">
                  <a:solidFill>
                    <a:srgbClr val="FFFFFF"/>
                  </a:solidFill>
                  <a:prstDash val="solid"/>
                </a:ln>
                <a:gradFill>
                  <a:gsLst>
                    <a:gs pos="0">
                      <a:srgbClr val="DDEBCF"/>
                    </a:gs>
                    <a:gs pos="50000">
                      <a:srgbClr val="9CB86E"/>
                    </a:gs>
                    <a:gs pos="100000">
                      <a:srgbClr val="156B13"/>
                    </a:gs>
                  </a:gsLst>
                  <a:lin ang="5400000" scaled="0"/>
                </a:gradFill>
                <a:effectLst>
                  <a:glow rad="101600">
                    <a:schemeClr val="tx1"/>
                  </a:glow>
                  <a:outerShdw blurRad="63500" dir="3600000" algn="tl" rotWithShape="0">
                    <a:srgbClr val="000000">
                      <a:alpha val="70000"/>
                    </a:srgbClr>
                  </a:outerShdw>
                </a:effectLst>
              </a:rPr>
              <a:t>— Hebrews 10:24-25</a:t>
            </a:r>
            <a:r>
              <a:rPr lang="en-US" altLang="en-US" i="1" dirty="0">
                <a:ln w="18415" cmpd="sng">
                  <a:solidFill>
                    <a:srgbClr val="FFFFFF"/>
                  </a:solidFill>
                  <a:prstDash val="solid"/>
                </a:ln>
                <a:gradFill>
                  <a:gsLst>
                    <a:gs pos="0">
                      <a:srgbClr val="DDEBCF"/>
                    </a:gs>
                    <a:gs pos="50000">
                      <a:srgbClr val="9CB86E"/>
                    </a:gs>
                    <a:gs pos="100000">
                      <a:srgbClr val="156B13"/>
                    </a:gs>
                  </a:gsLst>
                  <a:lin ang="5400000" scaled="0"/>
                </a:gradFill>
                <a:effectLst>
                  <a:glow rad="101600">
                    <a:schemeClr val="tx1"/>
                  </a:glow>
                  <a:outerShdw blurRad="63500" dir="3600000" algn="tl" rotWithShape="0">
                    <a:srgbClr val="000000">
                      <a:alpha val="70000"/>
                    </a:srgbClr>
                  </a:outerShdw>
                </a:effectLst>
              </a:rPr>
              <a:t> </a:t>
            </a:r>
          </a:p>
        </p:txBody>
      </p:sp>
      <p:sp>
        <p:nvSpPr>
          <p:cNvPr id="17" name="Rectangle 2">
            <a:extLst>
              <a:ext uri="{FF2B5EF4-FFF2-40B4-BE49-F238E27FC236}">
                <a16:creationId xmlns:a16="http://schemas.microsoft.com/office/drawing/2014/main" id="{660D6FD8-A299-4021-BF11-16A9CE30F9EF}"/>
              </a:ext>
            </a:extLst>
          </p:cNvPr>
          <p:cNvSpPr txBox="1">
            <a:spLocks noChangeArrowheads="1"/>
          </p:cNvSpPr>
          <p:nvPr/>
        </p:nvSpPr>
        <p:spPr bwMode="auto">
          <a:xfrm>
            <a:off x="4367857" y="1447800"/>
            <a:ext cx="1411437" cy="775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rPr>
              <a:t>love</a:t>
            </a:r>
            <a:endParaRPr lang="en-US" altLang="en-US" sz="3200" i="1" kern="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endParaRPr>
          </a:p>
        </p:txBody>
      </p:sp>
      <p:sp>
        <p:nvSpPr>
          <p:cNvPr id="8" name="Rectangle 2"/>
          <p:cNvSpPr txBox="1">
            <a:spLocks noChangeArrowheads="1"/>
          </p:cNvSpPr>
          <p:nvPr/>
        </p:nvSpPr>
        <p:spPr bwMode="auto">
          <a:xfrm>
            <a:off x="3854370" y="1219200"/>
            <a:ext cx="2165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00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76200">
                    <a:srgbClr val="7030A0"/>
                  </a:glow>
                  <a:outerShdw blurRad="50800" dist="38100" dir="2700000" algn="tl" rotWithShape="0">
                    <a:srgbClr val="00FF00">
                      <a:alpha val="40000"/>
                    </a:srgbClr>
                  </a:outerShdw>
                </a:effectLst>
              </a:rPr>
              <a:t>love</a:t>
            </a:r>
            <a:endParaRPr lang="en-US" altLang="en-US" sz="4000" i="1" kern="0" dirty="0">
              <a:ln w="18415" cmpd="sng">
                <a:solidFill>
                  <a:schemeClr val="bg1"/>
                </a:solidFill>
                <a:prstDash val="solid"/>
              </a:ln>
              <a:solidFill>
                <a:schemeClr val="bg1"/>
              </a:solidFill>
              <a:effectLst>
                <a:glow rad="76200">
                  <a:srgbClr val="7030A0"/>
                </a:glow>
                <a:outerShdw blurRad="50800" dist="38100" dir="2700000" algn="tl" rotWithShape="0">
                  <a:srgbClr val="00FF00">
                    <a:alpha val="40000"/>
                  </a:srgbClr>
                </a:outerShdw>
              </a:effectLst>
            </a:endParaRPr>
          </a:p>
        </p:txBody>
      </p:sp>
      <p:sp>
        <p:nvSpPr>
          <p:cNvPr id="4" name="Rectangle 2"/>
          <p:cNvSpPr txBox="1">
            <a:spLocks noChangeArrowheads="1"/>
          </p:cNvSpPr>
          <p:nvPr/>
        </p:nvSpPr>
        <p:spPr bwMode="auto">
          <a:xfrm>
            <a:off x="1925256" y="1219200"/>
            <a:ext cx="4780344"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chemeClr val="bg1"/>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noFill/>
                  <a:prstDash val="solid"/>
                </a:ln>
                <a:solidFill>
                  <a:srgbClr val="FF0000"/>
                </a:solidFill>
                <a:effectLst>
                  <a:glow rad="50800">
                    <a:schemeClr val="tx1"/>
                  </a:glow>
                  <a:outerShdw blurRad="63500" dir="3600000" algn="tl" rotWithShape="0">
                    <a:srgbClr val="000000">
                      <a:alpha val="70000"/>
                    </a:srgbClr>
                  </a:outerShdw>
                </a:effectLst>
              </a:rPr>
              <a:t>stir up love</a:t>
            </a:r>
            <a:endParaRPr lang="en-US" altLang="en-US" sz="4000" i="1" kern="0" dirty="0">
              <a:ln w="18415" cmpd="sng">
                <a:noFill/>
                <a:prstDash val="solid"/>
              </a:ln>
              <a:solidFill>
                <a:srgbClr val="FF0000"/>
              </a:solidFill>
              <a:effectLst>
                <a:glow rad="50800">
                  <a:schemeClr val="tx1"/>
                </a:glow>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B4114D20-230A-4AD4-94A3-289FAAE9CD98}"/>
              </a:ext>
            </a:extLst>
          </p:cNvPr>
          <p:cNvSpPr txBox="1">
            <a:spLocks noChangeArrowheads="1"/>
          </p:cNvSpPr>
          <p:nvPr/>
        </p:nvSpPr>
        <p:spPr bwMode="auto">
          <a:xfrm>
            <a:off x="1660148" y="2068382"/>
            <a:ext cx="72768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i="0" u="none" strike="noStrike" kern="0" cap="none" spc="0" normalizeH="0" baseline="0" noProof="0" dirty="0">
                <a:ln w="3175" cmpd="sng">
                  <a:solidFill>
                    <a:srgbClr val="FFC000"/>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not forsaking the assembling</a:t>
            </a:r>
            <a:endParaRPr kumimoji="0" lang="en-US" altLang="en-US" sz="4000" i="1" u="none" strike="noStrike" kern="0" cap="none" spc="0" normalizeH="0" baseline="0" noProof="0" dirty="0">
              <a:ln w="3175" cmpd="sng">
                <a:solidFill>
                  <a:srgbClr val="FFC000"/>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11" name="Rectangle 2">
            <a:extLst>
              <a:ext uri="{FF2B5EF4-FFF2-40B4-BE49-F238E27FC236}">
                <a16:creationId xmlns:a16="http://schemas.microsoft.com/office/drawing/2014/main" id="{0F649693-C713-4C2E-B49A-6AAE86FF6211}"/>
              </a:ext>
            </a:extLst>
          </p:cNvPr>
          <p:cNvSpPr txBox="1">
            <a:spLocks noChangeArrowheads="1"/>
          </p:cNvSpPr>
          <p:nvPr/>
        </p:nvSpPr>
        <p:spPr bwMode="auto">
          <a:xfrm>
            <a:off x="703545" y="2676015"/>
            <a:ext cx="53985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i="0" u="none" strike="noStrike" kern="0" cap="none" spc="0" normalizeH="0" baseline="0" noProof="0" dirty="0">
                <a:ln w="3175" cmpd="sng">
                  <a:solidFill>
                    <a:srgbClr val="FFC000"/>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rPr>
              <a:t>of ourselves together</a:t>
            </a:r>
            <a:endParaRPr kumimoji="0" lang="en-US" altLang="en-US" sz="4000" i="1" u="none" strike="noStrike" kern="0" cap="none" spc="0" normalizeH="0" baseline="0" noProof="0" dirty="0">
              <a:ln w="3175" cmpd="sng">
                <a:solidFill>
                  <a:srgbClr val="FFC000"/>
                </a:solidFill>
                <a:prstDash val="solid"/>
                <a:miter lim="800000"/>
              </a:ln>
              <a:solidFill>
                <a:srgbClr val="FFC000"/>
              </a:solidFill>
              <a:effectLst>
                <a:glow rad="101600">
                  <a:srgbClr val="000000"/>
                </a:glow>
                <a:outerShdw blurRad="50800" algn="tl" rotWithShape="0">
                  <a:srgbClr val="000000"/>
                </a:outerShdw>
              </a:effectLst>
              <a:uLnTx/>
              <a:uFillTx/>
              <a:ea typeface="+mj-ea"/>
              <a:cs typeface="+mj-cs"/>
            </a:endParaRPr>
          </a:p>
        </p:txBody>
      </p:sp>
      <p:sp>
        <p:nvSpPr>
          <p:cNvPr id="14" name="Rectangle 2">
            <a:extLst>
              <a:ext uri="{FF2B5EF4-FFF2-40B4-BE49-F238E27FC236}">
                <a16:creationId xmlns:a16="http://schemas.microsoft.com/office/drawing/2014/main" id="{927162AE-F842-43B1-A60A-E2285FA91AEE}"/>
              </a:ext>
            </a:extLst>
          </p:cNvPr>
          <p:cNvSpPr txBox="1">
            <a:spLocks noChangeArrowheads="1"/>
          </p:cNvSpPr>
          <p:nvPr/>
        </p:nvSpPr>
        <p:spPr bwMode="auto">
          <a:xfrm>
            <a:off x="4719637" y="824863"/>
            <a:ext cx="3483769" cy="8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dirty="0">
                <a:ln w="18415" cmpd="sng">
                  <a:noFill/>
                  <a:prstDash val="solid"/>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01600">
                    <a:schemeClr val="tx1"/>
                  </a:glow>
                  <a:outerShdw blurRad="63500" dir="3600000" algn="tl" rotWithShape="0">
                    <a:srgbClr val="000000">
                      <a:alpha val="70000"/>
                    </a:srgbClr>
                  </a:outerShdw>
                </a:effectLst>
              </a:rPr>
              <a:t>one another</a:t>
            </a:r>
          </a:p>
        </p:txBody>
      </p:sp>
      <p:pic>
        <p:nvPicPr>
          <p:cNvPr id="13" name="SpotlightShape1_rendered">
            <a:extLst>
              <a:ext uri="{FF2B5EF4-FFF2-40B4-BE49-F238E27FC236}">
                <a16:creationId xmlns:a16="http://schemas.microsoft.com/office/drawing/2014/main" id="{CABC14C6-8858-475D-AA26-FF47D7E3B683}"/>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6" name="Rectangle 2" hidden="1">
            <a:extLst>
              <a:ext uri="{FF2B5EF4-FFF2-40B4-BE49-F238E27FC236}">
                <a16:creationId xmlns:a16="http://schemas.microsoft.com/office/drawing/2014/main" id="{BE3CED07-FD4F-43C7-9284-8186E4FCD2E1}"/>
              </a:ext>
            </a:extLst>
          </p:cNvPr>
          <p:cNvSpPr txBox="1">
            <a:spLocks noChangeArrowheads="1"/>
          </p:cNvSpPr>
          <p:nvPr/>
        </p:nvSpPr>
        <p:spPr bwMode="auto">
          <a:xfrm>
            <a:off x="2877311" y="2143432"/>
            <a:ext cx="1434133" cy="81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noFill/>
                  <a:prstDash val="solid"/>
                </a:ln>
                <a:solidFill>
                  <a:srgbClr val="FF0066"/>
                </a:solidFill>
                <a:effectLst>
                  <a:outerShdw blurRad="50800" dist="38100" dir="2700000" algn="tl" rotWithShape="0">
                    <a:srgbClr val="00FF00">
                      <a:alpha val="40000"/>
                    </a:srgbClr>
                  </a:outerShdw>
                </a:effectLst>
              </a:rPr>
              <a:t>love</a:t>
            </a:r>
            <a:endParaRPr lang="en-US" altLang="en-US" sz="3200" i="1" kern="0" dirty="0">
              <a:ln w="18415" cmpd="sng">
                <a:noFill/>
                <a:prstDash val="solid"/>
              </a:ln>
              <a:solidFill>
                <a:srgbClr val="FF0066"/>
              </a:solidFill>
              <a:effectLst>
                <a:outerShdw blurRad="50800" dist="38100" dir="2700000" algn="tl" rotWithShape="0">
                  <a:srgbClr val="00FF00">
                    <a:alpha val="4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wipe(down)">
                                      <p:cBhvr>
                                        <p:cTn id="7" dur="750"/>
                                        <p:tgtEl>
                                          <p:spTgt spid="36866"/>
                                        </p:tgtEl>
                                      </p:cBhvr>
                                    </p:animEffect>
                                  </p:childTnLst>
                                </p:cTn>
                              </p:par>
                            </p:childTnLst>
                          </p:cTn>
                        </p:par>
                        <p:par>
                          <p:cTn id="8" fill="hold">
                            <p:stCondLst>
                              <p:cond delay="750"/>
                            </p:stCondLst>
                            <p:childTnLst>
                              <p:par>
                                <p:cTn id="9" presetID="10" presetClass="exit" presetSubtype="0" fill="hold" grpId="2"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22" presetClass="entr" presetSubtype="8" fill="hold" grpId="0" nodeType="withEffect">
                                  <p:stCondLst>
                                    <p:cond delay="40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par>
                                <p:cTn id="42" presetID="18" presetClass="emph" presetSubtype="0" fill="hold" grpId="1" nodeType="withEffect">
                                  <p:stCondLst>
                                    <p:cond delay="400"/>
                                  </p:stCondLst>
                                  <p:childTnLst>
                                    <p:set>
                                      <p:cBhvr override="childStyle">
                                        <p:cTn id="43" dur="500" fill="hold"/>
                                        <p:tgtEl>
                                          <p:spTgt spid="5"/>
                                        </p:tgtEl>
                                        <p:attrNameLst>
                                          <p:attrName>style.textDecorationUnderline</p:attrName>
                                        </p:attrNameLst>
                                      </p:cBhvr>
                                      <p:to>
                                        <p:strVal val="true"/>
                                      </p:to>
                                    </p:set>
                                  </p:childTnLst>
                                </p:cTn>
                              </p:par>
                              <p:par>
                                <p:cTn id="44" presetID="22" presetClass="entr" presetSubtype="8" fill="hold" grpId="0" nodeType="withEffect">
                                  <p:stCondLst>
                                    <p:cond delay="40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5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50"/>
                                        <p:tgtEl>
                                          <p:spTgt spid="17"/>
                                        </p:tgtEl>
                                      </p:cBhvr>
                                    </p:animEffect>
                                  </p:childTnLst>
                                </p:cTn>
                              </p:par>
                              <p:par>
                                <p:cTn id="55" presetID="0" presetClass="path" presetSubtype="0" accel="50000" decel="50000" fill="hold" grpId="2" nodeType="withEffect">
                                  <p:stCondLst>
                                    <p:cond delay="0"/>
                                  </p:stCondLst>
                                  <p:childTnLst>
                                    <p:animMotion origin="layout" path="M -5.55556E-7 3.33333E-6 L -0.16094 0.10486 " pathEditMode="relative" rAng="0" ptsTypes="AA">
                                      <p:cBhvr>
                                        <p:cTn id="56" dur="2000" fill="hold"/>
                                        <p:tgtEl>
                                          <p:spTgt spid="8"/>
                                        </p:tgtEl>
                                        <p:attrNameLst>
                                          <p:attrName>ppt_x</p:attrName>
                                          <p:attrName>ppt_y</p:attrName>
                                        </p:attrNameLst>
                                      </p:cBhvr>
                                      <p:rCtr x="-8056" y="5231"/>
                                    </p:animMotion>
                                  </p:childTnLst>
                                </p:cTn>
                              </p:par>
                              <p:par>
                                <p:cTn id="57" presetID="10" presetClass="exit" presetSubtype="0" fill="hold" grpId="1" nodeType="withEffect">
                                  <p:stCondLst>
                                    <p:cond delay="0"/>
                                  </p:stCondLst>
                                  <p:childTnLst>
                                    <p:animEffect transition="out" filter="fade">
                                      <p:cBhvr>
                                        <p:cTn id="58" dur="1250"/>
                                        <p:tgtEl>
                                          <p:spTgt spid="36866"/>
                                        </p:tgtEl>
                                      </p:cBhvr>
                                    </p:animEffect>
                                    <p:set>
                                      <p:cBhvr>
                                        <p:cTn id="59" dur="1" fill="hold">
                                          <p:stCondLst>
                                            <p:cond delay="1249"/>
                                          </p:stCondLst>
                                        </p:cTn>
                                        <p:tgtEl>
                                          <p:spTgt spid="3686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42" presetClass="path" presetSubtype="0" accel="50000" decel="50000" fill="hold" grpId="1" nodeType="withEffect">
                                  <p:stCondLst>
                                    <p:cond delay="0"/>
                                  </p:stCondLst>
                                  <p:childTnLst>
                                    <p:animMotion origin="layout" path="M -1.11111E-6 -2.59259E-6 L -0.16163 0.1044 " pathEditMode="relative" rAng="0" ptsTypes="AA">
                                      <p:cBhvr>
                                        <p:cTn id="64" dur="2000" fill="hold"/>
                                        <p:tgtEl>
                                          <p:spTgt spid="17"/>
                                        </p:tgtEl>
                                        <p:attrNameLst>
                                          <p:attrName>ppt_x</p:attrName>
                                          <p:attrName>ppt_y</p:attrName>
                                        </p:attrNameLst>
                                      </p:cBhvr>
                                      <p:rCtr x="-8090" y="5208"/>
                                    </p:animMotion>
                                  </p:child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23" presetClass="exit" presetSubtype="16" fill="hold" grpId="1" nodeType="withEffect">
                                  <p:stCondLst>
                                    <p:cond delay="0"/>
                                  </p:stCondLst>
                                  <p:childTnLst>
                                    <p:anim calcmode="lin" valueType="num">
                                      <p:cBhvr>
                                        <p:cTn id="69" dur="1750"/>
                                        <p:tgtEl>
                                          <p:spTgt spid="14"/>
                                        </p:tgtEl>
                                        <p:attrNameLst>
                                          <p:attrName>ppt_w</p:attrName>
                                        </p:attrNameLst>
                                      </p:cBhvr>
                                      <p:tavLst>
                                        <p:tav tm="0">
                                          <p:val>
                                            <p:strVal val="ppt_w"/>
                                          </p:val>
                                        </p:tav>
                                        <p:tav tm="100000">
                                          <p:val>
                                            <p:strVal val="4*ppt_w"/>
                                          </p:val>
                                        </p:tav>
                                      </p:tavLst>
                                    </p:anim>
                                    <p:anim calcmode="lin" valueType="num">
                                      <p:cBhvr>
                                        <p:cTn id="70" dur="1750"/>
                                        <p:tgtEl>
                                          <p:spTgt spid="14"/>
                                        </p:tgtEl>
                                        <p:attrNameLst>
                                          <p:attrName>ppt_h</p:attrName>
                                        </p:attrNameLst>
                                      </p:cBhvr>
                                      <p:tavLst>
                                        <p:tav tm="0">
                                          <p:val>
                                            <p:strVal val="ppt_h"/>
                                          </p:val>
                                        </p:tav>
                                        <p:tav tm="100000">
                                          <p:val>
                                            <p:strVal val="4*ppt_h"/>
                                          </p:val>
                                        </p:tav>
                                      </p:tavLst>
                                    </p:anim>
                                    <p:set>
                                      <p:cBhvr>
                                        <p:cTn id="71" dur="1" fill="hold">
                                          <p:stCondLst>
                                            <p:cond delay="1749"/>
                                          </p:stCondLst>
                                        </p:cTn>
                                        <p:tgtEl>
                                          <p:spTgt spid="14"/>
                                        </p:tgtEl>
                                        <p:attrNameLst>
                                          <p:attrName>style.visibility</p:attrName>
                                        </p:attrNameLst>
                                      </p:cBhvr>
                                      <p:to>
                                        <p:strVal val="hidden"/>
                                      </p:to>
                                    </p:set>
                                  </p:childTnLst>
                                </p:cTn>
                              </p:par>
                              <p:par>
                                <p:cTn id="72" presetID="9" presetClass="exit" presetSubtype="0" fill="hold" grpId="4" nodeType="withEffect">
                                  <p:stCondLst>
                                    <p:cond delay="500"/>
                                  </p:stCondLst>
                                  <p:childTnLst>
                                    <p:animEffect transition="out" filter="dissolve">
                                      <p:cBhvr>
                                        <p:cTn id="73" dur="1250"/>
                                        <p:tgtEl>
                                          <p:spTgt spid="14"/>
                                        </p:tgtEl>
                                      </p:cBhvr>
                                    </p:animEffect>
                                    <p:set>
                                      <p:cBhvr>
                                        <p:cTn id="74" dur="1" fill="hold">
                                          <p:stCondLst>
                                            <p:cond delay="1249"/>
                                          </p:stCondLst>
                                        </p:cTn>
                                        <p:tgtEl>
                                          <p:spTgt spid="14"/>
                                        </p:tgtEl>
                                        <p:attrNameLst>
                                          <p:attrName>style.visibility</p:attrName>
                                        </p:attrNameLst>
                                      </p:cBhvr>
                                      <p:to>
                                        <p:strVal val="hidden"/>
                                      </p:to>
                                    </p:set>
                                  </p:childTnLst>
                                </p:cTn>
                              </p:par>
                              <p:par>
                                <p:cTn id="75" presetID="6" presetClass="emph" presetSubtype="0" fill="hold" grpId="3" nodeType="withEffect">
                                  <p:stCondLst>
                                    <p:cond delay="0"/>
                                  </p:stCondLst>
                                  <p:childTnLst>
                                    <p:animScale>
                                      <p:cBhvr>
                                        <p:cTn id="76" dur="1750" fill="hold"/>
                                        <p:tgtEl>
                                          <p:spTgt spid="14"/>
                                        </p:tgtEl>
                                      </p:cBhvr>
                                      <p:by x="75000" y="75000"/>
                                    </p:animScale>
                                  </p:childTnLst>
                                </p:cTn>
                              </p:par>
                              <p:par>
                                <p:cTn id="77" presetID="42" presetClass="path" presetSubtype="0" accel="50000" decel="50000" fill="hold" grpId="2" nodeType="withEffect">
                                  <p:stCondLst>
                                    <p:cond delay="0"/>
                                  </p:stCondLst>
                                  <p:childTnLst>
                                    <p:animMotion origin="layout" path="M 2.77778E-6 3.33333E-6 L -0.19254 0.50625 " pathEditMode="relative" rAng="0" ptsTypes="AA">
                                      <p:cBhvr>
                                        <p:cTn id="78" dur="1750" fill="hold"/>
                                        <p:tgtEl>
                                          <p:spTgt spid="14"/>
                                        </p:tgtEl>
                                        <p:attrNameLst>
                                          <p:attrName>ppt_x</p:attrName>
                                          <p:attrName>ppt_y</p:attrName>
                                        </p:attrNameLst>
                                      </p:cBhvr>
                                      <p:rCtr x="-9635" y="25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2"/>
      <p:bldP spid="36866" grpId="0"/>
      <p:bldP spid="36866" grpId="1"/>
      <p:bldP spid="17" grpId="0"/>
      <p:bldP spid="17" grpId="1"/>
      <p:bldP spid="8" grpId="0"/>
      <p:bldP spid="8" grpId="2"/>
      <p:bldP spid="4" grpId="0"/>
      <p:bldP spid="4" grpId="1"/>
      <p:bldP spid="9" grpId="0"/>
      <p:bldP spid="9" grpId="1"/>
      <p:bldP spid="11" grpId="0"/>
      <p:bldP spid="11" grpId="1"/>
      <p:bldP spid="14" grpId="0"/>
      <p:bldP spid="14" grpId="1"/>
      <p:bldP spid="14" grpId="2"/>
      <p:bldP spid="14" grpId="3"/>
      <p:bldP spid="14" grpId="4"/>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3812"/>
            <a:ext cx="6858000" cy="6834188"/>
          </a:xfrm>
          <a:prstGeom prst="rect">
            <a:avLst/>
          </a:prstGeom>
        </p:spPr>
      </p:pic>
      <p:sp>
        <p:nvSpPr>
          <p:cNvPr id="8" name="Rectangle 2">
            <a:extLst>
              <a:ext uri="{FF2B5EF4-FFF2-40B4-BE49-F238E27FC236}">
                <a16:creationId xmlns:a16="http://schemas.microsoft.com/office/drawing/2014/main" id="{5EC34738-525A-4681-ABB6-BF0A5758ECF0}"/>
              </a:ext>
            </a:extLst>
          </p:cNvPr>
          <p:cNvSpPr txBox="1">
            <a:spLocks noChangeArrowheads="1"/>
          </p:cNvSpPr>
          <p:nvPr/>
        </p:nvSpPr>
        <p:spPr bwMode="auto">
          <a:xfrm>
            <a:off x="2877311" y="2143432"/>
            <a:ext cx="1434133" cy="81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rPr>
              <a:t>love</a:t>
            </a:r>
            <a:endParaRPr lang="en-US" altLang="en-US" sz="3200" i="1" kern="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endParaRPr>
          </a:p>
        </p:txBody>
      </p:sp>
      <p:sp>
        <p:nvSpPr>
          <p:cNvPr id="6" name="Rectangle 2"/>
          <p:cNvSpPr txBox="1">
            <a:spLocks noChangeArrowheads="1"/>
          </p:cNvSpPr>
          <p:nvPr/>
        </p:nvSpPr>
        <p:spPr bwMode="auto">
          <a:xfrm>
            <a:off x="457200" y="324742"/>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rPr>
              <a:t>Now may our Lord Jesus Christ Himself, and our God and Father, who has loved us and given us everlasting consolation and       good hope by grace, comfort      your hearts and establish you        in every good word and work.                               </a:t>
            </a:r>
            <a:r>
              <a:rPr lang="en-US" altLang="en-US" sz="3200" i="1" kern="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rPr>
              <a:t>— 2</a:t>
            </a:r>
            <a:r>
              <a:rPr lang="en-US" altLang="en-US" sz="1400" i="1" kern="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rPr>
              <a:t> </a:t>
            </a:r>
            <a:r>
              <a:rPr lang="en-US" altLang="en-US" sz="3200" i="1" kern="0" baseline="30000" dirty="0" err="1">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rPr>
              <a:t>nd</a:t>
            </a:r>
            <a:r>
              <a:rPr lang="en-US" altLang="en-US" sz="3200" i="1" kern="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rPr>
              <a:t> Thessalonians 2:16 -17 </a:t>
            </a:r>
            <a:r>
              <a:rPr lang="en-US" altLang="en-US" sz="4000" i="1" kern="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65100">
                    <a:schemeClr val="bg1"/>
                  </a:glow>
                  <a:outerShdw blurRad="50800" dist="38100" dir="2700000" algn="tl" rotWithShape="0">
                    <a:srgbClr val="00FF00">
                      <a:alpha val="40000"/>
                    </a:srgbClr>
                  </a:outerShdw>
                </a:effectLst>
              </a:rPr>
              <a:t> </a:t>
            </a:r>
          </a:p>
        </p:txBody>
      </p:sp>
      <p:sp>
        <p:nvSpPr>
          <p:cNvPr id="9" name="Title 1">
            <a:extLst>
              <a:ext uri="{FF2B5EF4-FFF2-40B4-BE49-F238E27FC236}">
                <a16:creationId xmlns:a16="http://schemas.microsoft.com/office/drawing/2014/main" id="{9E5736F3-E927-4B67-9573-248C6206CEB5}"/>
              </a:ext>
            </a:extLst>
          </p:cNvPr>
          <p:cNvSpPr txBox="1">
            <a:spLocks/>
          </p:cNvSpPr>
          <p:nvPr/>
        </p:nvSpPr>
        <p:spPr>
          <a:xfrm>
            <a:off x="882093" y="2234192"/>
            <a:ext cx="437429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i="0" u="none" strike="noStrike" kern="1200" cap="none" spc="0" normalizeH="0" baseline="0" noProof="0" dirty="0">
                <a:ln w="3175" cmpd="sng">
                  <a:solidFill>
                    <a:srgbClr val="FFC000"/>
                  </a:solidFill>
                  <a:prstDash val="solid"/>
                </a:ln>
                <a:solidFill>
                  <a:srgbClr val="FFFF00"/>
                </a:solidFill>
                <a:effectLst>
                  <a:outerShdw blurRad="63500" dir="3600000" algn="tl" rotWithShape="0">
                    <a:srgbClr val="000000">
                      <a:alpha val="70000"/>
                    </a:srgbClr>
                  </a:outerShdw>
                </a:effectLst>
                <a:uLnTx/>
                <a:uFillTx/>
                <a:ea typeface="+mj-ea"/>
                <a:cs typeface="+mj-cs"/>
              </a:rPr>
              <a:t>who has loved us</a:t>
            </a:r>
          </a:p>
        </p:txBody>
      </p:sp>
      <p:sp>
        <p:nvSpPr>
          <p:cNvPr id="10" name="Rectangle 2"/>
          <p:cNvSpPr txBox="1">
            <a:spLocks noChangeArrowheads="1"/>
          </p:cNvSpPr>
          <p:nvPr/>
        </p:nvSpPr>
        <p:spPr bwMode="auto">
          <a:xfrm>
            <a:off x="2438400" y="19050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9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00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88900">
                    <a:srgbClr val="7030A0"/>
                  </a:glow>
                  <a:outerShdw blurRad="50800" dist="38100" dir="2700000" algn="tl" rotWithShape="0">
                    <a:srgbClr val="00FF00">
                      <a:alpha val="40000"/>
                    </a:srgbClr>
                  </a:outerShdw>
                </a:effectLst>
              </a:rPr>
              <a:t>love</a:t>
            </a:r>
            <a:endParaRPr lang="en-US" altLang="en-US" sz="4000" i="1" kern="0" dirty="0">
              <a:ln w="18415" cmpd="sng">
                <a:solidFill>
                  <a:srgbClr val="FF0000"/>
                </a:solidFill>
                <a:prstDash val="solid"/>
              </a:ln>
              <a:solidFill>
                <a:srgbClr val="00FF00"/>
              </a:solidFill>
              <a:effectLst>
                <a:glow rad="88900">
                  <a:srgbClr val="7030A0"/>
                </a:glow>
                <a:outerShdw blurRad="50800" dist="38100" dir="2700000" algn="tl" rotWithShape="0">
                  <a:srgbClr val="00FF00">
                    <a:alpha val="40000"/>
                  </a:srgbClr>
                </a:outerShdw>
              </a:effectLst>
            </a:endParaRPr>
          </a:p>
        </p:txBody>
      </p:sp>
      <p:sp>
        <p:nvSpPr>
          <p:cNvPr id="37890" name="Rectangle 2"/>
          <p:cNvSpPr>
            <a:spLocks noGrp="1" noChangeArrowheads="1"/>
          </p:cNvSpPr>
          <p:nvPr>
            <p:ph type="title"/>
          </p:nvPr>
        </p:nvSpPr>
        <p:spPr>
          <a:xfrm>
            <a:off x="457200" y="324742"/>
            <a:ext cx="8229600" cy="6278562"/>
          </a:xfrm>
        </p:spPr>
        <p:txBody>
          <a:bodyPr/>
          <a:lstStyle/>
          <a:p>
            <a:pPr eaLnBrk="1" hangingPunct="1"/>
            <a:r>
              <a:rPr lang="en-US" altLang="en-US" sz="4000"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14300">
                    <a:schemeClr val="tx1"/>
                  </a:glow>
                  <a:outerShdw blurRad="50800" dist="38100" dir="2700000" algn="tl" rotWithShape="0">
                    <a:srgbClr val="00FF00">
                      <a:alpha val="40000"/>
                    </a:srgbClr>
                  </a:outerShdw>
                </a:effectLst>
              </a:rPr>
              <a:t>Now may our Lord Jesus Christ Himself, and our God and Father, who has loved us and given us everlasting consolation and       good hope by grace, comfort      your hearts and establish you        in every good word and work.                               </a:t>
            </a:r>
            <a:r>
              <a:rPr lang="en-US" altLang="en-US" sz="3200" i="1"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14300">
                    <a:schemeClr val="tx1"/>
                  </a:glow>
                  <a:outerShdw blurRad="50800" dist="38100" dir="2700000" algn="tl" rotWithShape="0">
                    <a:srgbClr val="00FF00">
                      <a:alpha val="40000"/>
                    </a:srgbClr>
                  </a:outerShdw>
                </a:effectLst>
              </a:rPr>
              <a:t>— 2</a:t>
            </a:r>
            <a:r>
              <a:rPr lang="en-US" altLang="en-US" sz="1400" i="1"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14300">
                    <a:schemeClr val="tx1"/>
                  </a:glow>
                  <a:outerShdw blurRad="50800" dist="38100" dir="2700000" algn="tl" rotWithShape="0">
                    <a:srgbClr val="00FF00">
                      <a:alpha val="40000"/>
                    </a:srgbClr>
                  </a:outerShdw>
                </a:effectLst>
              </a:rPr>
              <a:t> </a:t>
            </a:r>
            <a:r>
              <a:rPr lang="en-US" altLang="en-US" sz="3200" i="1" baseline="30000" dirty="0" err="1">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14300">
                    <a:schemeClr val="tx1"/>
                  </a:glow>
                  <a:outerShdw blurRad="50800" dist="38100" dir="2700000" algn="tl" rotWithShape="0">
                    <a:srgbClr val="00FF00">
                      <a:alpha val="40000"/>
                    </a:srgbClr>
                  </a:outerShdw>
                </a:effectLst>
              </a:rPr>
              <a:t>nd</a:t>
            </a:r>
            <a:r>
              <a:rPr lang="en-US" altLang="en-US" sz="3200" i="1"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14300">
                    <a:schemeClr val="tx1"/>
                  </a:glow>
                  <a:outerShdw blurRad="50800" dist="38100" dir="2700000" algn="tl" rotWithShape="0">
                    <a:srgbClr val="00FF00">
                      <a:alpha val="40000"/>
                    </a:srgbClr>
                  </a:outerShdw>
                </a:effectLst>
              </a:rPr>
              <a:t> Thessalonians 2:16 -17 </a:t>
            </a:r>
            <a:r>
              <a:rPr lang="en-US" altLang="en-US" sz="4000" i="1" dirty="0">
                <a:ln w="18415" cmpd="sng">
                  <a:solidFill>
                    <a:srgbClr val="CCCC00"/>
                  </a:solidFill>
                  <a:prstDash val="solid"/>
                </a:ln>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a:glow rad="114300">
                    <a:schemeClr val="tx1"/>
                  </a:glow>
                  <a:outerShdw blurRad="50800" dist="38100" dir="2700000" algn="tl" rotWithShape="0">
                    <a:srgbClr val="00FF00">
                      <a:alpha val="40000"/>
                    </a:srgbClr>
                  </a:outerShdw>
                </a:effectLst>
              </a:rPr>
              <a:t> </a:t>
            </a:r>
          </a:p>
        </p:txBody>
      </p:sp>
      <p:sp>
        <p:nvSpPr>
          <p:cNvPr id="5" name="Rectangle 2"/>
          <p:cNvSpPr txBox="1">
            <a:spLocks noChangeArrowheads="1"/>
          </p:cNvSpPr>
          <p:nvPr/>
        </p:nvSpPr>
        <p:spPr bwMode="auto">
          <a:xfrm>
            <a:off x="762000" y="3124200"/>
            <a:ext cx="5638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noFill/>
                  <a:prstDash val="solid"/>
                </a:ln>
                <a:solidFill>
                  <a:srgbClr val="FFC000"/>
                </a:solidFill>
                <a:effectLst>
                  <a:glow rad="88900">
                    <a:schemeClr val="tx1"/>
                  </a:glow>
                  <a:outerShdw blurRad="63500" dir="3600000" algn="tl" rotWithShape="0">
                    <a:srgbClr val="000000">
                      <a:alpha val="70000"/>
                    </a:srgbClr>
                  </a:outerShdw>
                </a:effectLst>
              </a:rPr>
              <a:t>good hope by grace</a:t>
            </a:r>
            <a:endParaRPr lang="en-US" altLang="en-US" sz="4000" i="1" kern="0" dirty="0">
              <a:ln w="18415" cmpd="sng">
                <a:noFill/>
                <a:prstDash val="solid"/>
              </a:ln>
              <a:solidFill>
                <a:srgbClr val="FFC000"/>
              </a:solidFill>
              <a:effectLst>
                <a:glow rad="88900">
                  <a:schemeClr val="tx1"/>
                </a:glow>
                <a:outerShdw blurRad="63500" dir="3600000" algn="tl" rotWithShape="0">
                  <a:srgbClr val="000000">
                    <a:alpha val="70000"/>
                  </a:srgbClr>
                </a:outerShdw>
              </a:effectLst>
            </a:endParaRPr>
          </a:p>
        </p:txBody>
      </p:sp>
      <p:sp>
        <p:nvSpPr>
          <p:cNvPr id="11" name="Rectangle 2"/>
          <p:cNvSpPr txBox="1">
            <a:spLocks noChangeArrowheads="1"/>
          </p:cNvSpPr>
          <p:nvPr/>
        </p:nvSpPr>
        <p:spPr bwMode="auto">
          <a:xfrm>
            <a:off x="3092370" y="2819400"/>
            <a:ext cx="20130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0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35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a:t>
            </a:r>
            <a:endParaRPr lang="en-US" altLang="en-US" sz="35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2" name="Rectangle 2">
            <a:extLst>
              <a:ext uri="{FF2B5EF4-FFF2-40B4-BE49-F238E27FC236}">
                <a16:creationId xmlns:a16="http://schemas.microsoft.com/office/drawing/2014/main" id="{D2B5CE29-9A00-4CF9-A5BD-CE21149A7C63}"/>
              </a:ext>
            </a:extLst>
          </p:cNvPr>
          <p:cNvSpPr txBox="1">
            <a:spLocks noChangeArrowheads="1"/>
          </p:cNvSpPr>
          <p:nvPr/>
        </p:nvSpPr>
        <p:spPr bwMode="auto">
          <a:xfrm>
            <a:off x="701052" y="2176463"/>
            <a:ext cx="4720281" cy="74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who has loved us</a:t>
            </a:r>
            <a:endParaRPr kumimoji="0" lang="en-US" altLang="en-US" sz="40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3" name="Rectangle 2">
            <a:extLst>
              <a:ext uri="{FF2B5EF4-FFF2-40B4-BE49-F238E27FC236}">
                <a16:creationId xmlns:a16="http://schemas.microsoft.com/office/drawing/2014/main" id="{F67EB678-AFDF-4273-9272-10EC0FB27475}"/>
              </a:ext>
            </a:extLst>
          </p:cNvPr>
          <p:cNvSpPr txBox="1">
            <a:spLocks noChangeArrowheads="1"/>
          </p:cNvSpPr>
          <p:nvPr/>
        </p:nvSpPr>
        <p:spPr bwMode="auto">
          <a:xfrm>
            <a:off x="2926232" y="2186116"/>
            <a:ext cx="1624915" cy="7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3175" cmpd="sng">
                  <a:noFill/>
                  <a:prstDash val="solid"/>
                </a:ln>
                <a:solidFill>
                  <a:srgbClr val="FF0000"/>
                </a:solidFill>
                <a:effectLst>
                  <a:glow rad="76200">
                    <a:schemeClr val="tx1">
                      <a:alpha val="80000"/>
                    </a:schemeClr>
                  </a:glow>
                  <a:outerShdw blurRad="63500" dir="3600000" algn="tl" rotWithShape="0">
                    <a:srgbClr val="000000">
                      <a:alpha val="70000"/>
                    </a:srgbClr>
                  </a:outerShdw>
                </a:effectLst>
              </a:rPr>
              <a:t>loved</a:t>
            </a:r>
            <a:endParaRPr lang="en-US" altLang="en-US" sz="4000" i="1" kern="0" dirty="0">
              <a:ln w="3175" cmpd="sng">
                <a:noFill/>
                <a:prstDash val="solid"/>
              </a:ln>
              <a:solidFill>
                <a:srgbClr val="FF0000"/>
              </a:solidFill>
              <a:effectLst>
                <a:glow rad="76200">
                  <a:schemeClr val="tx1">
                    <a:alpha val="80000"/>
                  </a:schemeClr>
                </a:glow>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ipe(up)">
                                      <p:cBhvr>
                                        <p:cTn id="7" dur="1000"/>
                                        <p:tgtEl>
                                          <p:spTgt spid="3789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10"/>
                                        </p:tgtEl>
                                      </p:cBhvr>
                                    </p:animEffect>
                                    <p:set>
                                      <p:cBhvr>
                                        <p:cTn id="14" dur="1" fill="hold">
                                          <p:stCondLst>
                                            <p:cond delay="249"/>
                                          </p:stCondLst>
                                        </p:cTn>
                                        <p:tgtEl>
                                          <p:spTgt spid="10"/>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8"/>
                                        </p:tgtEl>
                                      </p:cBhvr>
                                    </p:animEffect>
                                    <p:set>
                                      <p:cBhvr>
                                        <p:cTn id="17" dur="1" fill="hold">
                                          <p:stCondLst>
                                            <p:cond delay="24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8" presetClass="emph" presetSubtype="0" fill="hold" grpId="1" nodeType="withEffect">
                                  <p:stCondLst>
                                    <p:cond delay="0"/>
                                  </p:stCondLst>
                                  <p:childTnLst>
                                    <p:set>
                                      <p:cBhvr override="childStyle">
                                        <p:cTn id="24" dur="500" fill="hold"/>
                                        <p:tgtEl>
                                          <p:spTgt spid="9"/>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500"/>
                            </p:stCondLst>
                            <p:childTnLst>
                              <p:par>
                                <p:cTn id="29" presetID="21"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8)">
                                      <p:cBhvr>
                                        <p:cTn id="31" dur="1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6" presetClass="emph" presetSubtype="0" fill="hold" grpId="1" nodeType="withEffect">
                                  <p:stCondLst>
                                    <p:cond delay="0"/>
                                  </p:stCondLst>
                                  <p:childTnLst>
                                    <p:animScale>
                                      <p:cBhvr>
                                        <p:cTn id="43" dur="2000" fill="hold"/>
                                        <p:tgtEl>
                                          <p:spTgt spid="10"/>
                                        </p:tgtEl>
                                      </p:cBhvr>
                                      <p:by x="87000" y="87000"/>
                                    </p:animScale>
                                  </p:childTnLst>
                                </p:cTn>
                              </p:par>
                              <p:par>
                                <p:cTn id="44" presetID="0" presetClass="path" presetSubtype="0" accel="50000" decel="50000" fill="hold" grpId="3" nodeType="withEffect">
                                  <p:stCondLst>
                                    <p:cond delay="0"/>
                                  </p:stCondLst>
                                  <p:childTnLst>
                                    <p:animMotion origin="layout" path="M 3.33333E-6 3.33333E-6 L 0.07048 0.125 " pathEditMode="relative" rAng="0" ptsTypes="AA">
                                      <p:cBhvr>
                                        <p:cTn id="45" dur="2000" fill="hold"/>
                                        <p:tgtEl>
                                          <p:spTgt spid="10"/>
                                        </p:tgtEl>
                                        <p:attrNameLst>
                                          <p:attrName>ppt_x</p:attrName>
                                          <p:attrName>ppt_y</p:attrName>
                                        </p:attrNameLst>
                                      </p:cBhvr>
                                      <p:rCtr x="3524" y="6250"/>
                                    </p:animMotion>
                                  </p:childTnLst>
                                </p:cTn>
                              </p:par>
                              <p:par>
                                <p:cTn id="46" presetID="10" presetClass="exit" presetSubtype="0" fill="hold" grpId="1" nodeType="withEffect">
                                  <p:stCondLst>
                                    <p:cond delay="0"/>
                                  </p:stCondLst>
                                  <p:childTnLst>
                                    <p:animEffect transition="out" filter="fade">
                                      <p:cBhvr>
                                        <p:cTn id="47" dur="1750"/>
                                        <p:tgtEl>
                                          <p:spTgt spid="37890"/>
                                        </p:tgtEl>
                                      </p:cBhvr>
                                    </p:animEffect>
                                    <p:set>
                                      <p:cBhvr>
                                        <p:cTn id="48" dur="1" fill="hold">
                                          <p:stCondLst>
                                            <p:cond delay="1749"/>
                                          </p:stCondLst>
                                        </p:cTn>
                                        <p:tgtEl>
                                          <p:spTgt spid="3789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750"/>
                                        <p:tgtEl>
                                          <p:spTgt spid="6"/>
                                        </p:tgtEl>
                                      </p:cBhvr>
                                    </p:animEffect>
                                    <p:set>
                                      <p:cBhvr>
                                        <p:cTn id="51" dur="1" fill="hold">
                                          <p:stCondLst>
                                            <p:cond delay="1749"/>
                                          </p:stCondLst>
                                        </p:cTn>
                                        <p:tgtEl>
                                          <p:spTgt spid="6"/>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childTnLst>
                          </p:cTn>
                        </p:par>
                        <p:par>
                          <p:cTn id="61" fill="hold">
                            <p:stCondLst>
                              <p:cond delay="2000"/>
                            </p:stCondLst>
                            <p:childTnLst>
                              <p:par>
                                <p:cTn id="62" presetID="10" presetClass="entr" presetSubtype="0" fill="hold" grpId="0" nodeType="afterEffect">
                                  <p:stCondLst>
                                    <p:cond delay="75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par>
                                <p:cTn id="65" presetID="10" presetClass="exit" presetSubtype="0" fill="hold" grpId="2" nodeType="withEffect">
                                  <p:stCondLst>
                                    <p:cond delay="75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55" presetClass="exit" presetSubtype="0" fill="hold" grpId="1" nodeType="withEffect">
                                  <p:stCondLst>
                                    <p:cond delay="0"/>
                                  </p:stCondLst>
                                  <p:childTnLst>
                                    <p:anim calcmode="lin" valueType="num">
                                      <p:cBhvr>
                                        <p:cTn id="69" dur="1000"/>
                                        <p:tgtEl>
                                          <p:spTgt spid="5"/>
                                        </p:tgtEl>
                                        <p:attrNameLst>
                                          <p:attrName>ppt_w</p:attrName>
                                        </p:attrNameLst>
                                      </p:cBhvr>
                                      <p:tavLst>
                                        <p:tav tm="0">
                                          <p:val>
                                            <p:strVal val="ppt_w"/>
                                          </p:val>
                                        </p:tav>
                                        <p:tav tm="100000">
                                          <p:val>
                                            <p:strVal val="ppt_w*0.70"/>
                                          </p:val>
                                        </p:tav>
                                      </p:tavLst>
                                    </p:anim>
                                    <p:anim calcmode="lin" valueType="num">
                                      <p:cBhvr>
                                        <p:cTn id="70" dur="1000"/>
                                        <p:tgtEl>
                                          <p:spTgt spid="5"/>
                                        </p:tgtEl>
                                        <p:attrNameLst>
                                          <p:attrName>ppt_h</p:attrName>
                                        </p:attrNameLst>
                                      </p:cBhvr>
                                      <p:tavLst>
                                        <p:tav tm="0">
                                          <p:val>
                                            <p:strVal val="ppt_h"/>
                                          </p:val>
                                        </p:tav>
                                        <p:tav tm="100000">
                                          <p:val>
                                            <p:strVal val="ppt_h"/>
                                          </p:val>
                                        </p:tav>
                                      </p:tavLst>
                                    </p:anim>
                                    <p:animEffect transition="out" filter="fade">
                                      <p:cBhvr>
                                        <p:cTn id="71" dur="1000"/>
                                        <p:tgtEl>
                                          <p:spTgt spid="5"/>
                                        </p:tgtEl>
                                      </p:cBhvr>
                                    </p:animEffect>
                                    <p:set>
                                      <p:cBhvr>
                                        <p:cTn id="7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6" grpId="0"/>
      <p:bldP spid="6" grpId="1"/>
      <p:bldP spid="9" grpId="0"/>
      <p:bldP spid="9" grpId="1"/>
      <p:bldP spid="9" grpId="2"/>
      <p:bldP spid="10" grpId="0"/>
      <p:bldP spid="10" grpId="1"/>
      <p:bldP spid="10" grpId="2"/>
      <p:bldP spid="10" grpId="3"/>
      <p:bldP spid="10" grpId="4"/>
      <p:bldP spid="37890" grpId="0"/>
      <p:bldP spid="37890" grpId="1"/>
      <p:bldP spid="5" grpId="0"/>
      <p:bldP spid="5" grpId="1"/>
      <p:bldP spid="11" grpId="0"/>
      <p:bldP spid="12" grpId="0"/>
      <p:bldP spid="12" grpId="1"/>
      <p:bldP spid="13" grpId="0"/>
      <p:bldP spid="13"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565" cy="6858000"/>
          </a:xfrm>
          <a:prstGeom prst="rect">
            <a:avLst/>
          </a:prstGeom>
        </p:spPr>
      </p:pic>
      <p:sp>
        <p:nvSpPr>
          <p:cNvPr id="14" name="Title 1">
            <a:extLst>
              <a:ext uri="{FF2B5EF4-FFF2-40B4-BE49-F238E27FC236}">
                <a16:creationId xmlns:a16="http://schemas.microsoft.com/office/drawing/2014/main" id="{AA575AA3-845D-4253-81BC-073990C0579F}"/>
              </a:ext>
            </a:extLst>
          </p:cNvPr>
          <p:cNvSpPr txBox="1">
            <a:spLocks/>
          </p:cNvSpPr>
          <p:nvPr/>
        </p:nvSpPr>
        <p:spPr>
          <a:xfrm>
            <a:off x="827695" y="3100399"/>
            <a:ext cx="432261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grounded in love</a:t>
            </a:r>
          </a:p>
        </p:txBody>
      </p:sp>
      <p:sp>
        <p:nvSpPr>
          <p:cNvPr id="16" name="Title 1">
            <a:extLst>
              <a:ext uri="{FF2B5EF4-FFF2-40B4-BE49-F238E27FC236}">
                <a16:creationId xmlns:a16="http://schemas.microsoft.com/office/drawing/2014/main" id="{A1FF9B07-DE41-4F6E-8B46-941BED426D0C}"/>
              </a:ext>
            </a:extLst>
          </p:cNvPr>
          <p:cNvSpPr txBox="1">
            <a:spLocks/>
          </p:cNvSpPr>
          <p:nvPr/>
        </p:nvSpPr>
        <p:spPr>
          <a:xfrm>
            <a:off x="249757" y="3626902"/>
            <a:ext cx="287912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comprehend</a:t>
            </a:r>
          </a:p>
        </p:txBody>
      </p:sp>
      <p:sp>
        <p:nvSpPr>
          <p:cNvPr id="18" name="Title 1">
            <a:extLst>
              <a:ext uri="{FF2B5EF4-FFF2-40B4-BE49-F238E27FC236}">
                <a16:creationId xmlns:a16="http://schemas.microsoft.com/office/drawing/2014/main" id="{533A0E02-22D7-42A3-BADA-B1B860275B16}"/>
              </a:ext>
            </a:extLst>
          </p:cNvPr>
          <p:cNvSpPr txBox="1">
            <a:spLocks/>
          </p:cNvSpPr>
          <p:nvPr/>
        </p:nvSpPr>
        <p:spPr>
          <a:xfrm>
            <a:off x="556055" y="4696312"/>
            <a:ext cx="17670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to know</a:t>
            </a:r>
          </a:p>
        </p:txBody>
      </p:sp>
      <p:sp>
        <p:nvSpPr>
          <p:cNvPr id="5" name="Rectangle 2"/>
          <p:cNvSpPr txBox="1">
            <a:spLocks noChangeArrowheads="1"/>
          </p:cNvSpPr>
          <p:nvPr/>
        </p:nvSpPr>
        <p:spPr bwMode="auto">
          <a:xfrm>
            <a:off x="4260056" y="2864644"/>
            <a:ext cx="3657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3175" cmpd="sng">
                  <a:solidFill>
                    <a:srgbClr val="FFFF00"/>
                  </a:solidFill>
                  <a:prstDash val="solid"/>
                </a:ln>
                <a:solidFill>
                  <a:srgbClr val="FF0000"/>
                </a:solidFill>
                <a:effectLst>
                  <a:outerShdw blurRad="63500" dir="3600000" algn="tl" rotWithShape="0">
                    <a:srgbClr val="000000">
                      <a:alpha val="70000"/>
                    </a:srgbClr>
                  </a:outerShdw>
                </a:effectLst>
              </a:rPr>
              <a:t>may be able</a:t>
            </a:r>
            <a:endParaRPr lang="en-US" altLang="en-US" sz="35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4038600" y="5031581"/>
            <a:ext cx="3657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3175" cmpd="sng">
                  <a:solidFill>
                    <a:srgbClr val="FFFF00"/>
                  </a:solidFill>
                  <a:prstDash val="solid"/>
                </a:ln>
                <a:solidFill>
                  <a:srgbClr val="FF0000"/>
                </a:solidFill>
                <a:effectLst>
                  <a:outerShdw blurRad="63500" dir="3600000" algn="tl" rotWithShape="0">
                    <a:srgbClr val="000000">
                      <a:alpha val="70000"/>
                    </a:srgbClr>
                  </a:outerShdw>
                </a:effectLst>
              </a:rPr>
              <a:t>may be filled</a:t>
            </a:r>
            <a:endParaRPr lang="en-US" altLang="en-US" sz="35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38914" name="MainText"/>
          <p:cNvSpPr>
            <a:spLocks noGrp="1" noChangeArrowheads="1"/>
          </p:cNvSpPr>
          <p:nvPr>
            <p:ph type="title"/>
          </p:nvPr>
        </p:nvSpPr>
        <p:spPr>
          <a:xfrm>
            <a:off x="304800" y="274638"/>
            <a:ext cx="8534400" cy="6278562"/>
          </a:xfrm>
        </p:spPr>
        <p:txBody>
          <a:bodyPr/>
          <a:lstStyle/>
          <a:p>
            <a:pPr eaLnBrk="1" hangingPunct="1"/>
            <a:r>
              <a:rPr lang="en-US" altLang="en-US" sz="35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that He would grant you, according to the riches of His glory, to be strengthened with might through His Spirit in the inner man, that Christ may dwell in your hearts through faith; that you, being rooted and grounded in love, may be able to comprehend with all the saints what is the width and length and depth and height -- to know the love of Christ which passes knowledge; that you may be filled with all the fullness of God</a:t>
            </a:r>
            <a:r>
              <a:rPr lang="en-US" altLang="en-US" sz="35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altLang="en-US" sz="28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Ephesians 3:16</a:t>
            </a:r>
            <a:r>
              <a:rPr lang="en-US" altLang="en-US" sz="18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altLang="en-US" sz="28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-19 </a:t>
            </a:r>
          </a:p>
        </p:txBody>
      </p:sp>
      <p:sp>
        <p:nvSpPr>
          <p:cNvPr id="11" name="Rectangle 2"/>
          <p:cNvSpPr txBox="1">
            <a:spLocks noChangeArrowheads="1"/>
          </p:cNvSpPr>
          <p:nvPr/>
        </p:nvSpPr>
        <p:spPr bwMode="auto">
          <a:xfrm>
            <a:off x="3092370" y="2819400"/>
            <a:ext cx="20130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ln w="18415" cmpd="sng">
                  <a:solidFill>
                    <a:srgbClr val="FF0000"/>
                  </a:solidFill>
                  <a:prstDash val="solid"/>
                </a:ln>
                <a:solidFill>
                  <a:srgbClr val="FF0000"/>
                </a:solidFill>
                <a:effectLst>
                  <a:glow rad="88900">
                    <a:schemeClr val="tx1"/>
                  </a:glow>
                  <a:outerShdw blurRad="63500" dir="3600000" algn="tl" rotWithShape="0">
                    <a:srgbClr val="000000">
                      <a:alpha val="70000"/>
                    </a:srgbClr>
                  </a:outerShdw>
                </a:effectLst>
              </a:rPr>
              <a:t> </a:t>
            </a:r>
            <a:r>
              <a:rPr lang="en-US" altLang="en-US" sz="4000" kern="0" dirty="0">
                <a:ln w="18415" cmpd="sng">
                  <a:solidFill>
                    <a:srgbClr val="FF0000"/>
                  </a:solidFill>
                  <a:prstDash val="solid"/>
                </a:ln>
                <a:solidFill>
                  <a:srgbClr val="FF0000"/>
                </a:solidFill>
                <a:effectLst>
                  <a:glow rad="88900">
                    <a:schemeClr val="tx1"/>
                  </a:glow>
                  <a:outerShdw blurRad="63500" dir="3600000" algn="tl" rotWithShape="0">
                    <a:srgbClr val="000000">
                      <a:alpha val="70000"/>
                    </a:srgbClr>
                  </a:outerShdw>
                </a:effectLst>
              </a:rPr>
              <a:t> </a:t>
            </a:r>
            <a:r>
              <a:rPr lang="en-US" altLang="en-US" sz="35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a:t>
            </a:r>
            <a:endParaRPr lang="en-US" altLang="en-US" sz="35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4" name="Rectangle 2"/>
          <p:cNvSpPr txBox="1">
            <a:spLocks noChangeArrowheads="1"/>
          </p:cNvSpPr>
          <p:nvPr/>
        </p:nvSpPr>
        <p:spPr bwMode="auto">
          <a:xfrm>
            <a:off x="533400" y="2895600"/>
            <a:ext cx="464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kern="0" dirty="0">
                <a:ln w="18415" cmpd="sng">
                  <a:noFill/>
                  <a:prstDash val="solid"/>
                </a:ln>
                <a:solidFill>
                  <a:srgbClr val="FF0000"/>
                </a:solidFill>
                <a:effectLst>
                  <a:glow rad="50800">
                    <a:schemeClr val="tx1"/>
                  </a:glow>
                  <a:outerShdw blurRad="63500" dir="3600000" algn="tl" rotWithShape="0">
                    <a:srgbClr val="000000">
                      <a:alpha val="70000"/>
                    </a:srgbClr>
                  </a:outerShdw>
                </a:effectLst>
              </a:rPr>
              <a:t> </a:t>
            </a:r>
            <a:r>
              <a:rPr lang="en-US" altLang="en-US" sz="4000" kern="0" dirty="0">
                <a:ln w="18415" cmpd="sng">
                  <a:noFill/>
                  <a:prstDash val="solid"/>
                </a:ln>
                <a:solidFill>
                  <a:srgbClr val="FF0000"/>
                </a:solidFill>
                <a:effectLst>
                  <a:glow rad="50800">
                    <a:schemeClr val="tx1"/>
                  </a:glow>
                  <a:outerShdw blurRad="63500" dir="3600000" algn="tl" rotWithShape="0">
                    <a:srgbClr val="000000">
                      <a:alpha val="70000"/>
                    </a:srgbClr>
                  </a:outerShdw>
                </a:effectLst>
              </a:rPr>
              <a:t> </a:t>
            </a:r>
            <a:r>
              <a:rPr lang="en-US" altLang="en-US" sz="3500" kern="0" dirty="0">
                <a:ln w="18415" cmpd="sng">
                  <a:noFill/>
                  <a:prstDash val="solid"/>
                </a:ln>
                <a:solidFill>
                  <a:srgbClr val="FF0000"/>
                </a:solidFill>
                <a:effectLst>
                  <a:glow rad="50800">
                    <a:schemeClr val="tx1"/>
                  </a:glow>
                  <a:outerShdw blurRad="63500" dir="3600000" algn="tl" rotWithShape="0">
                    <a:srgbClr val="000000">
                      <a:alpha val="70000"/>
                    </a:srgbClr>
                  </a:outerShdw>
                </a:effectLst>
              </a:rPr>
              <a:t>grounded in love</a:t>
            </a:r>
            <a:endParaRPr lang="en-US" altLang="en-US" sz="3500" i="1" kern="0" dirty="0">
              <a:ln w="18415" cmpd="sng">
                <a:noFill/>
                <a:prstDash val="solid"/>
              </a:ln>
              <a:solidFill>
                <a:srgbClr val="FF0000"/>
              </a:solidFill>
              <a:effectLst>
                <a:glow rad="50800">
                  <a:schemeClr val="tx1"/>
                </a:glow>
                <a:outerShdw blurRad="63500" dir="3600000" algn="tl" rotWithShape="0">
                  <a:srgbClr val="000000">
                    <a:alpha val="70000"/>
                  </a:srgbClr>
                </a:outerShdw>
              </a:effectLst>
            </a:endParaRPr>
          </a:p>
        </p:txBody>
      </p:sp>
      <p:sp>
        <p:nvSpPr>
          <p:cNvPr id="7" name="Rectangle 2"/>
          <p:cNvSpPr txBox="1">
            <a:spLocks noChangeArrowheads="1"/>
          </p:cNvSpPr>
          <p:nvPr/>
        </p:nvSpPr>
        <p:spPr bwMode="auto">
          <a:xfrm>
            <a:off x="1219200" y="55626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fullness of</a:t>
            </a:r>
            <a:endParaRPr lang="en-US" altLang="en-US" sz="35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9" name="Rectangle 2"/>
          <p:cNvSpPr txBox="1">
            <a:spLocks noChangeArrowheads="1"/>
          </p:cNvSpPr>
          <p:nvPr/>
        </p:nvSpPr>
        <p:spPr bwMode="auto">
          <a:xfrm>
            <a:off x="4025153" y="4422550"/>
            <a:ext cx="213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Christ</a:t>
            </a:r>
            <a:endParaRPr lang="en-US" altLang="en-US" sz="35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0" name="Rectangle 4"/>
          <p:cNvSpPr>
            <a:spLocks noChangeArrowheads="1"/>
          </p:cNvSpPr>
          <p:nvPr/>
        </p:nvSpPr>
        <p:spPr bwMode="auto">
          <a:xfrm>
            <a:off x="2424952" y="4457700"/>
            <a:ext cx="3902869"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altLang="en-US" sz="3500" dirty="0">
                <a:ln w="3175" cmpd="sng">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88900">
                    <a:srgbClr val="8A0000"/>
                  </a:glow>
                </a:effectLst>
              </a:rPr>
              <a:t>love of Christ</a:t>
            </a:r>
            <a:endParaRPr lang="en-US" sz="3500" b="1" i="1" dirty="0">
              <a:ln w="3175" cmpd="sng">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88900">
                  <a:srgbClr val="8A0000"/>
                </a:glow>
              </a:effectLst>
              <a:latin typeface="+mj-lt"/>
            </a:endParaRPr>
          </a:p>
        </p:txBody>
      </p:sp>
      <p:sp>
        <p:nvSpPr>
          <p:cNvPr id="12" name="Rectangle 2">
            <a:extLst>
              <a:ext uri="{FF2B5EF4-FFF2-40B4-BE49-F238E27FC236}">
                <a16:creationId xmlns:a16="http://schemas.microsoft.com/office/drawing/2014/main" id="{BA7538C1-8D47-491F-8A7A-7DE07BDF053A}"/>
              </a:ext>
            </a:extLst>
          </p:cNvPr>
          <p:cNvSpPr txBox="1">
            <a:spLocks noChangeArrowheads="1"/>
          </p:cNvSpPr>
          <p:nvPr/>
        </p:nvSpPr>
        <p:spPr bwMode="auto">
          <a:xfrm>
            <a:off x="4529798" y="3032803"/>
            <a:ext cx="3125972" cy="762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may be able</a:t>
            </a:r>
            <a:endParaRPr kumimoji="0" lang="en-US" altLang="en-US" sz="35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3" name="Rectangle 2">
            <a:extLst>
              <a:ext uri="{FF2B5EF4-FFF2-40B4-BE49-F238E27FC236}">
                <a16:creationId xmlns:a16="http://schemas.microsoft.com/office/drawing/2014/main" id="{182F8D8E-BB18-4AED-9A9E-0A79B8D70BCD}"/>
              </a:ext>
            </a:extLst>
          </p:cNvPr>
          <p:cNvSpPr txBox="1">
            <a:spLocks noChangeArrowheads="1"/>
          </p:cNvSpPr>
          <p:nvPr/>
        </p:nvSpPr>
        <p:spPr bwMode="auto">
          <a:xfrm>
            <a:off x="4311639" y="5171313"/>
            <a:ext cx="3125972" cy="7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may be filled</a:t>
            </a:r>
            <a:endParaRPr kumimoji="0" lang="en-US" altLang="en-US" sz="35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7" name="Rectangle 2">
            <a:extLst>
              <a:ext uri="{FF2B5EF4-FFF2-40B4-BE49-F238E27FC236}">
                <a16:creationId xmlns:a16="http://schemas.microsoft.com/office/drawing/2014/main" id="{64D14D0B-3E1E-433C-9214-C2098856ABDD}"/>
              </a:ext>
            </a:extLst>
          </p:cNvPr>
          <p:cNvSpPr txBox="1">
            <a:spLocks noChangeArrowheads="1"/>
          </p:cNvSpPr>
          <p:nvPr/>
        </p:nvSpPr>
        <p:spPr bwMode="auto">
          <a:xfrm>
            <a:off x="283881" y="3573704"/>
            <a:ext cx="2814125" cy="74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comprehend</a:t>
            </a:r>
            <a:endParaRPr kumimoji="0" lang="en-US" altLang="en-US" sz="35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19" name="Rectangle 2">
            <a:extLst>
              <a:ext uri="{FF2B5EF4-FFF2-40B4-BE49-F238E27FC236}">
                <a16:creationId xmlns:a16="http://schemas.microsoft.com/office/drawing/2014/main" id="{112C5EC9-FB80-434C-BA90-8AEDEC60240B}"/>
              </a:ext>
            </a:extLst>
          </p:cNvPr>
          <p:cNvSpPr txBox="1">
            <a:spLocks noChangeArrowheads="1"/>
          </p:cNvSpPr>
          <p:nvPr/>
        </p:nvSpPr>
        <p:spPr bwMode="auto">
          <a:xfrm>
            <a:off x="408100" y="4636294"/>
            <a:ext cx="2073163" cy="757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to know</a:t>
            </a:r>
            <a:endParaRPr kumimoji="0" lang="en-US" altLang="en-US" sz="35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15" name="Rectangle 2" hidden="1">
            <a:extLst>
              <a:ext uri="{FF2B5EF4-FFF2-40B4-BE49-F238E27FC236}">
                <a16:creationId xmlns:a16="http://schemas.microsoft.com/office/drawing/2014/main" id="{385C03FA-E9A1-424F-92D0-200D3A7931AC}"/>
              </a:ext>
            </a:extLst>
          </p:cNvPr>
          <p:cNvSpPr txBox="1">
            <a:spLocks noChangeArrowheads="1"/>
          </p:cNvSpPr>
          <p:nvPr/>
        </p:nvSpPr>
        <p:spPr bwMode="auto">
          <a:xfrm>
            <a:off x="2819400" y="18288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3500" kern="0" dirty="0">
                <a:ln w="18415" cmpd="sng">
                  <a:noFill/>
                  <a:prstDash val="solid"/>
                </a:ln>
                <a:solidFill>
                  <a:srgbClr val="FF0000"/>
                </a:solidFill>
                <a:effectLst>
                  <a:outerShdw blurRad="63500" dir="3600000" algn="tl" rotWithShape="0">
                    <a:srgbClr val="000000">
                      <a:alpha val="70000"/>
                    </a:srgbClr>
                  </a:outerShdw>
                </a:effectLst>
              </a:rPr>
              <a:t>fullness of Christ</a:t>
            </a:r>
            <a:endParaRPr lang="en-US" altLang="en-US" sz="3500"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heel(8)">
                                      <p:cBhvr>
                                        <p:cTn id="7" dur="1000"/>
                                        <p:tgtEl>
                                          <p:spTgt spid="3891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11"/>
                                        </p:tgtEl>
                                      </p:cBhvr>
                                    </p:animEffect>
                                    <p:set>
                                      <p:cBhvr>
                                        <p:cTn id="11" dur="1" fill="hold">
                                          <p:stCondLst>
                                            <p:cond delay="24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18" presetClass="emph" presetSubtype="0" fill="hold" grpId="1" nodeType="withEffect">
                                  <p:stCondLst>
                                    <p:cond delay="0"/>
                                  </p:stCondLst>
                                  <p:childTnLst>
                                    <p:set>
                                      <p:cBhvr override="childStyle">
                                        <p:cTn id="18" dur="500" fill="hold"/>
                                        <p:tgtEl>
                                          <p:spTgt spid="1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18" presetClass="emph" presetSubtype="0" fill="hold" grpId="1" nodeType="withEffect">
                                  <p:stCondLst>
                                    <p:cond delay="0"/>
                                  </p:stCondLst>
                                  <p:childTnLst>
                                    <p:set>
                                      <p:cBhvr override="childStyle">
                                        <p:cTn id="38" dur="500" fill="hold"/>
                                        <p:tgtEl>
                                          <p:spTgt spid="6"/>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750">
                                          <p:stCondLst>
                                            <p:cond delay="0"/>
                                          </p:stCondLst>
                                        </p:cTn>
                                        <p:tgtEl>
                                          <p:spTgt spid="10"/>
                                        </p:tgtEl>
                                      </p:cBhvr>
                                    </p:animEffect>
                                    <p:anim to="" calcmode="lin" valueType="num">
                                      <p:cBhvr>
                                        <p:cTn id="47" dur="75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8" dur="75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18" presetClass="emph" presetSubtype="0" fill="hold" grpId="1" nodeType="withEffect">
                                  <p:stCondLst>
                                    <p:cond delay="0"/>
                                  </p:stCondLst>
                                  <p:childTnLst>
                                    <p:set>
                                      <p:cBhvr override="childStyle">
                                        <p:cTn id="55" dur="500" fill="hold"/>
                                        <p:tgtEl>
                                          <p:spTgt spid="16"/>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par>
                                <p:cTn id="59" presetID="22" presetClass="entr" presetSubtype="8" fill="hold" grpId="0" nodeType="withEffect">
                                  <p:stCondLst>
                                    <p:cond delay="40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par>
                                <p:cTn id="62" presetID="18" presetClass="emph" presetSubtype="0" fill="hold" grpId="1" nodeType="withEffect">
                                  <p:stCondLst>
                                    <p:cond delay="400"/>
                                  </p:stCondLst>
                                  <p:childTnLst>
                                    <p:set>
                                      <p:cBhvr override="childStyle">
                                        <p:cTn id="63" dur="500" fill="hold"/>
                                        <p:tgtEl>
                                          <p:spTgt spid="18"/>
                                        </p:tgtEl>
                                        <p:attrNameLst>
                                          <p:attrName>style.textDecorationUnderline</p:attrName>
                                        </p:attrNameLst>
                                      </p:cBhvr>
                                      <p:to>
                                        <p:strVal val="true"/>
                                      </p:to>
                                    </p:set>
                                  </p:childTnLst>
                                </p:cTn>
                              </p:par>
                              <p:par>
                                <p:cTn id="64" presetID="22" presetClass="entr" presetSubtype="8" fill="hold" grpId="0" nodeType="withEffect">
                                  <p:stCondLst>
                                    <p:cond delay="400"/>
                                  </p:stCondLst>
                                  <p:childTnLst>
                                    <p:set>
                                      <p:cBhvr>
                                        <p:cTn id="65" dur="1" fill="hold">
                                          <p:stCondLst>
                                            <p:cond delay="0"/>
                                          </p:stCondLst>
                                        </p:cTn>
                                        <p:tgtEl>
                                          <p:spTgt spid="19"/>
                                        </p:tgtEl>
                                        <p:attrNameLst>
                                          <p:attrName>style.visibility</p:attrName>
                                        </p:attrNameLst>
                                      </p:cBhvr>
                                      <p:to>
                                        <p:strVal val="visible"/>
                                      </p:to>
                                    </p:set>
                                    <p:animEffect transition="in" filter="wipe(left)">
                                      <p:cBhvr>
                                        <p:cTn id="66" dur="500"/>
                                        <p:tgtEl>
                                          <p:spTgt spid="19"/>
                                        </p:tgtEl>
                                      </p:cBhvr>
                                    </p:animEffect>
                                  </p:childTnLst>
                                </p:cTn>
                              </p:par>
                              <p:par>
                                <p:cTn id="67" presetID="10" presetClass="exit" presetSubtype="0" fill="hold" grpId="1" nodeType="withEffect">
                                  <p:stCondLst>
                                    <p:cond delay="150"/>
                                  </p:stCondLst>
                                  <p:childTnLst>
                                    <p:animEffect transition="out" filter="fade">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par>
                                <p:cTn id="70" presetID="10" presetClass="exit" presetSubtype="0" fill="hold" grpId="1" nodeType="withEffect">
                                  <p:stCondLst>
                                    <p:cond delay="15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15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6" presetClass="exit" presetSubtype="21" fill="hold" grpId="2" nodeType="withEffect">
                                  <p:stCondLst>
                                    <p:cond delay="150"/>
                                  </p:stCondLst>
                                  <p:childTnLst>
                                    <p:animEffect transition="out" filter="barn(inVertical)">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par>
                                <p:cTn id="79" presetID="16" presetClass="exit" presetSubtype="21" fill="hold" grpId="2" nodeType="withEffect">
                                  <p:stCondLst>
                                    <p:cond delay="150"/>
                                  </p:stCondLst>
                                  <p:childTnLst>
                                    <p:animEffect transition="out" filter="barn(inVertical)">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6" presetClass="exit" presetSubtype="21" fill="hold" grpId="2" nodeType="withEffect">
                                  <p:stCondLst>
                                    <p:cond delay="150"/>
                                  </p:stCondLst>
                                  <p:childTnLst>
                                    <p:animEffect transition="out" filter="barn(inVertical)">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250"/>
                                        <p:tgtEl>
                                          <p:spTgt spid="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250"/>
                                        <p:tgtEl>
                                          <p:spTgt spid="11"/>
                                        </p:tgtEl>
                                      </p:cBhvr>
                                    </p:animEffect>
                                  </p:childTnLst>
                                </p:cTn>
                              </p:par>
                              <p:par>
                                <p:cTn id="96" presetID="0" presetClass="path" presetSubtype="0" accel="50000" decel="50000" fill="hold" grpId="1" nodeType="withEffect">
                                  <p:stCondLst>
                                    <p:cond delay="0"/>
                                  </p:stCondLst>
                                  <p:childTnLst>
                                    <p:animMotion origin="layout" path="M -3.33333E-6 1.11111E-6 C 0.004 -0.03403 -0.0026 -0.11158 0.03108 -0.20139 C 0.06459 -0.2912 0.16684 -0.47199 0.20278 -0.54167 " pathEditMode="relative" rAng="0" ptsTypes="AAA">
                                      <p:cBhvr>
                                        <p:cTn id="97" dur="2000" fill="hold"/>
                                        <p:tgtEl>
                                          <p:spTgt spid="7"/>
                                        </p:tgtEl>
                                        <p:attrNameLst>
                                          <p:attrName>ppt_x</p:attrName>
                                          <p:attrName>ppt_y</p:attrName>
                                        </p:attrNameLst>
                                      </p:cBhvr>
                                      <p:rCtr x="10139" y="-27083"/>
                                    </p:animMotion>
                                  </p:childTnLst>
                                </p:cTn>
                              </p:par>
                              <p:par>
                                <p:cTn id="98" presetID="0" presetClass="path" presetSubtype="0" accel="50000" decel="50000" fill="hold" grpId="1" nodeType="withEffect">
                                  <p:stCondLst>
                                    <p:cond delay="0"/>
                                  </p:stCondLst>
                                  <p:childTnLst>
                                    <p:animMotion origin="layout" path="M -4.44444E-6 -7.40741E-7 C 0.00851 -0.01551 0.03785 -0.05741 0.05278 -0.09074 C 0.06823 -0.1243 0.08039 -0.1537 0.09098 -0.20231 C 0.10122 -0.25093 0.11042 -0.34375 0.1158 -0.38125 " pathEditMode="relative" rAng="0" ptsTypes="AAAA">
                                      <p:cBhvr>
                                        <p:cTn id="99" dur="2000" fill="hold"/>
                                        <p:tgtEl>
                                          <p:spTgt spid="9"/>
                                        </p:tgtEl>
                                        <p:attrNameLst>
                                          <p:attrName>ppt_x</p:attrName>
                                          <p:attrName>ppt_y</p:attrName>
                                        </p:attrNameLst>
                                      </p:cBhvr>
                                      <p:rCtr x="5781" y="-19074"/>
                                    </p:animMotion>
                                  </p:childTnLst>
                                </p:cTn>
                              </p:par>
                              <p:par>
                                <p:cTn id="100" presetID="0" presetClass="path" presetSubtype="0" accel="50000" decel="50000" fill="hold" grpId="3" nodeType="withEffect">
                                  <p:stCondLst>
                                    <p:cond delay="0"/>
                                  </p:stCondLst>
                                  <p:childTnLst>
                                    <p:animMotion origin="layout" path="M -3.88889E-6 -4.44444E-6 C 0.00487 0.00463 0.02118 0.01621 0.02882 0.02825 C 0.03646 0.04028 0.04046 0.0544 0.04636 0.07176 C 0.05226 0.08912 0.05816 0.10463 0.06459 0.13218 C 0.07101 0.15973 0.08091 0.21575 0.08525 0.23774 " pathEditMode="relative" rAng="0" ptsTypes="aaaaa">
                                      <p:cBhvr>
                                        <p:cTn id="101" dur="2000" fill="hold"/>
                                        <p:tgtEl>
                                          <p:spTgt spid="11"/>
                                        </p:tgtEl>
                                        <p:attrNameLst>
                                          <p:attrName>ppt_x</p:attrName>
                                          <p:attrName>ppt_y</p:attrName>
                                        </p:attrNameLst>
                                      </p:cBhvr>
                                      <p:rCtr x="4253" y="11875"/>
                                    </p:animMotion>
                                  </p:childTnLst>
                                </p:cTn>
                              </p:par>
                              <p:par>
                                <p:cTn id="102" presetID="10" presetClass="exit" presetSubtype="0" fill="hold" grpId="1" nodeType="withEffect">
                                  <p:stCondLst>
                                    <p:cond delay="0"/>
                                  </p:stCondLst>
                                  <p:childTnLst>
                                    <p:animEffect transition="out" filter="fade">
                                      <p:cBhvr>
                                        <p:cTn id="103" dur="1250"/>
                                        <p:tgtEl>
                                          <p:spTgt spid="38914"/>
                                        </p:tgtEl>
                                      </p:cBhvr>
                                    </p:animEffect>
                                    <p:set>
                                      <p:cBhvr>
                                        <p:cTn id="104" dur="1" fill="hold">
                                          <p:stCondLst>
                                            <p:cond delay="1249"/>
                                          </p:stCondLst>
                                        </p:cTn>
                                        <p:tgtEl>
                                          <p:spTgt spid="389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6" grpId="0"/>
      <p:bldP spid="16" grpId="1"/>
      <p:bldP spid="16" grpId="2"/>
      <p:bldP spid="18" grpId="0"/>
      <p:bldP spid="18" grpId="1"/>
      <p:bldP spid="18" grpId="2"/>
      <p:bldP spid="5" grpId="0"/>
      <p:bldP spid="5" grpId="1"/>
      <p:bldP spid="5" grpId="2"/>
      <p:bldP spid="6" grpId="0"/>
      <p:bldP spid="6" grpId="1"/>
      <p:bldP spid="6" grpId="2"/>
      <p:bldP spid="38914" grpId="0"/>
      <p:bldP spid="38914" grpId="1"/>
      <p:bldP spid="11" grpId="0"/>
      <p:bldP spid="11" grpId="2"/>
      <p:bldP spid="11" grpId="3"/>
      <p:bldP spid="4" grpId="0"/>
      <p:bldP spid="4" grpId="1"/>
      <p:bldP spid="7" grpId="0"/>
      <p:bldP spid="7" grpId="1"/>
      <p:bldP spid="9" grpId="0"/>
      <p:bldP spid="9" grpId="1"/>
      <p:bldP spid="10" grpId="0"/>
      <p:bldP spid="10" grpId="1"/>
      <p:bldP spid="12" grpId="0"/>
      <p:bldP spid="12" grpId="1"/>
      <p:bldP spid="13" grpId="0"/>
      <p:bldP spid="13" grpId="1"/>
      <p:bldP spid="17" grpId="0"/>
      <p:bldP spid="17" grpId="1"/>
      <p:bldP spid="19" grpId="0"/>
      <p:bldP spid="19"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82" r="10900"/>
          <a:stretch/>
        </p:blipFill>
        <p:spPr>
          <a:xfrm>
            <a:off x="-1" y="0"/>
            <a:ext cx="9144001" cy="6858000"/>
          </a:xfrm>
          <a:prstGeom prst="rect">
            <a:avLst/>
          </a:prstGeom>
        </p:spPr>
      </p:pic>
      <p:sp>
        <p:nvSpPr>
          <p:cNvPr id="13" name="Title 1">
            <a:extLst>
              <a:ext uri="{FF2B5EF4-FFF2-40B4-BE49-F238E27FC236}">
                <a16:creationId xmlns:a16="http://schemas.microsoft.com/office/drawing/2014/main" id="{D2CFF0D7-CB26-422B-91EE-8D11C77507B1}"/>
              </a:ext>
            </a:extLst>
          </p:cNvPr>
          <p:cNvSpPr txBox="1">
            <a:spLocks/>
          </p:cNvSpPr>
          <p:nvPr/>
        </p:nvSpPr>
        <p:spPr>
          <a:xfrm>
            <a:off x="1908274" y="2599968"/>
            <a:ext cx="240008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i="0" u="none" strike="noStrike" kern="1200" cap="none" spc="0" normalizeH="0" baseline="0" noProof="0" dirty="0">
                <a:ln w="3175" cmpd="sng">
                  <a:solidFill>
                    <a:srgbClr val="FF0000"/>
                  </a:solidFill>
                  <a:prstDash val="solid"/>
                </a:ln>
                <a:solidFill>
                  <a:schemeClr val="bg2">
                    <a:lumMod val="50000"/>
                  </a:schemeClr>
                </a:solidFill>
                <a:effectLst>
                  <a:outerShdw blurRad="63500" dir="3600000" algn="tl" rotWithShape="0">
                    <a:srgbClr val="000000">
                      <a:alpha val="70000"/>
                    </a:srgbClr>
                  </a:outerShdw>
                </a:effectLst>
                <a:uLnTx/>
                <a:uFillTx/>
                <a:ea typeface="+mj-ea"/>
                <a:cs typeface="+mj-cs"/>
              </a:rPr>
              <a:t>no longer</a:t>
            </a:r>
          </a:p>
        </p:txBody>
      </p:sp>
      <p:sp>
        <p:nvSpPr>
          <p:cNvPr id="14" name="Title 1">
            <a:extLst>
              <a:ext uri="{FF2B5EF4-FFF2-40B4-BE49-F238E27FC236}">
                <a16:creationId xmlns:a16="http://schemas.microsoft.com/office/drawing/2014/main" id="{2AC65B32-87D6-4695-A613-81BF1A9F82C8}"/>
              </a:ext>
            </a:extLst>
          </p:cNvPr>
          <p:cNvSpPr txBox="1">
            <a:spLocks/>
          </p:cNvSpPr>
          <p:nvPr/>
        </p:nvSpPr>
        <p:spPr>
          <a:xfrm>
            <a:off x="2571465" y="3134912"/>
            <a:ext cx="320395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i="0" u="none" strike="noStrike" kern="1200" cap="none" spc="0" normalizeH="0" baseline="0" noProof="0" dirty="0">
                <a:ln w="3175" cmpd="sng">
                  <a:solidFill>
                    <a:srgbClr val="FF0000"/>
                  </a:solidFill>
                  <a:prstDash val="solid"/>
                </a:ln>
                <a:solidFill>
                  <a:schemeClr val="bg2">
                    <a:lumMod val="50000"/>
                  </a:schemeClr>
                </a:solidFill>
                <a:effectLst>
                  <a:outerShdw blurRad="63500" dir="3600000" algn="tl" rotWithShape="0">
                    <a:srgbClr val="000000">
                      <a:alpha val="70000"/>
                    </a:srgbClr>
                  </a:outerShdw>
                </a:effectLst>
                <a:uLnTx/>
                <a:uFillTx/>
                <a:ea typeface="+mj-ea"/>
                <a:cs typeface="+mj-cs"/>
              </a:rPr>
              <a:t>carried about</a:t>
            </a:r>
          </a:p>
        </p:txBody>
      </p:sp>
      <p:sp>
        <p:nvSpPr>
          <p:cNvPr id="15" name="Title 1">
            <a:extLst>
              <a:ext uri="{FF2B5EF4-FFF2-40B4-BE49-F238E27FC236}">
                <a16:creationId xmlns:a16="http://schemas.microsoft.com/office/drawing/2014/main" id="{BB010115-8646-48B2-AF52-54703B9D5A41}"/>
              </a:ext>
            </a:extLst>
          </p:cNvPr>
          <p:cNvSpPr txBox="1">
            <a:spLocks/>
          </p:cNvSpPr>
          <p:nvPr/>
        </p:nvSpPr>
        <p:spPr>
          <a:xfrm>
            <a:off x="3990141" y="3667997"/>
            <a:ext cx="349535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i="0" u="none" strike="noStrike" kern="1200" cap="none" spc="0" normalizeH="0" baseline="0" noProof="0" dirty="0">
                <a:ln w="3175" cmpd="sng">
                  <a:solidFill>
                    <a:srgbClr val="FF0000"/>
                  </a:solidFill>
                  <a:prstDash val="solid"/>
                </a:ln>
                <a:solidFill>
                  <a:schemeClr val="bg2">
                    <a:lumMod val="50000"/>
                  </a:schemeClr>
                </a:solidFill>
                <a:effectLst>
                  <a:outerShdw blurRad="63500" dir="3600000" algn="tl" rotWithShape="0">
                    <a:srgbClr val="000000">
                      <a:alpha val="70000"/>
                    </a:srgbClr>
                  </a:outerShdw>
                </a:effectLst>
                <a:uLnTx/>
                <a:uFillTx/>
                <a:ea typeface="+mj-ea"/>
                <a:cs typeface="+mj-cs"/>
              </a:rPr>
              <a:t>trickery of men</a:t>
            </a:r>
          </a:p>
        </p:txBody>
      </p:sp>
      <p:sp>
        <p:nvSpPr>
          <p:cNvPr id="9" name="Title 1">
            <a:extLst>
              <a:ext uri="{FF2B5EF4-FFF2-40B4-BE49-F238E27FC236}">
                <a16:creationId xmlns:a16="http://schemas.microsoft.com/office/drawing/2014/main" id="{B8D467CF-39F3-46EC-9F71-798653D1412F}"/>
              </a:ext>
            </a:extLst>
          </p:cNvPr>
          <p:cNvSpPr txBox="1">
            <a:spLocks/>
          </p:cNvSpPr>
          <p:nvPr/>
        </p:nvSpPr>
        <p:spPr>
          <a:xfrm>
            <a:off x="2913815" y="4739781"/>
            <a:ext cx="26814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truth in love</a:t>
            </a:r>
          </a:p>
        </p:txBody>
      </p:sp>
      <p:sp>
        <p:nvSpPr>
          <p:cNvPr id="2" name="Title 1"/>
          <p:cNvSpPr>
            <a:spLocks noGrp="1"/>
          </p:cNvSpPr>
          <p:nvPr>
            <p:ph type="title"/>
          </p:nvPr>
        </p:nvSpPr>
        <p:spPr>
          <a:xfrm>
            <a:off x="228600" y="274638"/>
            <a:ext cx="8686800" cy="6354762"/>
          </a:xfrm>
        </p:spPr>
        <p:txBody>
          <a:bodyPr/>
          <a:lstStyle/>
          <a:p>
            <a:r>
              <a:rPr lang="en-US" sz="35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till we all come to the unity of the faith and of the knowledge of the Son of God,  to a perfect man, to the measure of the stature of the fullness of Christ; that we should no longer be children, tossed to and fro and carried about with every wind of doctrine, by the trickery of men, in the cunning craftiness of deceitful plotting, but, speaking the truth in love, may grow up in all things into Him who is the head -- Christ </a:t>
            </a:r>
            <a:r>
              <a:rPr lang="en-US" sz="3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Ephesians 4:13</a:t>
            </a:r>
            <a:r>
              <a:rPr lang="en-US" sz="1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sz="3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-15</a:t>
            </a:r>
            <a:r>
              <a:rPr lang="en-US" sz="35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4" name="Rectangle 2"/>
          <p:cNvSpPr txBox="1">
            <a:spLocks noChangeArrowheads="1"/>
          </p:cNvSpPr>
          <p:nvPr/>
        </p:nvSpPr>
        <p:spPr bwMode="auto">
          <a:xfrm>
            <a:off x="2819400" y="18288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35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fullness of Christ</a:t>
            </a:r>
            <a:endParaRPr lang="en-US" altLang="en-US" sz="35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3810000" y="4419600"/>
            <a:ext cx="2165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0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35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35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2455068" y="4491037"/>
            <a:ext cx="3336131" cy="107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noFill/>
                  <a:prstDash val="solid"/>
                </a:ln>
                <a:solidFill>
                  <a:srgbClr val="FFC000"/>
                </a:solidFill>
                <a:effectLst>
                  <a:glow rad="50800">
                    <a:schemeClr val="tx1"/>
                  </a:glow>
                  <a:outerShdw blurRad="63500" dir="3600000" algn="tl" rotWithShape="0">
                    <a:srgbClr val="000000">
                      <a:alpha val="70000"/>
                    </a:srgbClr>
                  </a:outerShdw>
                </a:effectLst>
              </a:rPr>
              <a:t>  </a:t>
            </a:r>
            <a:r>
              <a:rPr lang="en-US" altLang="en-US" sz="3500" kern="0" dirty="0">
                <a:ln w="18415" cmpd="sng">
                  <a:noFill/>
                  <a:prstDash val="solid"/>
                </a:ln>
                <a:solidFill>
                  <a:srgbClr val="FFC000"/>
                </a:solidFill>
                <a:effectLst>
                  <a:glow rad="50800">
                    <a:schemeClr val="tx1"/>
                  </a:glow>
                  <a:outerShdw blurRad="63500" dir="3600000" algn="tl" rotWithShape="0">
                    <a:srgbClr val="000000">
                      <a:alpha val="70000"/>
                    </a:srgbClr>
                  </a:outerShdw>
                </a:effectLst>
              </a:rPr>
              <a:t>truth in love</a:t>
            </a:r>
            <a:endParaRPr lang="en-US" altLang="en-US" sz="3500" i="1" kern="0" dirty="0">
              <a:ln w="18415" cmpd="sng">
                <a:noFill/>
                <a:prstDash val="solid"/>
              </a:ln>
              <a:solidFill>
                <a:srgbClr val="FFC000"/>
              </a:solidFill>
              <a:effectLst>
                <a:glow rad="50800">
                  <a:schemeClr val="tx1"/>
                </a:glow>
                <a:outerShdw blurRad="63500" dir="3600000" algn="tl" rotWithShape="0">
                  <a:srgbClr val="000000">
                    <a:alpha val="70000"/>
                  </a:srgbClr>
                </a:outerShdw>
              </a:effectLst>
            </a:endParaRPr>
          </a:p>
        </p:txBody>
      </p:sp>
      <p:sp>
        <p:nvSpPr>
          <p:cNvPr id="8" name="Rectangle 2"/>
          <p:cNvSpPr txBox="1">
            <a:spLocks noChangeArrowheads="1"/>
          </p:cNvSpPr>
          <p:nvPr/>
        </p:nvSpPr>
        <p:spPr bwMode="auto">
          <a:xfrm>
            <a:off x="3950494" y="3453713"/>
            <a:ext cx="356447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18415" cmpd="sng">
                  <a:noFill/>
                  <a:prstDash val="solid"/>
                </a:ln>
                <a:solidFill>
                  <a:schemeClr val="tx1"/>
                </a:solidFill>
                <a:effectLst>
                  <a:glow rad="50800">
                    <a:schemeClr val="tx1"/>
                  </a:glow>
                  <a:outerShdw blurRad="63500" dir="3600000" algn="tl" rotWithShape="0">
                    <a:srgbClr val="000000">
                      <a:alpha val="70000"/>
                    </a:srgbClr>
                  </a:outerShdw>
                </a:effectLst>
              </a:rPr>
              <a:t>trickery of men</a:t>
            </a:r>
            <a:endParaRPr lang="en-US" altLang="en-US" sz="3500" i="1" kern="0" dirty="0">
              <a:ln w="18415" cmpd="sng">
                <a:noFill/>
                <a:prstDash val="solid"/>
              </a:ln>
              <a:solidFill>
                <a:schemeClr val="tx1"/>
              </a:solidFill>
              <a:effectLst>
                <a:glow rad="50800">
                  <a:schemeClr val="tx1"/>
                </a:glow>
                <a:outerShdw blurRad="63500" dir="3600000" algn="tl" rotWithShape="0">
                  <a:srgbClr val="000000">
                    <a:alpha val="70000"/>
                  </a:srgbClr>
                </a:outerShdw>
              </a:effectLst>
            </a:endParaRPr>
          </a:p>
        </p:txBody>
      </p:sp>
      <p:sp>
        <p:nvSpPr>
          <p:cNvPr id="10" name="Rectangle 6">
            <a:extLst>
              <a:ext uri="{FF2B5EF4-FFF2-40B4-BE49-F238E27FC236}">
                <a16:creationId xmlns:a16="http://schemas.microsoft.com/office/drawing/2014/main" id="{DFEC83D6-753F-4E76-82EC-A44C8288F1B4}"/>
              </a:ext>
            </a:extLst>
          </p:cNvPr>
          <p:cNvSpPr>
            <a:spLocks noChangeArrowheads="1"/>
          </p:cNvSpPr>
          <p:nvPr/>
        </p:nvSpPr>
        <p:spPr bwMode="auto">
          <a:xfrm>
            <a:off x="3894442" y="4687685"/>
            <a:ext cx="803763"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00"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1" name="Rectangle 2">
            <a:extLst>
              <a:ext uri="{FF2B5EF4-FFF2-40B4-BE49-F238E27FC236}">
                <a16:creationId xmlns:a16="http://schemas.microsoft.com/office/drawing/2014/main" id="{0091252C-2CC2-4C6E-A95C-5F20B98DD477}"/>
              </a:ext>
            </a:extLst>
          </p:cNvPr>
          <p:cNvSpPr txBox="1">
            <a:spLocks noChangeArrowheads="1"/>
          </p:cNvSpPr>
          <p:nvPr/>
        </p:nvSpPr>
        <p:spPr bwMode="auto">
          <a:xfrm>
            <a:off x="1935892" y="2520779"/>
            <a:ext cx="2352739" cy="79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18415" cmpd="sng">
                  <a:noFill/>
                  <a:prstDash val="solid"/>
                </a:ln>
                <a:solidFill>
                  <a:schemeClr val="tx1"/>
                </a:solidFill>
                <a:effectLst>
                  <a:glow rad="50800">
                    <a:schemeClr val="tx1"/>
                  </a:glow>
                  <a:outerShdw blurRad="63500" dir="3600000" algn="tl" rotWithShape="0">
                    <a:srgbClr val="000000">
                      <a:alpha val="70000"/>
                    </a:srgbClr>
                  </a:outerShdw>
                </a:effectLst>
              </a:rPr>
              <a:t>no longer</a:t>
            </a:r>
            <a:endParaRPr lang="en-US" altLang="en-US" sz="3500" i="1" kern="0" dirty="0">
              <a:ln w="18415" cmpd="sng">
                <a:noFill/>
                <a:prstDash val="solid"/>
              </a:ln>
              <a:solidFill>
                <a:schemeClr val="tx1"/>
              </a:solidFill>
              <a:effectLst>
                <a:glow rad="50800">
                  <a:schemeClr val="tx1"/>
                </a:glow>
                <a:outerShdw blurRad="63500" dir="3600000" algn="tl" rotWithShape="0">
                  <a:srgbClr val="000000">
                    <a:alpha val="70000"/>
                  </a:srgbClr>
                </a:outerShdw>
              </a:effectLst>
            </a:endParaRPr>
          </a:p>
        </p:txBody>
      </p:sp>
      <p:sp>
        <p:nvSpPr>
          <p:cNvPr id="12" name="Rectangle 2">
            <a:extLst>
              <a:ext uri="{FF2B5EF4-FFF2-40B4-BE49-F238E27FC236}">
                <a16:creationId xmlns:a16="http://schemas.microsoft.com/office/drawing/2014/main" id="{13508CBC-EB54-4C80-B9AD-B86E47D97622}"/>
              </a:ext>
            </a:extLst>
          </p:cNvPr>
          <p:cNvSpPr txBox="1">
            <a:spLocks noChangeArrowheads="1"/>
          </p:cNvSpPr>
          <p:nvPr/>
        </p:nvSpPr>
        <p:spPr bwMode="auto">
          <a:xfrm>
            <a:off x="2385497" y="3057525"/>
            <a:ext cx="3581400" cy="787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18415" cmpd="sng">
                  <a:noFill/>
                  <a:prstDash val="solid"/>
                </a:ln>
                <a:solidFill>
                  <a:schemeClr val="tx1"/>
                </a:solidFill>
                <a:effectLst>
                  <a:glow rad="50800">
                    <a:schemeClr val="tx1"/>
                  </a:glow>
                  <a:outerShdw blurRad="63500" dir="3600000" algn="tl" rotWithShape="0">
                    <a:srgbClr val="000000">
                      <a:alpha val="70000"/>
                    </a:srgbClr>
                  </a:outerShdw>
                </a:effectLst>
              </a:rPr>
              <a:t>carried about</a:t>
            </a:r>
            <a:endParaRPr lang="en-US" altLang="en-US" sz="3500" i="1" kern="0" dirty="0">
              <a:ln w="18415" cmpd="sng">
                <a:noFill/>
                <a:prstDash val="solid"/>
              </a:ln>
              <a:solidFill>
                <a:schemeClr val="tx1"/>
              </a:solidFill>
              <a:effectLst>
                <a:glow rad="50800">
                  <a:schemeClr val="tx1"/>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191553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8" presetClass="emph" presetSubtype="0" fill="hold" grpId="1" nodeType="withEffect">
                                  <p:stCondLst>
                                    <p:cond delay="0"/>
                                  </p:stCondLst>
                                  <p:childTnLst>
                                    <p:set>
                                      <p:cBhvr override="childStyle">
                                        <p:cTn id="24" dur="500" fill="hold"/>
                                        <p:tgtEl>
                                          <p:spTgt spid="9"/>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0" presetClass="entr" presetSubtype="0" fill="hold" grpId="0" nodeType="withEffect">
                                  <p:stCondLst>
                                    <p:cond delay="40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stCondLst>
                                            <p:cond delay="0"/>
                                          </p:stCondLst>
                                        </p:cTn>
                                        <p:tgtEl>
                                          <p:spTgt spid="10"/>
                                        </p:tgtEl>
                                      </p:cBhvr>
                                    </p:animEffect>
                                    <p:anim to="" calcmode="lin" valueType="num">
                                      <p:cBhvr>
                                        <p:cTn id="3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18" presetClass="emph" presetSubtype="0" fill="hold" grpId="1" nodeType="withEffect">
                                  <p:stCondLst>
                                    <p:cond delay="0"/>
                                  </p:stCondLst>
                                  <p:childTnLst>
                                    <p:set>
                                      <p:cBhvr override="childStyle">
                                        <p:cTn id="42" dur="500" fill="hold"/>
                                        <p:tgtEl>
                                          <p:spTgt spid="13"/>
                                        </p:tgtEl>
                                        <p:attrNameLst>
                                          <p:attrName>style.textDecorationUnderline</p:attrName>
                                        </p:attrNameLst>
                                      </p:cBhvr>
                                      <p:to>
                                        <p:strVal val="true"/>
                                      </p:to>
                                    </p:set>
                                  </p:childTnLst>
                                </p:cTn>
                              </p:par>
                              <p:par>
                                <p:cTn id="43" presetID="22" presetClass="entr" presetSubtype="8" fill="hold" grpId="0" nodeType="withEffect">
                                  <p:stCondLst>
                                    <p:cond delay="40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par>
                                <p:cTn id="46" presetID="18" presetClass="emph" presetSubtype="0" fill="hold" grpId="1" nodeType="withEffect">
                                  <p:stCondLst>
                                    <p:cond delay="400"/>
                                  </p:stCondLst>
                                  <p:childTnLst>
                                    <p:set>
                                      <p:cBhvr override="childStyle">
                                        <p:cTn id="47" dur="500" fill="hold"/>
                                        <p:tgtEl>
                                          <p:spTgt spid="14"/>
                                        </p:tgtEl>
                                        <p:attrNameLst>
                                          <p:attrName>style.textDecorationUnderline</p:attrName>
                                        </p:attrNameLst>
                                      </p:cBhvr>
                                      <p:to>
                                        <p:strVal val="true"/>
                                      </p:to>
                                    </p:set>
                                  </p:childTnLst>
                                </p:cTn>
                              </p:par>
                              <p:par>
                                <p:cTn id="48" presetID="22" presetClass="entr" presetSubtype="8" fill="hold" grpId="0" nodeType="withEffect">
                                  <p:stCondLst>
                                    <p:cond delay="40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par>
                                <p:cTn id="51" presetID="22" presetClass="entr" presetSubtype="8" fill="hold" grpId="0" nodeType="withEffect">
                                  <p:stCondLst>
                                    <p:cond delay="80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par>
                                <p:cTn id="54" presetID="18" presetClass="emph" presetSubtype="0" fill="hold" grpId="1" nodeType="withEffect">
                                  <p:stCondLst>
                                    <p:cond delay="800"/>
                                  </p:stCondLst>
                                  <p:childTnLst>
                                    <p:set>
                                      <p:cBhvr override="childStyle">
                                        <p:cTn id="55" dur="500" fill="hold"/>
                                        <p:tgtEl>
                                          <p:spTgt spid="15"/>
                                        </p:tgtEl>
                                        <p:attrNameLst>
                                          <p:attrName>style.textDecorationUnderline</p:attrName>
                                        </p:attrNameLst>
                                      </p:cBhvr>
                                      <p:to>
                                        <p:strVal val="true"/>
                                      </p:to>
                                    </p:set>
                                  </p:childTnLst>
                                </p:cTn>
                              </p:par>
                              <p:par>
                                <p:cTn id="56" presetID="22" presetClass="entr" presetSubtype="8" fill="hold" grpId="0" nodeType="withEffect">
                                  <p:stCondLst>
                                    <p:cond delay="80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250"/>
                                        <p:tgtEl>
                                          <p:spTgt spid="6"/>
                                        </p:tgtEl>
                                      </p:cBhvr>
                                    </p:animEffect>
                                  </p:childTnLst>
                                </p:cTn>
                              </p:par>
                              <p:par>
                                <p:cTn id="64" presetID="6" presetClass="emph" presetSubtype="0" fill="hold" grpId="1" nodeType="withEffect">
                                  <p:stCondLst>
                                    <p:cond delay="0"/>
                                  </p:stCondLst>
                                  <p:childTnLst>
                                    <p:animScale>
                                      <p:cBhvr>
                                        <p:cTn id="65" dur="2000" fill="hold"/>
                                        <p:tgtEl>
                                          <p:spTgt spid="6"/>
                                        </p:tgtEl>
                                      </p:cBhvr>
                                      <p:by x="127000" y="127000"/>
                                    </p:animScale>
                                  </p:childTnLst>
                                </p:cTn>
                              </p:par>
                              <p:par>
                                <p:cTn id="66" presetID="0" presetClass="path" presetSubtype="0" accel="50000" decel="50000" fill="hold" grpId="3" nodeType="withEffect">
                                  <p:stCondLst>
                                    <p:cond delay="0"/>
                                  </p:stCondLst>
                                  <p:childTnLst>
                                    <p:animMotion origin="layout" path="M 5.55556E-7 -3.33333E-6 L 0.28889 -0.37916 " pathEditMode="relative" rAng="0" ptsTypes="AA">
                                      <p:cBhvr>
                                        <p:cTn id="67" dur="2000" fill="hold"/>
                                        <p:tgtEl>
                                          <p:spTgt spid="6"/>
                                        </p:tgtEl>
                                        <p:attrNameLst>
                                          <p:attrName>ppt_x</p:attrName>
                                          <p:attrName>ppt_y</p:attrName>
                                        </p:attrNameLst>
                                      </p:cBhvr>
                                      <p:rCtr x="14444" y="-18958"/>
                                    </p:animMotion>
                                  </p:childTnLst>
                                </p:cTn>
                              </p:par>
                              <p:par>
                                <p:cTn id="68" presetID="10" presetClass="exit" presetSubtype="0" fill="hold" grpId="1" nodeType="withEffect">
                                  <p:stCondLst>
                                    <p:cond delay="0"/>
                                  </p:stCondLst>
                                  <p:childTnLst>
                                    <p:animEffect transition="out" filter="fade">
                                      <p:cBhvr>
                                        <p:cTn id="69" dur="1750"/>
                                        <p:tgtEl>
                                          <p:spTgt spid="2"/>
                                        </p:tgtEl>
                                      </p:cBhvr>
                                    </p:animEffect>
                                    <p:set>
                                      <p:cBhvr>
                                        <p:cTn id="70" dur="1" fill="hold">
                                          <p:stCondLst>
                                            <p:cond delay="1749"/>
                                          </p:stCondLst>
                                        </p:cTn>
                                        <p:tgtEl>
                                          <p:spTgt spid="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P spid="14" grpId="2"/>
      <p:bldP spid="15" grpId="0"/>
      <p:bldP spid="15" grpId="1"/>
      <p:bldP spid="15" grpId="2"/>
      <p:bldP spid="9" grpId="0"/>
      <p:bldP spid="9" grpId="1"/>
      <p:bldP spid="9" grpId="2"/>
      <p:bldP spid="2" grpId="0"/>
      <p:bldP spid="2" grpId="1"/>
      <p:bldP spid="4" grpId="0"/>
      <p:bldP spid="6" grpId="0"/>
      <p:bldP spid="6" grpId="1"/>
      <p:bldP spid="6" grpId="2"/>
      <p:bldP spid="6" grpId="3"/>
      <p:bldP spid="5" grpId="0"/>
      <p:bldP spid="5" grpId="1"/>
      <p:bldP spid="8" grpId="0"/>
      <p:bldP spid="8" grpId="1"/>
      <p:bldP spid="10" grpId="0"/>
      <p:bldP spid="10" grpId="1"/>
      <p:bldP spid="11" grpId="0"/>
      <p:bldP spid="11" grpId="1"/>
      <p:bldP spid="12" grpId="0"/>
      <p:bldP spid="12"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103" b="5264"/>
          <a:stretch/>
        </p:blipFill>
        <p:spPr>
          <a:xfrm>
            <a:off x="0" y="0"/>
            <a:ext cx="9144000" cy="6858000"/>
          </a:xfrm>
          <a:prstGeom prst="rect">
            <a:avLst/>
          </a:prstGeom>
        </p:spPr>
      </p:pic>
      <p:sp>
        <p:nvSpPr>
          <p:cNvPr id="4" name="Title 1"/>
          <p:cNvSpPr txBox="1">
            <a:spLocks/>
          </p:cNvSpPr>
          <p:nvPr/>
        </p:nvSpPr>
        <p:spPr>
          <a:xfrm>
            <a:off x="1143000" y="2393548"/>
            <a:ext cx="8077200" cy="14926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3175">
                  <a:solidFill>
                    <a:srgbClr val="FFFF00"/>
                  </a:solidFill>
                </a:ln>
                <a:solidFill>
                  <a:srgbClr val="FF0000"/>
                </a:solidFill>
                <a:effectLst/>
              </a:rPr>
              <a:t>abound still more and more</a:t>
            </a:r>
          </a:p>
        </p:txBody>
      </p:sp>
      <p:sp>
        <p:nvSpPr>
          <p:cNvPr id="2" name="Title 1"/>
          <p:cNvSpPr>
            <a:spLocks noGrp="1"/>
          </p:cNvSpPr>
          <p:nvPr>
            <p:ph type="title"/>
          </p:nvPr>
        </p:nvSpPr>
        <p:spPr>
          <a:xfrm>
            <a:off x="152400" y="1905000"/>
            <a:ext cx="8839200" cy="3124200"/>
          </a:xfrm>
        </p:spPr>
        <p:txBody>
          <a:bodyPr/>
          <a:lstStyle/>
          <a:p>
            <a:r>
              <a:rPr lang="en-US"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And this I pray, that your love   may abound still more and more  in knowledge and all discernment,</a:t>
            </a:r>
            <a:r>
              <a:rPr lang="en-US" sz="3200" i="1"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 — Philippians 1:9</a:t>
            </a:r>
            <a:r>
              <a:rPr lang="en-US" dirty="0">
                <a:ln w="18415" cmpd="sng">
                  <a:solidFill>
                    <a:srgbClr val="FFFFFF"/>
                  </a:solidFill>
                  <a:prstDash val="solid"/>
                </a:ln>
                <a:solidFill>
                  <a:srgbClr val="FFFFFF"/>
                </a:solidFill>
                <a:effectLst>
                  <a:glow rad="88900">
                    <a:schemeClr val="tx1">
                      <a:alpha val="80000"/>
                    </a:schemeClr>
                  </a:glow>
                  <a:outerShdw blurRad="63500" dir="3600000" algn="tl" rotWithShape="0">
                    <a:srgbClr val="000000">
                      <a:alpha val="70000"/>
                    </a:srgbClr>
                  </a:outerShdw>
                </a:effectLst>
              </a:rPr>
              <a:t> </a:t>
            </a:r>
          </a:p>
        </p:txBody>
      </p:sp>
      <p:sp>
        <p:nvSpPr>
          <p:cNvPr id="5" name="Rectangle 2"/>
          <p:cNvSpPr txBox="1">
            <a:spLocks noChangeArrowheads="1"/>
          </p:cNvSpPr>
          <p:nvPr/>
        </p:nvSpPr>
        <p:spPr bwMode="auto">
          <a:xfrm>
            <a:off x="6445170" y="1828800"/>
            <a:ext cx="2165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9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6" name="Rectangle 2">
            <a:extLst>
              <a:ext uri="{FF2B5EF4-FFF2-40B4-BE49-F238E27FC236}">
                <a16:creationId xmlns:a16="http://schemas.microsoft.com/office/drawing/2014/main" id="{4DBD9CE1-7E1F-4E27-AF29-80DCDB98EEEF}"/>
              </a:ext>
            </a:extLst>
          </p:cNvPr>
          <p:cNvSpPr txBox="1">
            <a:spLocks noChangeArrowheads="1"/>
          </p:cNvSpPr>
          <p:nvPr/>
        </p:nvSpPr>
        <p:spPr bwMode="auto">
          <a:xfrm>
            <a:off x="1550301" y="2773883"/>
            <a:ext cx="7256273"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abound still more and more</a:t>
            </a:r>
            <a:endParaRPr kumimoji="0" lang="en-US" altLang="en-US" sz="44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7" name="Rectangle 2">
            <a:extLst>
              <a:ext uri="{FF2B5EF4-FFF2-40B4-BE49-F238E27FC236}">
                <a16:creationId xmlns:a16="http://schemas.microsoft.com/office/drawing/2014/main" id="{1B040A62-ECFF-4722-84A0-8EF95BD9991B}"/>
              </a:ext>
            </a:extLst>
          </p:cNvPr>
          <p:cNvSpPr txBox="1">
            <a:spLocks noChangeArrowheads="1"/>
          </p:cNvSpPr>
          <p:nvPr/>
        </p:nvSpPr>
        <p:spPr bwMode="auto">
          <a:xfrm>
            <a:off x="3249461" y="2037275"/>
            <a:ext cx="1459699" cy="85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pray</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8" name="Rectangle 2" hidden="1">
            <a:extLst>
              <a:ext uri="{FF2B5EF4-FFF2-40B4-BE49-F238E27FC236}">
                <a16:creationId xmlns:a16="http://schemas.microsoft.com/office/drawing/2014/main" id="{473742D8-4C9B-4027-AE52-04DC17446484}"/>
              </a:ext>
            </a:extLst>
          </p:cNvPr>
          <p:cNvSpPr txBox="1">
            <a:spLocks noChangeArrowheads="1"/>
          </p:cNvSpPr>
          <p:nvPr/>
        </p:nvSpPr>
        <p:spPr bwMode="auto">
          <a:xfrm>
            <a:off x="228600" y="3276600"/>
            <a:ext cx="215138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800" i="1" kern="0" dirty="0">
              <a:ln w="18415" cmpd="sng">
                <a:noFill/>
                <a:prstDash val="solid"/>
              </a:ln>
              <a:solidFill>
                <a:srgbClr val="FF0000"/>
              </a:solidFill>
              <a:effectLst>
                <a:outerShdw blurRad="63500" dir="3600000" algn="tl" rotWithShape="0">
                  <a:srgbClr val="000000">
                    <a:alpha val="70000"/>
                  </a:srgbClr>
                </a:outerShdw>
              </a:effectLst>
            </a:endParaRPr>
          </a:p>
        </p:txBody>
      </p:sp>
      <p:sp>
        <p:nvSpPr>
          <p:cNvPr id="9" name="Rectangle 2" hidden="1">
            <a:extLst>
              <a:ext uri="{FF2B5EF4-FFF2-40B4-BE49-F238E27FC236}">
                <a16:creationId xmlns:a16="http://schemas.microsoft.com/office/drawing/2014/main" id="{BC0EC9A1-4E6F-42C1-908B-4174782E0388}"/>
              </a:ext>
            </a:extLst>
          </p:cNvPr>
          <p:cNvSpPr txBox="1">
            <a:spLocks noChangeArrowheads="1"/>
          </p:cNvSpPr>
          <p:nvPr/>
        </p:nvSpPr>
        <p:spPr bwMode="auto">
          <a:xfrm>
            <a:off x="3283751" y="1968500"/>
            <a:ext cx="1493989" cy="85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pray</a:t>
            </a:r>
            <a:endParaRPr lang="en-US" altLang="en-US" sz="4800" i="1" kern="0" dirty="0">
              <a:ln w="18415" cmpd="sng">
                <a:noFill/>
                <a:prstDash val="solid"/>
              </a:ln>
              <a:solidFill>
                <a:srgbClr val="FF0000"/>
              </a:solidFill>
              <a:effectLst>
                <a:outerShdw blurRad="63500" dir="3600000" algn="tl" rotWithShape="0">
                  <a:srgbClr val="000000">
                    <a:alpha val="70000"/>
                  </a:srgbClr>
                </a:outerShdw>
              </a:effectLst>
            </a:endParaRPr>
          </a:p>
        </p:txBody>
      </p:sp>
      <p:sp>
        <p:nvSpPr>
          <p:cNvPr id="10" name="Rectangle 2">
            <a:extLst>
              <a:ext uri="{FF2B5EF4-FFF2-40B4-BE49-F238E27FC236}">
                <a16:creationId xmlns:a16="http://schemas.microsoft.com/office/drawing/2014/main" id="{D5590F45-9B06-42EA-8003-F45B72799395}"/>
              </a:ext>
            </a:extLst>
          </p:cNvPr>
          <p:cNvSpPr txBox="1">
            <a:spLocks noChangeArrowheads="1"/>
          </p:cNvSpPr>
          <p:nvPr/>
        </p:nvSpPr>
        <p:spPr bwMode="auto">
          <a:xfrm>
            <a:off x="5252448" y="3370006"/>
            <a:ext cx="3715669" cy="86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3175" cmpd="sng">
                  <a:solidFill>
                    <a:schemeClr val="bg1"/>
                  </a:solidFill>
                  <a:prstDash val="solid"/>
                </a:ln>
                <a:solidFill>
                  <a:srgbClr val="FF0000"/>
                </a:solidFill>
                <a:effectLst>
                  <a:glow rad="127000">
                    <a:schemeClr val="tx1"/>
                  </a:glow>
                  <a:outerShdw blurRad="63500" dir="3600000" algn="tl" rotWithShape="0">
                    <a:srgbClr val="000000">
                      <a:alpha val="70000"/>
                    </a:srgbClr>
                  </a:outerShdw>
                </a:effectLst>
              </a:rPr>
              <a:t>judgment</a:t>
            </a:r>
            <a:endParaRPr lang="en-US" altLang="en-US" i="1" kern="0" dirty="0">
              <a:ln w="3175" cmpd="sng">
                <a:solidFill>
                  <a:schemeClr val="bg1"/>
                </a:solidFill>
                <a:prstDash val="solid"/>
              </a:ln>
              <a:solidFill>
                <a:srgbClr val="FF0000"/>
              </a:solidFill>
              <a:effectLst>
                <a:glow rad="127000">
                  <a:schemeClr val="tx1"/>
                </a:glow>
                <a:outerShdw blurRad="63500" dir="3600000" algn="tl" rotWithShape="0">
                  <a:srgbClr val="000000">
                    <a:alpha val="70000"/>
                  </a:srgbClr>
                </a:outerShdw>
              </a:effectLst>
            </a:endParaRPr>
          </a:p>
        </p:txBody>
      </p:sp>
      <p:sp>
        <p:nvSpPr>
          <p:cNvPr id="11" name="Rectangle 2">
            <a:extLst>
              <a:ext uri="{FF2B5EF4-FFF2-40B4-BE49-F238E27FC236}">
                <a16:creationId xmlns:a16="http://schemas.microsoft.com/office/drawing/2014/main" id="{21334872-4622-4DDB-8677-ED789D6A7D4B}"/>
              </a:ext>
            </a:extLst>
          </p:cNvPr>
          <p:cNvSpPr txBox="1">
            <a:spLocks noChangeArrowheads="1"/>
          </p:cNvSpPr>
          <p:nvPr/>
        </p:nvSpPr>
        <p:spPr bwMode="auto">
          <a:xfrm>
            <a:off x="5252448" y="3370006"/>
            <a:ext cx="3715669" cy="86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3175" cmpd="sng">
                  <a:solidFill>
                    <a:schemeClr val="bg1"/>
                  </a:solidFill>
                  <a:prstDash val="solid"/>
                </a:ln>
                <a:solidFill>
                  <a:srgbClr val="FF0000"/>
                </a:solidFill>
                <a:effectLst>
                  <a:glow rad="127000">
                    <a:schemeClr val="tx1"/>
                  </a:glow>
                  <a:outerShdw blurRad="63500" dir="3600000" algn="tl" rotWithShape="0">
                    <a:srgbClr val="000000">
                      <a:alpha val="70000"/>
                    </a:srgbClr>
                  </a:outerShdw>
                </a:effectLst>
              </a:rPr>
              <a:t>intelligence</a:t>
            </a:r>
            <a:endParaRPr lang="en-US" altLang="en-US" i="1" kern="0" dirty="0">
              <a:ln w="3175" cmpd="sng">
                <a:solidFill>
                  <a:schemeClr val="bg1"/>
                </a:solidFill>
                <a:prstDash val="solid"/>
              </a:ln>
              <a:solidFill>
                <a:srgbClr val="FF0000"/>
              </a:solidFill>
              <a:effectLst>
                <a:glow rad="127000">
                  <a:schemeClr val="tx1"/>
                </a:glow>
                <a:outerShdw blurRad="63500" dir="3600000" algn="tl" rotWithShape="0">
                  <a:srgbClr val="000000">
                    <a:alpha val="70000"/>
                  </a:srgbClr>
                </a:outerShdw>
              </a:effectLst>
            </a:endParaRPr>
          </a:p>
        </p:txBody>
      </p:sp>
      <p:sp>
        <p:nvSpPr>
          <p:cNvPr id="12" name="Rectangle 2">
            <a:extLst>
              <a:ext uri="{FF2B5EF4-FFF2-40B4-BE49-F238E27FC236}">
                <a16:creationId xmlns:a16="http://schemas.microsoft.com/office/drawing/2014/main" id="{21E7A39D-622A-4F55-9A3A-81EE61EC14B8}"/>
              </a:ext>
            </a:extLst>
          </p:cNvPr>
          <p:cNvSpPr txBox="1">
            <a:spLocks noChangeArrowheads="1"/>
          </p:cNvSpPr>
          <p:nvPr/>
        </p:nvSpPr>
        <p:spPr bwMode="auto">
          <a:xfrm>
            <a:off x="5252448" y="3370006"/>
            <a:ext cx="3715669" cy="86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3175" cmpd="sng">
                  <a:solidFill>
                    <a:schemeClr val="bg1"/>
                  </a:solidFill>
                  <a:prstDash val="solid"/>
                </a:ln>
                <a:solidFill>
                  <a:srgbClr val="FF0000"/>
                </a:solidFill>
                <a:effectLst>
                  <a:glow rad="127000">
                    <a:schemeClr val="tx1"/>
                  </a:glow>
                  <a:outerShdw blurRad="63500" dir="3600000" algn="tl" rotWithShape="0">
                    <a:srgbClr val="000000">
                      <a:alpha val="70000"/>
                    </a:srgbClr>
                  </a:outerShdw>
                </a:effectLst>
              </a:rPr>
              <a:t>perception</a:t>
            </a:r>
            <a:endParaRPr lang="en-US" altLang="en-US" i="1" kern="0" dirty="0">
              <a:ln w="3175" cmpd="sng">
                <a:solidFill>
                  <a:schemeClr val="bg1"/>
                </a:solidFill>
                <a:prstDash val="solid"/>
              </a:ln>
              <a:solidFill>
                <a:srgbClr val="FF0000"/>
              </a:solidFill>
              <a:effectLst>
                <a:glow rad="127000">
                  <a:schemeClr val="tx1"/>
                </a:glow>
                <a:outerShdw blurRad="63500" dir="3600000" algn="tl" rotWithShape="0">
                  <a:srgbClr val="000000">
                    <a:alpha val="70000"/>
                  </a:srgbClr>
                </a:outerShdw>
              </a:effectLst>
            </a:endParaRPr>
          </a:p>
        </p:txBody>
      </p:sp>
      <p:sp>
        <p:nvSpPr>
          <p:cNvPr id="14" name="Rectangle 2">
            <a:extLst>
              <a:ext uri="{FF2B5EF4-FFF2-40B4-BE49-F238E27FC236}">
                <a16:creationId xmlns:a16="http://schemas.microsoft.com/office/drawing/2014/main" id="{E75A0C8A-3ED7-407C-A42F-8DD7B9F6B882}"/>
              </a:ext>
            </a:extLst>
          </p:cNvPr>
          <p:cNvSpPr txBox="1">
            <a:spLocks noChangeArrowheads="1"/>
          </p:cNvSpPr>
          <p:nvPr/>
        </p:nvSpPr>
        <p:spPr bwMode="auto">
          <a:xfrm>
            <a:off x="5252448" y="3370006"/>
            <a:ext cx="3715669" cy="86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3175" cmpd="sng">
                  <a:solidFill>
                    <a:schemeClr val="bg1"/>
                  </a:solidFill>
                  <a:prstDash val="solid"/>
                </a:ln>
                <a:solidFill>
                  <a:srgbClr val="FF0000"/>
                </a:solidFill>
                <a:effectLst>
                  <a:glow rad="127000">
                    <a:schemeClr val="tx1"/>
                  </a:glow>
                  <a:outerShdw blurRad="63500" dir="3600000" algn="tl" rotWithShape="0">
                    <a:srgbClr val="000000">
                      <a:alpha val="70000"/>
                    </a:srgbClr>
                  </a:outerShdw>
                </a:effectLst>
              </a:rPr>
              <a:t>awareness</a:t>
            </a:r>
            <a:endParaRPr lang="en-US" altLang="en-US" i="1" kern="0" dirty="0">
              <a:ln w="3175" cmpd="sng">
                <a:solidFill>
                  <a:schemeClr val="bg1"/>
                </a:solidFill>
                <a:prstDash val="solid"/>
              </a:ln>
              <a:solidFill>
                <a:srgbClr val="FF0000"/>
              </a:solidFill>
              <a:effectLst>
                <a:glow rad="127000">
                  <a:schemeClr val="tx1"/>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191553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xit" presetSubtype="0" fill="hold" grpId="4"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25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childTnLst>
                                </p:cTn>
                              </p:par>
                              <p:par>
                                <p:cTn id="34" presetID="23" presetClass="exit" presetSubtype="32" fill="hold" grpId="1" nodeType="withEffect">
                                  <p:stCondLst>
                                    <p:cond delay="0"/>
                                  </p:stCondLst>
                                  <p:childTnLst>
                                    <p:anim calcmode="lin" valueType="num">
                                      <p:cBhvr>
                                        <p:cTn id="35" dur="500"/>
                                        <p:tgtEl>
                                          <p:spTgt spid="10"/>
                                        </p:tgtEl>
                                        <p:attrNameLst>
                                          <p:attrName>ppt_w</p:attrName>
                                        </p:attrNameLst>
                                      </p:cBhvr>
                                      <p:tavLst>
                                        <p:tav tm="0">
                                          <p:val>
                                            <p:strVal val="ppt_w"/>
                                          </p:val>
                                        </p:tav>
                                        <p:tav tm="100000">
                                          <p:val>
                                            <p:fltVal val="0"/>
                                          </p:val>
                                        </p:tav>
                                      </p:tavLst>
                                    </p:anim>
                                    <p:anim calcmode="lin" valueType="num">
                                      <p:cBhvr>
                                        <p:cTn id="36" dur="500"/>
                                        <p:tgtEl>
                                          <p:spTgt spid="10"/>
                                        </p:tgtEl>
                                        <p:attrNameLst>
                                          <p:attrName>ppt_h</p:attrName>
                                        </p:attrNameLst>
                                      </p:cBhvr>
                                      <p:tavLst>
                                        <p:tav tm="0">
                                          <p:val>
                                            <p:strVal val="ppt_h"/>
                                          </p:val>
                                        </p:tav>
                                        <p:tav tm="100000">
                                          <p:val>
                                            <p:fltVal val="0"/>
                                          </p:val>
                                        </p:tav>
                                      </p:tavLst>
                                    </p:anim>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childTnLst>
                                </p:cTn>
                              </p:par>
                              <p:par>
                                <p:cTn id="44" presetID="23" presetClass="exit" presetSubtype="32" fill="hold" grpId="1" nodeType="withEffect">
                                  <p:stCondLst>
                                    <p:cond delay="0"/>
                                  </p:stCondLst>
                                  <p:childTnLst>
                                    <p:anim calcmode="lin" valueType="num">
                                      <p:cBhvr>
                                        <p:cTn id="45" dur="500"/>
                                        <p:tgtEl>
                                          <p:spTgt spid="11"/>
                                        </p:tgtEl>
                                        <p:attrNameLst>
                                          <p:attrName>ppt_w</p:attrName>
                                        </p:attrNameLst>
                                      </p:cBhvr>
                                      <p:tavLst>
                                        <p:tav tm="0">
                                          <p:val>
                                            <p:strVal val="ppt_w"/>
                                          </p:val>
                                        </p:tav>
                                        <p:tav tm="100000">
                                          <p:val>
                                            <p:fltVal val="0"/>
                                          </p:val>
                                        </p:tav>
                                      </p:tavLst>
                                    </p:anim>
                                    <p:anim calcmode="lin" valueType="num">
                                      <p:cBhvr>
                                        <p:cTn id="46" dur="500"/>
                                        <p:tgtEl>
                                          <p:spTgt spid="11"/>
                                        </p:tgtEl>
                                        <p:attrNameLst>
                                          <p:attrName>ppt_h</p:attrName>
                                        </p:attrNameLst>
                                      </p:cBhvr>
                                      <p:tavLst>
                                        <p:tav tm="0">
                                          <p:val>
                                            <p:strVal val="ppt_h"/>
                                          </p:val>
                                        </p:tav>
                                        <p:tav tm="100000">
                                          <p:val>
                                            <p:fltVal val="0"/>
                                          </p:val>
                                        </p:tav>
                                      </p:tavLst>
                                    </p:anim>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25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childTnLst>
                                </p:cTn>
                              </p:par>
                              <p:par>
                                <p:cTn id="54" presetID="23" presetClass="exit" presetSubtype="32" fill="hold" grpId="1" nodeType="withEffect">
                                  <p:stCondLst>
                                    <p:cond delay="0"/>
                                  </p:stCondLst>
                                  <p:childTnLst>
                                    <p:anim calcmode="lin" valueType="num">
                                      <p:cBhvr>
                                        <p:cTn id="55" dur="500"/>
                                        <p:tgtEl>
                                          <p:spTgt spid="12"/>
                                        </p:tgtEl>
                                        <p:attrNameLst>
                                          <p:attrName>ppt_w</p:attrName>
                                        </p:attrNameLst>
                                      </p:cBhvr>
                                      <p:tavLst>
                                        <p:tav tm="0">
                                          <p:val>
                                            <p:strVal val="ppt_w"/>
                                          </p:val>
                                        </p:tav>
                                        <p:tav tm="100000">
                                          <p:val>
                                            <p:fltVal val="0"/>
                                          </p:val>
                                        </p:tav>
                                      </p:tavLst>
                                    </p:anim>
                                    <p:anim calcmode="lin" valueType="num">
                                      <p:cBhvr>
                                        <p:cTn id="56" dur="500"/>
                                        <p:tgtEl>
                                          <p:spTgt spid="12"/>
                                        </p:tgtEl>
                                        <p:attrNameLst>
                                          <p:attrName>ppt_h</p:attrName>
                                        </p:attrNameLst>
                                      </p:cBhvr>
                                      <p:tavLst>
                                        <p:tav tm="0">
                                          <p:val>
                                            <p:strVal val="ppt_h"/>
                                          </p:val>
                                        </p:tav>
                                        <p:tav tm="100000">
                                          <p:val>
                                            <p:fltVal val="0"/>
                                          </p:val>
                                        </p:tav>
                                      </p:tavLst>
                                    </p:anim>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250"/>
                                        <p:tgtEl>
                                          <p:spTgt spid="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250"/>
                                        <p:tgtEl>
                                          <p:spTgt spid="7"/>
                                        </p:tgtEl>
                                      </p:cBhvr>
                                    </p:animEffect>
                                  </p:childTnLst>
                                </p:cTn>
                              </p:par>
                              <p:par>
                                <p:cTn id="66" presetID="6" presetClass="emph" presetSubtype="0" fill="hold" grpId="3" nodeType="withEffect">
                                  <p:stCondLst>
                                    <p:cond delay="0"/>
                                  </p:stCondLst>
                                  <p:childTnLst>
                                    <p:animScale>
                                      <p:cBhvr>
                                        <p:cTn id="67" dur="2000" fill="hold"/>
                                        <p:tgtEl>
                                          <p:spTgt spid="5"/>
                                        </p:tgtEl>
                                      </p:cBhvr>
                                      <p:by x="110000" y="110000"/>
                                    </p:animScale>
                                  </p:childTnLst>
                                </p:cTn>
                              </p:par>
                              <p:par>
                                <p:cTn id="68" presetID="6" presetClass="emph" presetSubtype="0" fill="hold" grpId="2" nodeType="withEffect">
                                  <p:stCondLst>
                                    <p:cond delay="0"/>
                                  </p:stCondLst>
                                  <p:childTnLst>
                                    <p:animScale>
                                      <p:cBhvr>
                                        <p:cTn id="69" dur="2000" fill="hold"/>
                                        <p:tgtEl>
                                          <p:spTgt spid="7"/>
                                        </p:tgtEl>
                                      </p:cBhvr>
                                      <p:by x="110000" y="110000"/>
                                    </p:animScale>
                                  </p:childTnLst>
                                </p:cTn>
                              </p:par>
                              <p:par>
                                <p:cTn id="70" presetID="37" presetClass="path" presetSubtype="0" accel="50000" decel="50000" fill="hold" grpId="5" nodeType="withEffect">
                                  <p:stCondLst>
                                    <p:cond delay="0"/>
                                  </p:stCondLst>
                                  <p:childTnLst>
                                    <p:animMotion origin="layout" path="M -0.00034 4.44444E-6 C -0.00416 0.06388 -0.01527 0.25138 -0.06041 0.32824 C -0.10573 0.40463 -0.19774 0.44351 -0.27239 0.46064 C -0.34757 0.478 -0.45451 0.4456 -0.51041 0.43148 C -0.58177 0.39398 -0.65677 0.27731 -0.67916 0.20463 " pathEditMode="relative" rAng="0" ptsTypes="AAAAA">
                                      <p:cBhvr>
                                        <p:cTn id="71" dur="2000" fill="hold"/>
                                        <p:tgtEl>
                                          <p:spTgt spid="5"/>
                                        </p:tgtEl>
                                        <p:attrNameLst>
                                          <p:attrName>ppt_x</p:attrName>
                                          <p:attrName>ppt_y</p:attrName>
                                        </p:attrNameLst>
                                      </p:cBhvr>
                                      <p:rCtr x="-33941" y="23287"/>
                                    </p:animMotion>
                                  </p:childTnLst>
                                </p:cTn>
                              </p:par>
                              <p:par>
                                <p:cTn id="72" presetID="0" presetClass="path" presetSubtype="0" accel="50000" decel="50000" fill="hold" grpId="1" nodeType="withEffect">
                                  <p:stCondLst>
                                    <p:cond delay="0"/>
                                  </p:stCondLst>
                                  <p:childTnLst>
                                    <p:animMotion origin="layout" path="M 5.55556E-7 2.22222E-6 L 0.00573 -0.00903 " pathEditMode="relative" rAng="0" ptsTypes="AA">
                                      <p:cBhvr>
                                        <p:cTn id="73" dur="2000" fill="hold"/>
                                        <p:tgtEl>
                                          <p:spTgt spid="7"/>
                                        </p:tgtEl>
                                        <p:attrNameLst>
                                          <p:attrName>ppt_x</p:attrName>
                                          <p:attrName>ppt_y</p:attrName>
                                        </p:attrNameLst>
                                      </p:cBhvr>
                                      <p:rCtr x="278" y="-463"/>
                                    </p:animMotion>
                                  </p:childTnLst>
                                </p:cTn>
                              </p:par>
                              <p:par>
                                <p:cTn id="74" presetID="10" presetClass="exit" presetSubtype="0" fill="hold" grpId="1" nodeType="withEffect">
                                  <p:stCondLst>
                                    <p:cond delay="0"/>
                                  </p:stCondLst>
                                  <p:childTnLst>
                                    <p:animEffect transition="out" filter="fade">
                                      <p:cBhvr>
                                        <p:cTn id="75" dur="1250"/>
                                        <p:tgtEl>
                                          <p:spTgt spid="2"/>
                                        </p:tgtEl>
                                      </p:cBhvr>
                                    </p:animEffect>
                                    <p:set>
                                      <p:cBhvr>
                                        <p:cTn id="76" dur="1" fill="hold">
                                          <p:stCondLst>
                                            <p:cond delay="1249"/>
                                          </p:stCondLst>
                                        </p:cTn>
                                        <p:tgtEl>
                                          <p:spTgt spid="2"/>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23" presetClass="exit" presetSubtype="32" fill="hold" grpId="1" nodeType="withEffect">
                                  <p:stCondLst>
                                    <p:cond delay="0"/>
                                  </p:stCondLst>
                                  <p:childTnLst>
                                    <p:anim calcmode="lin" valueType="num">
                                      <p:cBhvr>
                                        <p:cTn id="84" dur="500"/>
                                        <p:tgtEl>
                                          <p:spTgt spid="14"/>
                                        </p:tgtEl>
                                        <p:attrNameLst>
                                          <p:attrName>ppt_w</p:attrName>
                                        </p:attrNameLst>
                                      </p:cBhvr>
                                      <p:tavLst>
                                        <p:tav tm="0">
                                          <p:val>
                                            <p:strVal val="ppt_w"/>
                                          </p:val>
                                        </p:tav>
                                        <p:tav tm="100000">
                                          <p:val>
                                            <p:fltVal val="0"/>
                                          </p:val>
                                        </p:tav>
                                      </p:tavLst>
                                    </p:anim>
                                    <p:anim calcmode="lin" valueType="num">
                                      <p:cBhvr>
                                        <p:cTn id="85" dur="500"/>
                                        <p:tgtEl>
                                          <p:spTgt spid="14"/>
                                        </p:tgtEl>
                                        <p:attrNameLst>
                                          <p:attrName>ppt_h</p:attrName>
                                        </p:attrNameLst>
                                      </p:cBhvr>
                                      <p:tavLst>
                                        <p:tav tm="0">
                                          <p:val>
                                            <p:strVal val="ppt_h"/>
                                          </p:val>
                                        </p:tav>
                                        <p:tav tm="100000">
                                          <p:val>
                                            <p:fltVal val="0"/>
                                          </p:val>
                                        </p:tav>
                                      </p:tavLst>
                                    </p:anim>
                                    <p:set>
                                      <p:cBhvr>
                                        <p:cTn id="8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p:bldP spid="5" grpId="0"/>
      <p:bldP spid="5" grpId="3"/>
      <p:bldP spid="5" grpId="4"/>
      <p:bldP spid="5" grpId="5"/>
      <p:bldP spid="6" grpId="0"/>
      <p:bldP spid="6" grpId="1"/>
      <p:bldP spid="7" grpId="0"/>
      <p:bldP spid="7" grpId="1"/>
      <p:bldP spid="7" grpId="2"/>
      <p:bldP spid="10" grpId="0"/>
      <p:bldP spid="10" grpId="1"/>
      <p:bldP spid="11" grpId="0"/>
      <p:bldP spid="11" grpId="1"/>
      <p:bldP spid="12" grpId="0"/>
      <p:bldP spid="12" grpId="1"/>
      <p:bldP spid="14" grpId="0"/>
      <p:bldP spid="14"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005"/>
          <a:stretch/>
        </p:blipFill>
        <p:spPr>
          <a:xfrm>
            <a:off x="0" y="0"/>
            <a:ext cx="9154886" cy="6858000"/>
          </a:xfrm>
          <a:prstGeom prst="rect">
            <a:avLst/>
          </a:prstGeom>
        </p:spPr>
      </p:pic>
      <p:sp>
        <p:nvSpPr>
          <p:cNvPr id="39938" name="Rectangle 2"/>
          <p:cNvSpPr>
            <a:spLocks noGrp="1" noChangeArrowheads="1"/>
          </p:cNvSpPr>
          <p:nvPr>
            <p:ph type="title"/>
          </p:nvPr>
        </p:nvSpPr>
        <p:spPr>
          <a:xfrm>
            <a:off x="457200" y="599947"/>
            <a:ext cx="8229600" cy="56689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you, beloved, building yourselves up on your most holy faith, praying in the Holy Spirit, keep yourselves in the love of God, looking for the mercy of our Lord Jesus Christ unto eternal life.</a:t>
            </a:r>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Jude 1:20</a:t>
            </a:r>
            <a:r>
              <a:rPr lang="en-US" altLang="en-US" sz="1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-21</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4" name="!!Morph"/>
          <p:cNvSpPr>
            <a:spLocks noChangeArrowheads="1"/>
          </p:cNvSpPr>
          <p:nvPr/>
        </p:nvSpPr>
        <p:spPr bwMode="auto">
          <a:xfrm>
            <a:off x="1600200" y="2590800"/>
            <a:ext cx="2590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altLang="en-US" sz="46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4800" dirty="0">
                <a:ln w="3175" cmpd="sng">
                  <a:noFill/>
                  <a:prstDash val="solid"/>
                  <a:miter lim="800000"/>
                </a:ln>
                <a:solidFill>
                  <a:srgbClr val="00B0F0"/>
                </a:solidFill>
                <a:effectLst>
                  <a:glow rad="50800">
                    <a:schemeClr val="bg1"/>
                  </a:glow>
                  <a:outerShdw blurRad="50800" algn="tl" rotWithShape="0">
                    <a:srgbClr val="000000"/>
                  </a:outerShdw>
                </a:effectLst>
              </a:rPr>
              <a:t>keep</a:t>
            </a:r>
            <a:endParaRPr lang="en-US" sz="4800" dirty="0">
              <a:ln w="3175" cmpd="sng">
                <a:noFill/>
                <a:prstDash val="solid"/>
                <a:miter lim="800000"/>
              </a:ln>
              <a:solidFill>
                <a:srgbClr val="00B0F0"/>
              </a:solidFill>
              <a:effectLst>
                <a:glow rad="50800">
                  <a:schemeClr val="bg1"/>
                </a:glow>
                <a:outerShdw blurRad="50800" algn="tl" rotWithShape="0">
                  <a:srgbClr val="000000"/>
                </a:outerShdw>
              </a:effectLst>
            </a:endParaRPr>
          </a:p>
        </p:txBody>
      </p:sp>
      <p:sp>
        <p:nvSpPr>
          <p:cNvPr id="5" name="Rectangle 2"/>
          <p:cNvSpPr txBox="1">
            <a:spLocks noChangeArrowheads="1"/>
          </p:cNvSpPr>
          <p:nvPr/>
        </p:nvSpPr>
        <p:spPr bwMode="auto">
          <a:xfrm>
            <a:off x="228600" y="3276600"/>
            <a:ext cx="215138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6" name="Rectangle 2">
            <a:extLst>
              <a:ext uri="{FF2B5EF4-FFF2-40B4-BE49-F238E27FC236}">
                <a16:creationId xmlns:a16="http://schemas.microsoft.com/office/drawing/2014/main" id="{70D37864-CD61-48EF-B309-00A77B2C9098}"/>
              </a:ext>
            </a:extLst>
          </p:cNvPr>
          <p:cNvSpPr txBox="1">
            <a:spLocks noChangeArrowheads="1"/>
          </p:cNvSpPr>
          <p:nvPr/>
        </p:nvSpPr>
        <p:spPr bwMode="auto">
          <a:xfrm>
            <a:off x="3283751" y="1968500"/>
            <a:ext cx="1493989" cy="85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pray</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8" name="Oval 44">
            <a:extLst>
              <a:ext uri="{FF2B5EF4-FFF2-40B4-BE49-F238E27FC236}">
                <a16:creationId xmlns:a16="http://schemas.microsoft.com/office/drawing/2014/main" id="{2F943BB0-948E-48F8-AA52-0B8E5499CF9C}"/>
              </a:ext>
            </a:extLst>
          </p:cNvPr>
          <p:cNvSpPr/>
          <p:nvPr/>
        </p:nvSpPr>
        <p:spPr>
          <a:xfrm>
            <a:off x="2179529" y="2680570"/>
            <a:ext cx="1728592" cy="951978"/>
          </a:xfrm>
          <a:prstGeom prst="ellipse">
            <a:avLst/>
          </a:prstGeom>
          <a:noFill/>
          <a:ln w="57150" cap="flat" cmpd="sng" algn="ctr">
            <a:solidFill>
              <a:srgbClr val="00FF00"/>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750" fill="hold"/>
                                        <p:tgtEl>
                                          <p:spTgt spid="39938"/>
                                        </p:tgtEl>
                                        <p:attrNameLst>
                                          <p:attrName>ppt_x</p:attrName>
                                        </p:attrNameLst>
                                      </p:cBhvr>
                                      <p:tavLst>
                                        <p:tav tm="0">
                                          <p:val>
                                            <p:strVal val="0-#ppt_w/2"/>
                                          </p:val>
                                        </p:tav>
                                        <p:tav tm="100000">
                                          <p:val>
                                            <p:strVal val="#ppt_x"/>
                                          </p:val>
                                        </p:tav>
                                      </p:tavLst>
                                    </p:anim>
                                    <p:anim calcmode="lin" valueType="num">
                                      <p:cBhvr additive="base">
                                        <p:cTn id="8" dur="750" fill="hold"/>
                                        <p:tgtEl>
                                          <p:spTgt spid="3993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stCondLst>
                                            <p:cond delay="0"/>
                                          </p:stCondLst>
                                        </p:cTn>
                                        <p:tgtEl>
                                          <p:spTgt spid="4"/>
                                        </p:tgtEl>
                                      </p:cBhvr>
                                    </p:animEffect>
                                    <p:anim to="" calcmode="lin" valueType="num">
                                      <p:cBhvr>
                                        <p:cTn id="1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4" grpId="0"/>
      <p:bldP spid="5" grpId="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005"/>
          <a:stretch/>
        </p:blipFill>
        <p:spPr>
          <a:xfrm>
            <a:off x="0" y="0"/>
            <a:ext cx="9154886" cy="6858000"/>
          </a:xfrm>
          <a:prstGeom prst="rect">
            <a:avLst/>
          </a:prstGeom>
        </p:spPr>
      </p:pic>
      <p:sp>
        <p:nvSpPr>
          <p:cNvPr id="39938" name="Rectangle 2"/>
          <p:cNvSpPr>
            <a:spLocks noGrp="1" noChangeArrowheads="1"/>
          </p:cNvSpPr>
          <p:nvPr>
            <p:ph type="title"/>
          </p:nvPr>
        </p:nvSpPr>
        <p:spPr>
          <a:xfrm>
            <a:off x="457200" y="594856"/>
            <a:ext cx="8229600" cy="56689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you, beloved, building yourselves up on your most holy faith, praying in the Holy Spirit, keep yourselves in the love of God, looking for the mercy of our Lord Jesus Christ unto eternal life.</a:t>
            </a:r>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Jude 1:20</a:t>
            </a:r>
            <a:r>
              <a:rPr lang="en-US" altLang="en-US" sz="1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-21</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4" name="!!Morph"/>
          <p:cNvSpPr>
            <a:spLocks noChangeArrowheads="1"/>
          </p:cNvSpPr>
          <p:nvPr/>
        </p:nvSpPr>
        <p:spPr bwMode="auto">
          <a:xfrm>
            <a:off x="6735651" y="2689110"/>
            <a:ext cx="967856" cy="86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800" b="0" i="0" u="none" strike="noStrike" kern="1200" cap="none" spc="0" normalizeH="0" baseline="0" noProof="0" dirty="0">
                <a:ln w="3175" cmpd="sng">
                  <a:noFill/>
                  <a:prstDash val="solid"/>
                  <a:miter lim="800000"/>
                </a:ln>
                <a:solidFill>
                  <a:srgbClr val="00B0F0"/>
                </a:solidFill>
                <a:effectLst>
                  <a:glow rad="50800">
                    <a:srgbClr val="FFFFFF"/>
                  </a:glow>
                  <a:outerShdw blurRad="50800" algn="tl" rotWithShape="0">
                    <a:srgbClr val="000000"/>
                  </a:outerShdw>
                </a:effectLst>
                <a:uLnTx/>
                <a:uFillTx/>
                <a:latin typeface="Arial" charset="0"/>
                <a:ea typeface="+mn-ea"/>
                <a:cs typeface="+mn-cs"/>
              </a:rPr>
              <a:t>in</a:t>
            </a:r>
            <a:endParaRPr kumimoji="0" lang="en-US" sz="4800" b="0" i="0" u="none" strike="noStrike" kern="1200" cap="none" spc="0" normalizeH="0" baseline="0" noProof="0" dirty="0">
              <a:ln w="3175" cmpd="sng">
                <a:noFill/>
                <a:prstDash val="solid"/>
                <a:miter lim="800000"/>
              </a:ln>
              <a:solidFill>
                <a:srgbClr val="00B0F0"/>
              </a:solidFill>
              <a:effectLst>
                <a:glow rad="50800">
                  <a:srgbClr val="FFFFFF"/>
                </a:glow>
                <a:outerShdw blurRad="50800" algn="tl" rotWithShape="0">
                  <a:srgbClr val="000000"/>
                </a:outerShdw>
              </a:effectLst>
              <a:uLnTx/>
              <a:uFillTx/>
              <a:latin typeface="Arial" charset="0"/>
              <a:ea typeface="+mn-ea"/>
              <a:cs typeface="+mn-cs"/>
            </a:endParaRPr>
          </a:p>
        </p:txBody>
      </p:sp>
      <p:sp>
        <p:nvSpPr>
          <p:cNvPr id="5" name="Rectangle 2"/>
          <p:cNvSpPr txBox="1">
            <a:spLocks noChangeArrowheads="1"/>
          </p:cNvSpPr>
          <p:nvPr/>
        </p:nvSpPr>
        <p:spPr bwMode="auto">
          <a:xfrm>
            <a:off x="228600" y="3276600"/>
            <a:ext cx="215138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0" i="0" u="none" strike="noStrike" kern="0" cap="none" spc="0" normalizeH="0" baseline="0" noProof="0" dirty="0">
                <a:ln w="18415" cmpd="sng">
                  <a:solidFill>
                    <a:srgbClr val="FF0000"/>
                  </a:solidFill>
                  <a:prstDash val="solid"/>
                </a:ln>
                <a:solidFill>
                  <a:srgbClr val="FF0000"/>
                </a:solidFill>
                <a:effectLst>
                  <a:outerShdw blurRad="63500" dir="3600000" algn="tl" rotWithShape="0">
                    <a:srgbClr val="000000">
                      <a:alpha val="70000"/>
                    </a:srgbClr>
                  </a:outerShdw>
                </a:effectLst>
                <a:uLnTx/>
                <a:uFillTx/>
                <a:latin typeface="Arial"/>
                <a:ea typeface="+mj-ea"/>
                <a:cs typeface="+mj-cs"/>
              </a:rPr>
              <a:t>  </a:t>
            </a:r>
            <a:r>
              <a:rPr kumimoji="0" lang="en-US" altLang="en-US" sz="4800" b="0" i="0" u="none" strike="noStrike" kern="0" cap="none" spc="0" normalizeH="0" baseline="0" noProof="0" dirty="0">
                <a:ln w="18415" cmpd="sng">
                  <a:solidFill>
                    <a:srgbClr val="FFFFFF"/>
                  </a:solidFill>
                  <a:prstDash val="solid"/>
                </a:ln>
                <a:solidFill>
                  <a:srgbClr val="FFFFFF"/>
                </a:solidFill>
                <a:effectLst>
                  <a:glow rad="76200">
                    <a:srgbClr val="000000">
                      <a:alpha val="80000"/>
                    </a:srgbClr>
                  </a:glow>
                  <a:outerShdw blurRad="63500" dir="3600000" algn="tl" rotWithShape="0">
                    <a:srgbClr val="000000">
                      <a:alpha val="70000"/>
                    </a:srgbClr>
                  </a:outerShdw>
                </a:effectLst>
                <a:uLnTx/>
                <a:uFillTx/>
                <a:latin typeface="Arial"/>
                <a:ea typeface="+mj-ea"/>
                <a:cs typeface="+mj-cs"/>
              </a:rPr>
              <a:t>love</a:t>
            </a:r>
            <a:endParaRPr kumimoji="0" lang="en-US" altLang="en-US" sz="4800" b="0" i="1" u="none" strike="noStrike" kern="0" cap="none" spc="0" normalizeH="0" baseline="0" noProof="0" dirty="0">
              <a:ln w="18415" cmpd="sng">
                <a:solidFill>
                  <a:srgbClr val="FFFFFF"/>
                </a:solidFill>
                <a:prstDash val="solid"/>
              </a:ln>
              <a:solidFill>
                <a:srgbClr val="FFFFFF"/>
              </a:solidFill>
              <a:effectLst>
                <a:glow rad="76200">
                  <a:srgbClr val="000000">
                    <a:alpha val="80000"/>
                  </a:srgbClr>
                </a:glow>
                <a:outerShdw blurRad="63500" dir="3600000" algn="tl" rotWithShape="0">
                  <a:srgbClr val="000000">
                    <a:alpha val="70000"/>
                  </a:srgbClr>
                </a:outerShdw>
              </a:effectLst>
              <a:uLnTx/>
              <a:uFillTx/>
              <a:latin typeface="Arial"/>
              <a:ea typeface="+mj-ea"/>
              <a:cs typeface="+mj-cs"/>
            </a:endParaRPr>
          </a:p>
        </p:txBody>
      </p:sp>
      <p:sp>
        <p:nvSpPr>
          <p:cNvPr id="6" name="Rectangle 2">
            <a:extLst>
              <a:ext uri="{FF2B5EF4-FFF2-40B4-BE49-F238E27FC236}">
                <a16:creationId xmlns:a16="http://schemas.microsoft.com/office/drawing/2014/main" id="{70D37864-CD61-48EF-B309-00A77B2C9098}"/>
              </a:ext>
            </a:extLst>
          </p:cNvPr>
          <p:cNvSpPr txBox="1">
            <a:spLocks noChangeArrowheads="1"/>
          </p:cNvSpPr>
          <p:nvPr/>
        </p:nvSpPr>
        <p:spPr bwMode="auto">
          <a:xfrm>
            <a:off x="3283751" y="1968500"/>
            <a:ext cx="1493989" cy="85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w="18415" cmpd="sng">
                  <a:solidFill>
                    <a:srgbClr val="FFFFFF"/>
                  </a:solidFill>
                  <a:prstDash val="solid"/>
                </a:ln>
                <a:solidFill>
                  <a:srgbClr val="FFFFFF"/>
                </a:solidFill>
                <a:effectLst>
                  <a:glow rad="76200">
                    <a:srgbClr val="000000">
                      <a:alpha val="80000"/>
                    </a:srgbClr>
                  </a:glow>
                  <a:outerShdw blurRad="63500" dir="3600000" algn="tl" rotWithShape="0">
                    <a:srgbClr val="000000">
                      <a:alpha val="70000"/>
                    </a:srgbClr>
                  </a:outerShdw>
                </a:effectLst>
                <a:uLnTx/>
                <a:uFillTx/>
                <a:latin typeface="Arial"/>
                <a:ea typeface="+mj-ea"/>
                <a:cs typeface="+mj-cs"/>
              </a:rPr>
              <a:t>pray</a:t>
            </a:r>
            <a:endParaRPr kumimoji="0" lang="en-US" altLang="en-US" sz="4800" b="0" i="1" u="none" strike="noStrike" kern="0" cap="none" spc="0" normalizeH="0" baseline="0" noProof="0" dirty="0">
              <a:ln w="18415" cmpd="sng">
                <a:solidFill>
                  <a:srgbClr val="FFFFFF"/>
                </a:solidFill>
                <a:prstDash val="solid"/>
              </a:ln>
              <a:solidFill>
                <a:srgbClr val="FFFFFF"/>
              </a:solidFill>
              <a:effectLst>
                <a:glow rad="76200">
                  <a:srgbClr val="000000">
                    <a:alpha val="80000"/>
                  </a:srgbClr>
                </a:glow>
                <a:outerShdw blurRad="63500" dir="3600000" algn="tl" rotWithShape="0">
                  <a:srgbClr val="000000">
                    <a:alpha val="70000"/>
                  </a:srgbClr>
                </a:outerShdw>
              </a:effectLst>
              <a:uLnTx/>
              <a:uFillTx/>
              <a:latin typeface="Arial"/>
              <a:ea typeface="+mj-ea"/>
              <a:cs typeface="+mj-cs"/>
            </a:endParaRPr>
          </a:p>
        </p:txBody>
      </p:sp>
      <p:sp>
        <p:nvSpPr>
          <p:cNvPr id="9" name="Rectangle 2">
            <a:extLst>
              <a:ext uri="{FF2B5EF4-FFF2-40B4-BE49-F238E27FC236}">
                <a16:creationId xmlns:a16="http://schemas.microsoft.com/office/drawing/2014/main" id="{C6E4FFE5-C1FA-4822-9C47-DE152E18D745}"/>
              </a:ext>
            </a:extLst>
          </p:cNvPr>
          <p:cNvSpPr txBox="1">
            <a:spLocks noChangeArrowheads="1"/>
          </p:cNvSpPr>
          <p:nvPr/>
        </p:nvSpPr>
        <p:spPr bwMode="auto">
          <a:xfrm>
            <a:off x="259386" y="3365157"/>
            <a:ext cx="41025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glow rad="50800">
                    <a:schemeClr val="tx1"/>
                  </a:glow>
                  <a:outerShdw blurRad="63500" dir="3600000" algn="tl" rotWithShape="0">
                    <a:srgbClr val="000000">
                      <a:alpha val="70000"/>
                    </a:srgbClr>
                  </a:outerShdw>
                </a:effectLst>
              </a:rPr>
              <a:t>  love of God</a:t>
            </a:r>
            <a:endParaRPr lang="en-US" altLang="en-US" sz="4800" i="1" kern="0" dirty="0">
              <a:ln w="18415" cmpd="sng">
                <a:noFill/>
                <a:prstDash val="solid"/>
              </a:ln>
              <a:solidFill>
                <a:srgbClr val="FF0000"/>
              </a:solidFill>
              <a:effectLst>
                <a:glow rad="50800">
                  <a:schemeClr val="tx1"/>
                </a:glow>
                <a:outerShdw blurRad="63500" dir="3600000" algn="tl" rotWithShape="0">
                  <a:srgbClr val="000000">
                    <a:alpha val="70000"/>
                  </a:srgbClr>
                </a:outerShdw>
              </a:effectLst>
            </a:endParaRPr>
          </a:p>
        </p:txBody>
      </p:sp>
      <p:sp>
        <p:nvSpPr>
          <p:cNvPr id="10" name="Rectangle 9">
            <a:extLst>
              <a:ext uri="{FF2B5EF4-FFF2-40B4-BE49-F238E27FC236}">
                <a16:creationId xmlns:a16="http://schemas.microsoft.com/office/drawing/2014/main" id="{2504D852-A700-4906-ADD4-CE37B48622CC}"/>
              </a:ext>
            </a:extLst>
          </p:cNvPr>
          <p:cNvSpPr>
            <a:spLocks noChangeArrowheads="1"/>
          </p:cNvSpPr>
          <p:nvPr/>
        </p:nvSpPr>
        <p:spPr bwMode="auto">
          <a:xfrm>
            <a:off x="2681639" y="3502549"/>
            <a:ext cx="155672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10"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God</a:t>
            </a:r>
            <a:endParaRPr kumimoji="0" lang="en-US" sz="4810"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
        <p:nvSpPr>
          <p:cNvPr id="11" name="Rectangle 2" hidden="1">
            <a:extLst>
              <a:ext uri="{FF2B5EF4-FFF2-40B4-BE49-F238E27FC236}">
                <a16:creationId xmlns:a16="http://schemas.microsoft.com/office/drawing/2014/main" id="{49F1C2CF-B131-4A85-9C11-65D2C4898C0F}"/>
              </a:ext>
            </a:extLst>
          </p:cNvPr>
          <p:cNvSpPr txBox="1">
            <a:spLocks noChangeArrowheads="1"/>
          </p:cNvSpPr>
          <p:nvPr/>
        </p:nvSpPr>
        <p:spPr bwMode="auto">
          <a:xfrm>
            <a:off x="4445786" y="3070323"/>
            <a:ext cx="1579911" cy="11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800" i="1" kern="0" dirty="0">
              <a:ln w="18415" cmpd="sng">
                <a:noFill/>
                <a:prstDash val="solid"/>
              </a:ln>
              <a:solidFill>
                <a:srgbClr val="FF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55286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600"/>
                                        <p:tgtEl>
                                          <p:spTgt spid="9"/>
                                        </p:tgtEl>
                                      </p:cBhvr>
                                    </p:animEffect>
                                  </p:childTnLst>
                                </p:cTn>
                              </p:par>
                              <p:par>
                                <p:cTn id="8" presetID="0" presetClass="entr" presetSubtype="0" fill="hold" grpId="0" nodeType="withEffect">
                                  <p:stCondLst>
                                    <p:cond delay="500"/>
                                  </p:stCondLst>
                                  <p:iterate type="lt">
                                    <p:tmPct val="10000"/>
                                  </p:iterate>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stCondLst>
                                            <p:cond delay="0"/>
                                          </p:stCondLst>
                                        </p:cTn>
                                        <p:tgtEl>
                                          <p:spTgt spid="10"/>
                                        </p:tgtEl>
                                      </p:cBhvr>
                                    </p:animEffect>
                                    <p:anim to="" calcmode="lin" valueType="num">
                                      <p:cBhvr>
                                        <p:cTn id="1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13" fill="hold">
                            <p:stCondLst>
                              <p:cond delay="1100"/>
                            </p:stCondLst>
                            <p:childTnLst>
                              <p:par>
                                <p:cTn id="14" presetID="26" presetClass="emph" presetSubtype="0" fill="hold" grpId="1" nodeType="afterEffect">
                                  <p:stCondLst>
                                    <p:cond delay="0"/>
                                  </p:stCondLst>
                                  <p:iterate type="lt">
                                    <p:tmPct val="0"/>
                                  </p:iterate>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0" presetClass="path" presetSubtype="0" accel="50000" decel="50000" fill="hold" grpId="2" nodeType="withEffect">
                                  <p:stCondLst>
                                    <p:cond delay="0"/>
                                  </p:stCondLst>
                                  <p:childTnLst>
                                    <p:animMotion origin="layout" path="M -4.72222E-6 -1.11111E-6 L 0.41025 -0.03333 " pathEditMode="relative" rAng="0" ptsTypes="AA">
                                      <p:cBhvr>
                                        <p:cTn id="26" dur="2000" fill="hold"/>
                                        <p:tgtEl>
                                          <p:spTgt spid="5"/>
                                        </p:tgtEl>
                                        <p:attrNameLst>
                                          <p:attrName>ppt_x</p:attrName>
                                          <p:attrName>ppt_y</p:attrName>
                                        </p:attrNameLst>
                                      </p:cBhvr>
                                      <p:rCtr x="20503" y="-1667"/>
                                    </p:animMotion>
                                  </p:childTnLst>
                                </p:cTn>
                              </p:par>
                              <p:par>
                                <p:cTn id="27" presetID="10" presetClass="exit" presetSubtype="0" fill="hold" grpId="1" nodeType="withEffect">
                                  <p:stCondLst>
                                    <p:cond delay="0"/>
                                  </p:stCondLst>
                                  <p:childTnLst>
                                    <p:animEffect transition="out" filter="fade">
                                      <p:cBhvr>
                                        <p:cTn id="28" dur="1750"/>
                                        <p:tgtEl>
                                          <p:spTgt spid="39938"/>
                                        </p:tgtEl>
                                      </p:cBhvr>
                                    </p:animEffect>
                                    <p:set>
                                      <p:cBhvr>
                                        <p:cTn id="29" dur="1" fill="hold">
                                          <p:stCondLst>
                                            <p:cond delay="1749"/>
                                          </p:stCondLst>
                                        </p:cTn>
                                        <p:tgtEl>
                                          <p:spTgt spid="3993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grpId="2" nodeType="withEffect">
                                  <p:stCondLst>
                                    <p:cond delay="0"/>
                                  </p:stCondLst>
                                  <p:iterate type="lt">
                                    <p:tmPct val="0"/>
                                  </p:iterate>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xit" presetSubtype="0" fill="hold" grpId="3" nodeType="withEffect">
                                  <p:stCondLst>
                                    <p:cond delay="175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1"/>
      <p:bldP spid="4" grpId="1"/>
      <p:bldP spid="5" grpId="0"/>
      <p:bldP spid="5" grpId="2"/>
      <p:bldP spid="6" grpId="0"/>
      <p:bldP spid="6" grpId="3"/>
      <p:bldP spid="9" grpId="0"/>
      <p:bldP spid="9" grpId="1"/>
      <p:bldP spid="10" grpId="0"/>
      <p:bldP spid="10" grpId="1"/>
      <p:bldP spid="10" grpId="2"/>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39414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1350" cy="6858000"/>
          </a:xfrm>
          <a:prstGeom prst="rect">
            <a:avLst/>
          </a:prstGeom>
        </p:spPr>
      </p:pic>
      <p:sp>
        <p:nvSpPr>
          <p:cNvPr id="40962" name="Rectangle 2"/>
          <p:cNvSpPr>
            <a:spLocks noGrp="1" noChangeArrowheads="1"/>
          </p:cNvSpPr>
          <p:nvPr>
            <p:ph type="title"/>
          </p:nvPr>
        </p:nvSpPr>
        <p:spPr>
          <a:xfrm>
            <a:off x="457200" y="1798638"/>
            <a:ext cx="8229600" cy="29257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For God has not given          us a spirit of fear, but of power and of love and of a sound mind.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2</a:t>
            </a:r>
            <a:r>
              <a:rPr lang="en-US" altLang="en-US" sz="14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baseline="30000" dirty="0" err="1">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nd</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Timothy 1:7 </a:t>
            </a:r>
          </a:p>
        </p:txBody>
      </p:sp>
      <p:sp>
        <p:nvSpPr>
          <p:cNvPr id="4" name="Rectangle 2"/>
          <p:cNvSpPr txBox="1">
            <a:spLocks noChangeArrowheads="1"/>
          </p:cNvSpPr>
          <p:nvPr/>
        </p:nvSpPr>
        <p:spPr bwMode="auto">
          <a:xfrm>
            <a:off x="4445786" y="3070323"/>
            <a:ext cx="1579911" cy="11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5" name="Rectangle 2" hidden="1">
            <a:extLst>
              <a:ext uri="{FF2B5EF4-FFF2-40B4-BE49-F238E27FC236}">
                <a16:creationId xmlns:a16="http://schemas.microsoft.com/office/drawing/2014/main" id="{32E81EAC-E57F-4878-8715-370581C51A30}"/>
              </a:ext>
            </a:extLst>
          </p:cNvPr>
          <p:cNvSpPr txBox="1">
            <a:spLocks noChangeArrowheads="1"/>
          </p:cNvSpPr>
          <p:nvPr/>
        </p:nvSpPr>
        <p:spPr bwMode="auto">
          <a:xfrm>
            <a:off x="685800" y="31242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i="1" kern="0" dirty="0">
              <a:ln w="18415" cmpd="sng">
                <a:noFill/>
                <a:prstDash val="solid"/>
              </a:ln>
              <a:solidFill>
                <a:srgbClr val="FF0000"/>
              </a:solidFill>
              <a:effectLst>
                <a:outerShdw blurRad="63500" dir="3600000" algn="tl" rotWithShape="0">
                  <a:srgbClr val="000000">
                    <a:alpha val="70000"/>
                  </a:srgbClr>
                </a:outerShdw>
              </a:effectLst>
            </a:endParaRPr>
          </a:p>
        </p:txBody>
      </p:sp>
      <p:sp>
        <p:nvSpPr>
          <p:cNvPr id="7" name="Rectangle 2">
            <a:extLst>
              <a:ext uri="{FF2B5EF4-FFF2-40B4-BE49-F238E27FC236}">
                <a16:creationId xmlns:a16="http://schemas.microsoft.com/office/drawing/2014/main" id="{56488A84-FBFA-453D-A9C8-29E90788FFD6}"/>
              </a:ext>
            </a:extLst>
          </p:cNvPr>
          <p:cNvSpPr txBox="1">
            <a:spLocks noChangeArrowheads="1"/>
          </p:cNvSpPr>
          <p:nvPr/>
        </p:nvSpPr>
        <p:spPr bwMode="auto">
          <a:xfrm>
            <a:off x="533400" y="3167380"/>
            <a:ext cx="2540000" cy="91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rgbClr val="FFC000"/>
                  </a:solidFill>
                  <a:prstDash val="solid"/>
                </a:ln>
                <a:solidFill>
                  <a:srgbClr val="FF9900"/>
                </a:solidFill>
                <a:effectLst>
                  <a:glow rad="76200">
                    <a:schemeClr val="tx1">
                      <a:alpha val="80000"/>
                    </a:schemeClr>
                  </a:glow>
                  <a:outerShdw blurRad="63500" dir="3600000" algn="tl" rotWithShape="0">
                    <a:srgbClr val="000000">
                      <a:alpha val="70000"/>
                    </a:srgbClr>
                  </a:outerShdw>
                </a:effectLst>
              </a:rPr>
              <a:t>power</a:t>
            </a:r>
            <a:endParaRPr lang="en-US" altLang="en-US" sz="4800" i="1" kern="0" dirty="0">
              <a:ln w="18415" cmpd="sng">
                <a:solidFill>
                  <a:srgbClr val="FFC000"/>
                </a:solidFill>
                <a:prstDash val="solid"/>
              </a:ln>
              <a:solidFill>
                <a:srgbClr val="FF9900"/>
              </a:solidFill>
              <a:effectLst>
                <a:glow rad="76200">
                  <a:schemeClr val="tx1">
                    <a:alpha val="80000"/>
                  </a:schemeClr>
                </a:glow>
                <a:outerShdw blurRad="63500" dir="3600000" algn="tl" rotWithShape="0">
                  <a:srgbClr val="000000">
                    <a:alpha val="70000"/>
                  </a:srgbClr>
                </a:outerShdw>
              </a:effectLst>
            </a:endParaRPr>
          </a:p>
        </p:txBody>
      </p:sp>
      <p:sp>
        <p:nvSpPr>
          <p:cNvPr id="8" name="Rectangle 2">
            <a:extLst>
              <a:ext uri="{FF2B5EF4-FFF2-40B4-BE49-F238E27FC236}">
                <a16:creationId xmlns:a16="http://schemas.microsoft.com/office/drawing/2014/main" id="{D62E0205-B163-41CC-98BB-7C5976928742}"/>
              </a:ext>
            </a:extLst>
          </p:cNvPr>
          <p:cNvSpPr txBox="1">
            <a:spLocks noChangeArrowheads="1"/>
          </p:cNvSpPr>
          <p:nvPr/>
        </p:nvSpPr>
        <p:spPr bwMode="auto">
          <a:xfrm>
            <a:off x="4419600" y="3147060"/>
            <a:ext cx="1630680" cy="96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rgbClr val="C00000"/>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rgbClr val="C00000"/>
                </a:solidFill>
                <a:prstDash val="solid"/>
              </a:ln>
              <a:solidFill>
                <a:srgbClr val="FF0000"/>
              </a:solidFill>
              <a:effectLst>
                <a:glow rad="76200">
                  <a:schemeClr val="tx1">
                    <a:alpha val="80000"/>
                  </a:schemeClr>
                </a:glow>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6F3295D0-5AF6-470B-BEE4-BCD3A83882D6}"/>
              </a:ext>
            </a:extLst>
          </p:cNvPr>
          <p:cNvSpPr txBox="1">
            <a:spLocks noChangeArrowheads="1"/>
          </p:cNvSpPr>
          <p:nvPr/>
        </p:nvSpPr>
        <p:spPr bwMode="auto">
          <a:xfrm>
            <a:off x="850900" y="3867704"/>
            <a:ext cx="3782060" cy="98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rgbClr val="3BCCFF"/>
                  </a:solidFill>
                  <a:prstDash val="solid"/>
                </a:ln>
                <a:solidFill>
                  <a:srgbClr val="3BCCFF"/>
                </a:solidFill>
                <a:effectLst>
                  <a:glow rad="76200">
                    <a:schemeClr val="tx1">
                      <a:alpha val="80000"/>
                    </a:schemeClr>
                  </a:glow>
                  <a:outerShdw blurRad="63500" dir="3600000" algn="tl" rotWithShape="0">
                    <a:srgbClr val="000000">
                      <a:alpha val="70000"/>
                    </a:srgbClr>
                  </a:outerShdw>
                </a:effectLst>
              </a:rPr>
              <a:t>sound mind</a:t>
            </a:r>
            <a:endParaRPr lang="en-US" altLang="en-US" sz="4800" i="1" kern="0" dirty="0">
              <a:ln w="18415" cmpd="sng">
                <a:solidFill>
                  <a:srgbClr val="3BCCFF"/>
                </a:solidFill>
                <a:prstDash val="solid"/>
              </a:ln>
              <a:solidFill>
                <a:srgbClr val="3BCCFF"/>
              </a:solidFill>
              <a:effectLst>
                <a:glow rad="76200">
                  <a:schemeClr val="tx1">
                    <a:alpha val="80000"/>
                  </a:schemeClr>
                </a:glow>
                <a:outerShdw blurRad="63500" dir="3600000" algn="tl" rotWithShape="0">
                  <a:srgbClr val="000000">
                    <a:alpha val="70000"/>
                  </a:srgbClr>
                </a:outerShdw>
              </a:effectLst>
            </a:endParaRPr>
          </a:p>
        </p:txBody>
      </p:sp>
      <p:sp>
        <p:nvSpPr>
          <p:cNvPr id="6" name="Rectangle 2" hidden="1">
            <a:extLst>
              <a:ext uri="{FF2B5EF4-FFF2-40B4-BE49-F238E27FC236}">
                <a16:creationId xmlns:a16="http://schemas.microsoft.com/office/drawing/2014/main" id="{3C8F34B8-D927-4123-BFD0-111CE0735EC1}"/>
              </a:ext>
            </a:extLst>
          </p:cNvPr>
          <p:cNvSpPr txBox="1">
            <a:spLocks noChangeArrowheads="1"/>
          </p:cNvSpPr>
          <p:nvPr/>
        </p:nvSpPr>
        <p:spPr bwMode="auto">
          <a:xfrm>
            <a:off x="1852246" y="3276133"/>
            <a:ext cx="1580961" cy="94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1000" fill="hold"/>
                                        <p:tgtEl>
                                          <p:spTgt spid="40962"/>
                                        </p:tgtEl>
                                        <p:attrNameLst>
                                          <p:attrName>ppt_w</p:attrName>
                                        </p:attrNameLst>
                                      </p:cBhvr>
                                      <p:tavLst>
                                        <p:tav tm="0">
                                          <p:val>
                                            <p:fltVal val="0"/>
                                          </p:val>
                                        </p:tav>
                                        <p:tav tm="100000">
                                          <p:val>
                                            <p:strVal val="#ppt_w"/>
                                          </p:val>
                                        </p:tav>
                                      </p:tavLst>
                                    </p:anim>
                                    <p:anim calcmode="lin" valueType="num">
                                      <p:cBhvr>
                                        <p:cTn id="8" dur="1000" fill="hold"/>
                                        <p:tgtEl>
                                          <p:spTgt spid="40962"/>
                                        </p:tgtEl>
                                        <p:attrNameLst>
                                          <p:attrName>ppt_h</p:attrName>
                                        </p:attrNameLst>
                                      </p:cBhvr>
                                      <p:tavLst>
                                        <p:tav tm="0">
                                          <p:val>
                                            <p:fltVal val="0"/>
                                          </p:val>
                                        </p:tav>
                                        <p:tav tm="100000">
                                          <p:val>
                                            <p:strVal val="#ppt_h"/>
                                          </p:val>
                                        </p:tav>
                                      </p:tavLst>
                                    </p:anim>
                                    <p:anim calcmode="lin" valueType="num">
                                      <p:cBhvr>
                                        <p:cTn id="9" dur="1000" fill="hold"/>
                                        <p:tgtEl>
                                          <p:spTgt spid="40962"/>
                                        </p:tgtEl>
                                        <p:attrNameLst>
                                          <p:attrName>style.rotation</p:attrName>
                                        </p:attrNameLst>
                                      </p:cBhvr>
                                      <p:tavLst>
                                        <p:tav tm="0">
                                          <p:val>
                                            <p:fltVal val="90"/>
                                          </p:val>
                                        </p:tav>
                                        <p:tav tm="100000">
                                          <p:val>
                                            <p:fltVal val="0"/>
                                          </p:val>
                                        </p:tav>
                                      </p:tavLst>
                                    </p:anim>
                                    <p:animEffect transition="in" filter="fade">
                                      <p:cBhvr>
                                        <p:cTn id="10" dur="1000"/>
                                        <p:tgtEl>
                                          <p:spTgt spid="40962"/>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8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50"/>
                                        <p:tgtEl>
                                          <p:spTgt spid="4"/>
                                        </p:tgtEl>
                                      </p:cBhvr>
                                    </p:animEffect>
                                  </p:childTnLst>
                                </p:cTn>
                              </p:par>
                              <p:par>
                                <p:cTn id="31" presetID="6" presetClass="emph" presetSubtype="0" fill="hold" grpId="3" nodeType="withEffect">
                                  <p:stCondLst>
                                    <p:cond delay="0"/>
                                  </p:stCondLst>
                                  <p:childTnLst>
                                    <p:animScale>
                                      <p:cBhvr>
                                        <p:cTn id="32" dur="1750" fill="hold"/>
                                        <p:tgtEl>
                                          <p:spTgt spid="4"/>
                                        </p:tgtEl>
                                      </p:cBhvr>
                                      <p:by x="91000" y="91000"/>
                                    </p:animScale>
                                  </p:childTnLst>
                                </p:cTn>
                              </p:par>
                              <p:par>
                                <p:cTn id="33" presetID="0" presetClass="path" presetSubtype="0" accel="50000" decel="50000" fill="hold" grpId="2" nodeType="withEffect">
                                  <p:stCondLst>
                                    <p:cond delay="0"/>
                                  </p:stCondLst>
                                  <p:childTnLst>
                                    <p:animMotion origin="layout" path="M 5.55556E-7 3.33333E-6 L -0.28385 0.01643 " pathEditMode="relative" rAng="0" ptsTypes="AA">
                                      <p:cBhvr>
                                        <p:cTn id="34" dur="1750" fill="hold"/>
                                        <p:tgtEl>
                                          <p:spTgt spid="4"/>
                                        </p:tgtEl>
                                        <p:attrNameLst>
                                          <p:attrName>ppt_x</p:attrName>
                                          <p:attrName>ppt_y</p:attrName>
                                        </p:attrNameLst>
                                      </p:cBhvr>
                                      <p:rCtr x="-14201" y="810"/>
                                    </p:animMotion>
                                  </p:childTnLst>
                                </p:cTn>
                              </p:par>
                              <p:par>
                                <p:cTn id="35" presetID="10" presetClass="exit" presetSubtype="0" fill="hold" grpId="1" nodeType="withEffect">
                                  <p:stCondLst>
                                    <p:cond delay="0"/>
                                  </p:stCondLst>
                                  <p:childTnLst>
                                    <p:animEffect transition="out" filter="fade">
                                      <p:cBhvr>
                                        <p:cTn id="36" dur="1250"/>
                                        <p:tgtEl>
                                          <p:spTgt spid="40962"/>
                                        </p:tgtEl>
                                      </p:cBhvr>
                                    </p:animEffect>
                                    <p:set>
                                      <p:cBhvr>
                                        <p:cTn id="37" dur="1" fill="hold">
                                          <p:stCondLst>
                                            <p:cond delay="1249"/>
                                          </p:stCondLst>
                                        </p:cTn>
                                        <p:tgtEl>
                                          <p:spTgt spid="40962"/>
                                        </p:tgtEl>
                                        <p:attrNameLst>
                                          <p:attrName>style.visibility</p:attrName>
                                        </p:attrNameLst>
                                      </p:cBhvr>
                                      <p:to>
                                        <p:strVal val="hidden"/>
                                      </p:to>
                                    </p:set>
                                  </p:childTnLst>
                                </p:cTn>
                              </p:par>
                              <p:par>
                                <p:cTn id="38" presetID="23" presetClass="exit" presetSubtype="32" fill="hold" grpId="1" nodeType="withEffect">
                                  <p:stCondLst>
                                    <p:cond delay="0"/>
                                  </p:stCondLst>
                                  <p:childTnLst>
                                    <p:anim calcmode="lin" valueType="num">
                                      <p:cBhvr>
                                        <p:cTn id="39" dur="1250"/>
                                        <p:tgtEl>
                                          <p:spTgt spid="7"/>
                                        </p:tgtEl>
                                        <p:attrNameLst>
                                          <p:attrName>ppt_w</p:attrName>
                                        </p:attrNameLst>
                                      </p:cBhvr>
                                      <p:tavLst>
                                        <p:tav tm="0">
                                          <p:val>
                                            <p:strVal val="ppt_w"/>
                                          </p:val>
                                        </p:tav>
                                        <p:tav tm="100000">
                                          <p:val>
                                            <p:fltVal val="0"/>
                                          </p:val>
                                        </p:tav>
                                      </p:tavLst>
                                    </p:anim>
                                    <p:anim calcmode="lin" valueType="num">
                                      <p:cBhvr>
                                        <p:cTn id="40" dur="1250"/>
                                        <p:tgtEl>
                                          <p:spTgt spid="7"/>
                                        </p:tgtEl>
                                        <p:attrNameLst>
                                          <p:attrName>ppt_h</p:attrName>
                                        </p:attrNameLst>
                                      </p:cBhvr>
                                      <p:tavLst>
                                        <p:tav tm="0">
                                          <p:val>
                                            <p:strVal val="ppt_h"/>
                                          </p:val>
                                        </p:tav>
                                        <p:tav tm="100000">
                                          <p:val>
                                            <p:fltVal val="0"/>
                                          </p:val>
                                        </p:tav>
                                      </p:tavLst>
                                    </p:anim>
                                    <p:set>
                                      <p:cBhvr>
                                        <p:cTn id="41" dur="1" fill="hold">
                                          <p:stCondLst>
                                            <p:cond delay="1249"/>
                                          </p:stCondLst>
                                        </p:cTn>
                                        <p:tgtEl>
                                          <p:spTgt spid="7"/>
                                        </p:tgtEl>
                                        <p:attrNameLst>
                                          <p:attrName>style.visibility</p:attrName>
                                        </p:attrNameLst>
                                      </p:cBhvr>
                                      <p:to>
                                        <p:strVal val="hidden"/>
                                      </p:to>
                                    </p:set>
                                  </p:childTnLst>
                                </p:cTn>
                              </p:par>
                              <p:par>
                                <p:cTn id="42" presetID="23" presetClass="exit" presetSubtype="32" fill="hold" grpId="1" nodeType="withEffect">
                                  <p:stCondLst>
                                    <p:cond delay="0"/>
                                  </p:stCondLst>
                                  <p:childTnLst>
                                    <p:anim calcmode="lin" valueType="num">
                                      <p:cBhvr>
                                        <p:cTn id="43" dur="1250"/>
                                        <p:tgtEl>
                                          <p:spTgt spid="8"/>
                                        </p:tgtEl>
                                        <p:attrNameLst>
                                          <p:attrName>ppt_w</p:attrName>
                                        </p:attrNameLst>
                                      </p:cBhvr>
                                      <p:tavLst>
                                        <p:tav tm="0">
                                          <p:val>
                                            <p:strVal val="ppt_w"/>
                                          </p:val>
                                        </p:tav>
                                        <p:tav tm="100000">
                                          <p:val>
                                            <p:fltVal val="0"/>
                                          </p:val>
                                        </p:tav>
                                      </p:tavLst>
                                    </p:anim>
                                    <p:anim calcmode="lin" valueType="num">
                                      <p:cBhvr>
                                        <p:cTn id="44" dur="1250"/>
                                        <p:tgtEl>
                                          <p:spTgt spid="8"/>
                                        </p:tgtEl>
                                        <p:attrNameLst>
                                          <p:attrName>ppt_h</p:attrName>
                                        </p:attrNameLst>
                                      </p:cBhvr>
                                      <p:tavLst>
                                        <p:tav tm="0">
                                          <p:val>
                                            <p:strVal val="ppt_h"/>
                                          </p:val>
                                        </p:tav>
                                        <p:tav tm="100000">
                                          <p:val>
                                            <p:fltVal val="0"/>
                                          </p:val>
                                        </p:tav>
                                      </p:tavLst>
                                    </p:anim>
                                    <p:set>
                                      <p:cBhvr>
                                        <p:cTn id="45" dur="1" fill="hold">
                                          <p:stCondLst>
                                            <p:cond delay="1249"/>
                                          </p:stCondLst>
                                        </p:cTn>
                                        <p:tgtEl>
                                          <p:spTgt spid="8"/>
                                        </p:tgtEl>
                                        <p:attrNameLst>
                                          <p:attrName>style.visibility</p:attrName>
                                        </p:attrNameLst>
                                      </p:cBhvr>
                                      <p:to>
                                        <p:strVal val="hidden"/>
                                      </p:to>
                                    </p:set>
                                  </p:childTnLst>
                                </p:cTn>
                              </p:par>
                              <p:par>
                                <p:cTn id="46" presetID="23" presetClass="exit" presetSubtype="32" fill="hold" grpId="1" nodeType="withEffect">
                                  <p:stCondLst>
                                    <p:cond delay="0"/>
                                  </p:stCondLst>
                                  <p:childTnLst>
                                    <p:anim calcmode="lin" valueType="num">
                                      <p:cBhvr>
                                        <p:cTn id="47" dur="1250"/>
                                        <p:tgtEl>
                                          <p:spTgt spid="9"/>
                                        </p:tgtEl>
                                        <p:attrNameLst>
                                          <p:attrName>ppt_w</p:attrName>
                                        </p:attrNameLst>
                                      </p:cBhvr>
                                      <p:tavLst>
                                        <p:tav tm="0">
                                          <p:val>
                                            <p:strVal val="ppt_w"/>
                                          </p:val>
                                        </p:tav>
                                        <p:tav tm="100000">
                                          <p:val>
                                            <p:fltVal val="0"/>
                                          </p:val>
                                        </p:tav>
                                      </p:tavLst>
                                    </p:anim>
                                    <p:anim calcmode="lin" valueType="num">
                                      <p:cBhvr>
                                        <p:cTn id="48" dur="1250"/>
                                        <p:tgtEl>
                                          <p:spTgt spid="9"/>
                                        </p:tgtEl>
                                        <p:attrNameLst>
                                          <p:attrName>ppt_h</p:attrName>
                                        </p:attrNameLst>
                                      </p:cBhvr>
                                      <p:tavLst>
                                        <p:tav tm="0">
                                          <p:val>
                                            <p:strVal val="ppt_h"/>
                                          </p:val>
                                        </p:tav>
                                        <p:tav tm="100000">
                                          <p:val>
                                            <p:fltVal val="0"/>
                                          </p:val>
                                        </p:tav>
                                      </p:tavLst>
                                    </p:anim>
                                    <p:set>
                                      <p:cBhvr>
                                        <p:cTn id="49" dur="1" fill="hold">
                                          <p:stCondLst>
                                            <p:cond delay="1249"/>
                                          </p:stCondLst>
                                        </p:cTn>
                                        <p:tgtEl>
                                          <p:spTgt spid="9"/>
                                        </p:tgtEl>
                                        <p:attrNameLst>
                                          <p:attrName>style.visibility</p:attrName>
                                        </p:attrNameLst>
                                      </p:cBhvr>
                                      <p:to>
                                        <p:strVal val="hidden"/>
                                      </p:to>
                                    </p:set>
                                  </p:childTnLst>
                                </p:cTn>
                              </p:par>
                              <p:par>
                                <p:cTn id="50" presetID="42" presetClass="path" presetSubtype="0" accel="50000" decel="50000" fill="hold" grpId="2" nodeType="withEffect">
                                  <p:stCondLst>
                                    <p:cond delay="0"/>
                                  </p:stCondLst>
                                  <p:childTnLst>
                                    <p:animMotion origin="layout" path="M -2.22222E-6 4.81481E-6 L 0.07413 0.18333 " pathEditMode="relative" rAng="0" ptsTypes="AA">
                                      <p:cBhvr>
                                        <p:cTn id="51" dur="1250" fill="hold"/>
                                        <p:tgtEl>
                                          <p:spTgt spid="7"/>
                                        </p:tgtEl>
                                        <p:attrNameLst>
                                          <p:attrName>ppt_x</p:attrName>
                                          <p:attrName>ppt_y</p:attrName>
                                        </p:attrNameLst>
                                      </p:cBhvr>
                                      <p:rCtr x="3698" y="9167"/>
                                    </p:animMotion>
                                  </p:childTnLst>
                                </p:cTn>
                              </p:par>
                              <p:par>
                                <p:cTn id="52" presetID="42" presetClass="path" presetSubtype="0" accel="50000" decel="50000" fill="hold" grpId="2" nodeType="withEffect">
                                  <p:stCondLst>
                                    <p:cond delay="0"/>
                                  </p:stCondLst>
                                  <p:childTnLst>
                                    <p:animMotion origin="layout" path="M 4.16667E-6 3.33333E-6 L -0.29948 0.17939 " pathEditMode="relative" rAng="0" ptsTypes="AA">
                                      <p:cBhvr>
                                        <p:cTn id="53" dur="1250" fill="hold"/>
                                        <p:tgtEl>
                                          <p:spTgt spid="8"/>
                                        </p:tgtEl>
                                        <p:attrNameLst>
                                          <p:attrName>ppt_x</p:attrName>
                                          <p:attrName>ppt_y</p:attrName>
                                        </p:attrNameLst>
                                      </p:cBhvr>
                                      <p:rCtr x="-14983" y="8958"/>
                                    </p:animMotion>
                                  </p:childTnLst>
                                </p:cTn>
                              </p:par>
                              <p:par>
                                <p:cTn id="54" presetID="42" presetClass="path" presetSubtype="0" accel="50000" decel="50000" fill="hold" grpId="2" nodeType="withEffect">
                                  <p:stCondLst>
                                    <p:cond delay="0"/>
                                  </p:stCondLst>
                                  <p:childTnLst>
                                    <p:animMotion origin="layout" path="M 3.61111E-6 1.85185E-6 L -0.02986 0.07477 " pathEditMode="relative" rAng="0" ptsTypes="AA">
                                      <p:cBhvr>
                                        <p:cTn id="55" dur="1250" fill="hold"/>
                                        <p:tgtEl>
                                          <p:spTgt spid="9"/>
                                        </p:tgtEl>
                                        <p:attrNameLst>
                                          <p:attrName>ppt_x</p:attrName>
                                          <p:attrName>ppt_y</p:attrName>
                                        </p:attrNameLst>
                                      </p:cBhvr>
                                      <p:rCtr x="-1493"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2" grpId="1"/>
      <p:bldP spid="4" grpId="0"/>
      <p:bldP spid="4" grpId="1"/>
      <p:bldP spid="4" grpId="2"/>
      <p:bldP spid="4" grpId="3"/>
      <p:bldP spid="7" grpId="0"/>
      <p:bldP spid="7" grpId="1"/>
      <p:bldP spid="7" grpId="2"/>
      <p:bldP spid="8" grpId="0"/>
      <p:bldP spid="8" grpId="1"/>
      <p:bldP spid="8" grpId="2"/>
      <p:bldP spid="9" grpId="0"/>
      <p:bldP spid="9" grpId="1"/>
      <p:bldP spid="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7" descr="tumblr_n3xb2yQJDX1tq11emo1_1280"/>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965" r="11764"/>
          <a:stretch/>
        </p:blipFill>
        <p:spPr>
          <a:xfrm>
            <a:off x="-721895" y="-24063"/>
            <a:ext cx="9865895" cy="687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9" descr="tumblr_n4rc4h7z2U1tq11emo1_12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1" y="0"/>
            <a:ext cx="52530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12049" b="5249"/>
          <a:stretch/>
        </p:blipFill>
        <p:spPr>
          <a:xfrm>
            <a:off x="3962400" y="-20444"/>
            <a:ext cx="6384758" cy="6878444"/>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3.33333E-6 4.81481E-6 L 0.1 -0.00116 " pathEditMode="relative" rAng="0" ptsTypes="AA">
                                      <p:cBhvr>
                                        <p:cTn id="10" dur="500" fill="hold"/>
                                        <p:tgtEl>
                                          <p:spTgt spid="7171"/>
                                        </p:tgtEl>
                                        <p:attrNameLst>
                                          <p:attrName>ppt_x</p:attrName>
                                          <p:attrName>ppt_y</p:attrName>
                                        </p:attrNameLst>
                                      </p:cBhvr>
                                      <p:rCtr x="5000" y="-69"/>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42" presetClass="path" presetSubtype="0" accel="50000" decel="50000" fill="hold" nodeType="withEffect">
                                  <p:stCondLst>
                                    <p:cond delay="0"/>
                                  </p:stCondLst>
                                  <p:childTnLst>
                                    <p:animMotion origin="layout" path="M -8.33333E-7 0 L -0.08715 0 " pathEditMode="relative" rAng="0" ptsTypes="AA">
                                      <p:cBhvr>
                                        <p:cTn id="18" dur="500" fill="hold"/>
                                        <p:tgtEl>
                                          <p:spTgt spid="5"/>
                                        </p:tgtEl>
                                        <p:attrNameLst>
                                          <p:attrName>ppt_x</p:attrName>
                                          <p:attrName>ppt_y</p:attrName>
                                        </p:attrNameLst>
                                      </p:cBhvr>
                                      <p:rCtr x="-43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E69A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882"/>
          <a:stretch/>
        </p:blipFill>
        <p:spPr>
          <a:xfrm>
            <a:off x="0" y="1"/>
            <a:ext cx="9144000" cy="6858000"/>
          </a:xfrm>
          <a:prstGeom prst="rect">
            <a:avLst/>
          </a:prstGeom>
        </p:spPr>
      </p:pic>
      <p:sp>
        <p:nvSpPr>
          <p:cNvPr id="2" name="Title 1"/>
          <p:cNvSpPr>
            <a:spLocks noGrp="1"/>
          </p:cNvSpPr>
          <p:nvPr>
            <p:ph type="title"/>
          </p:nvPr>
        </p:nvSpPr>
        <p:spPr>
          <a:xfrm>
            <a:off x="457200" y="1722438"/>
            <a:ext cx="8229600" cy="3382962"/>
          </a:xfrm>
        </p:spPr>
        <p:txBody>
          <a:bodyPr/>
          <a:lstStyle/>
          <a:p>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fulfill my joy by               being like-minded, having the       same love, being of one accord,        of one mind.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Philippians 2:2 </a:t>
            </a:r>
          </a:p>
        </p:txBody>
      </p:sp>
      <p:sp>
        <p:nvSpPr>
          <p:cNvPr id="4" name="Rectangle 2"/>
          <p:cNvSpPr txBox="1">
            <a:spLocks noChangeArrowheads="1"/>
          </p:cNvSpPr>
          <p:nvPr/>
        </p:nvSpPr>
        <p:spPr bwMode="auto">
          <a:xfrm>
            <a:off x="1852246" y="3276133"/>
            <a:ext cx="1580961" cy="94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6" name="Rectangle 2" hidden="1">
            <a:extLst>
              <a:ext uri="{FF2B5EF4-FFF2-40B4-BE49-F238E27FC236}">
                <a16:creationId xmlns:a16="http://schemas.microsoft.com/office/drawing/2014/main" id="{1E5C8464-E521-43A8-A74B-0C11B8611D5C}"/>
              </a:ext>
            </a:extLst>
          </p:cNvPr>
          <p:cNvSpPr txBox="1">
            <a:spLocks noChangeArrowheads="1"/>
          </p:cNvSpPr>
          <p:nvPr/>
        </p:nvSpPr>
        <p:spPr bwMode="auto">
          <a:xfrm>
            <a:off x="3061426" y="2209799"/>
            <a:ext cx="2073315" cy="10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50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i="1" kern="0" dirty="0">
              <a:ln w="18415" cmpd="sng">
                <a:noFill/>
                <a:prstDash val="solid"/>
              </a:ln>
              <a:solidFill>
                <a:srgbClr val="FF0000"/>
              </a:solidFill>
              <a:effectLst>
                <a:outerShdw blurRad="63500" dir="3600000" algn="tl" rotWithShape="0">
                  <a:srgbClr val="000000">
                    <a:alpha val="70000"/>
                  </a:srgbClr>
                </a:outerShdw>
              </a:effectLst>
            </a:endParaRPr>
          </a:p>
        </p:txBody>
      </p:sp>
      <p:sp>
        <p:nvSpPr>
          <p:cNvPr id="7" name="Rectangle 2">
            <a:extLst>
              <a:ext uri="{FF2B5EF4-FFF2-40B4-BE49-F238E27FC236}">
                <a16:creationId xmlns:a16="http://schemas.microsoft.com/office/drawing/2014/main" id="{12020927-B35C-4029-94AB-7995A6364AA2}"/>
              </a:ext>
            </a:extLst>
          </p:cNvPr>
          <p:cNvSpPr txBox="1">
            <a:spLocks noChangeArrowheads="1"/>
          </p:cNvSpPr>
          <p:nvPr/>
        </p:nvSpPr>
        <p:spPr bwMode="auto">
          <a:xfrm>
            <a:off x="2000432" y="2581124"/>
            <a:ext cx="3778673" cy="99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00B0F0"/>
                  </a:solidFill>
                  <a:prstDash val="solid"/>
                </a:ln>
                <a:solidFill>
                  <a:srgbClr val="3BCCFF"/>
                </a:solidFill>
                <a:effectLst>
                  <a:glow rad="76200">
                    <a:schemeClr val="tx1">
                      <a:alpha val="80000"/>
                    </a:schemeClr>
                  </a:glow>
                  <a:outerShdw blurRad="63500" dir="3600000" algn="tl" rotWithShape="0">
                    <a:srgbClr val="000000">
                      <a:alpha val="70000"/>
                    </a:srgbClr>
                  </a:outerShdw>
                </a:effectLst>
              </a:rPr>
              <a:t>like-minded</a:t>
            </a:r>
            <a:endParaRPr lang="en-US" altLang="en-US" i="1" kern="0" dirty="0">
              <a:ln w="18415" cmpd="sng">
                <a:solidFill>
                  <a:srgbClr val="00B0F0"/>
                </a:solidFill>
                <a:prstDash val="solid"/>
              </a:ln>
              <a:solidFill>
                <a:srgbClr val="3BCCFF"/>
              </a:solidFill>
              <a:effectLst>
                <a:glow rad="76200">
                  <a:schemeClr val="tx1">
                    <a:alpha val="80000"/>
                  </a:schemeClr>
                </a:glow>
                <a:outerShdw blurRad="63500" dir="3600000" algn="tl" rotWithShape="0">
                  <a:srgbClr val="000000">
                    <a:alpha val="70000"/>
                  </a:srgbClr>
                </a:outerShdw>
              </a:effectLst>
            </a:endParaRPr>
          </a:p>
        </p:txBody>
      </p:sp>
      <p:sp>
        <p:nvSpPr>
          <p:cNvPr id="8" name="Rectangle 2">
            <a:extLst>
              <a:ext uri="{FF2B5EF4-FFF2-40B4-BE49-F238E27FC236}">
                <a16:creationId xmlns:a16="http://schemas.microsoft.com/office/drawing/2014/main" id="{C95BF36A-6444-4218-808F-D1A837E9DF32}"/>
              </a:ext>
            </a:extLst>
          </p:cNvPr>
          <p:cNvSpPr txBox="1">
            <a:spLocks noChangeArrowheads="1"/>
          </p:cNvSpPr>
          <p:nvPr/>
        </p:nvSpPr>
        <p:spPr bwMode="auto">
          <a:xfrm>
            <a:off x="276135" y="3253750"/>
            <a:ext cx="3209713" cy="98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C00000"/>
                  </a:solidFill>
                  <a:prstDash val="solid"/>
                </a:ln>
                <a:solidFill>
                  <a:srgbClr val="FF0000"/>
                </a:solidFill>
                <a:effectLst>
                  <a:glow rad="76200">
                    <a:schemeClr val="tx1">
                      <a:alpha val="80000"/>
                    </a:schemeClr>
                  </a:glow>
                  <a:outerShdw blurRad="63500" dir="3600000" algn="tl" rotWithShape="0">
                    <a:srgbClr val="000000">
                      <a:alpha val="70000"/>
                    </a:srgbClr>
                  </a:outerShdw>
                </a:effectLst>
              </a:rPr>
              <a:t>same love</a:t>
            </a:r>
            <a:endParaRPr lang="en-US" altLang="en-US" i="1" kern="0" dirty="0">
              <a:ln w="18415" cmpd="sng">
                <a:solidFill>
                  <a:srgbClr val="C00000"/>
                </a:solidFill>
                <a:prstDash val="solid"/>
              </a:ln>
              <a:solidFill>
                <a:srgbClr val="FF0000"/>
              </a:solidFill>
              <a:effectLst>
                <a:glow rad="76200">
                  <a:schemeClr val="tx1">
                    <a:alpha val="80000"/>
                  </a:schemeClr>
                </a:glow>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6D82367A-1BD3-423F-B977-3DCD5F05716D}"/>
              </a:ext>
            </a:extLst>
          </p:cNvPr>
          <p:cNvSpPr txBox="1">
            <a:spLocks noChangeArrowheads="1"/>
          </p:cNvSpPr>
          <p:nvPr/>
        </p:nvSpPr>
        <p:spPr bwMode="auto">
          <a:xfrm>
            <a:off x="5360610" y="3253750"/>
            <a:ext cx="3273938" cy="98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CC66FF"/>
                  </a:solidFill>
                  <a:prstDash val="solid"/>
                </a:ln>
                <a:solidFill>
                  <a:srgbClr val="7E69A1"/>
                </a:solidFill>
                <a:effectLst>
                  <a:glow rad="76200">
                    <a:schemeClr val="tx1">
                      <a:alpha val="80000"/>
                    </a:schemeClr>
                  </a:glow>
                  <a:outerShdw blurRad="63500" dir="3600000" algn="tl" rotWithShape="0">
                    <a:srgbClr val="000000">
                      <a:alpha val="70000"/>
                    </a:srgbClr>
                  </a:outerShdw>
                </a:effectLst>
              </a:rPr>
              <a:t>one accord</a:t>
            </a:r>
            <a:endParaRPr lang="en-US" altLang="en-US" i="1" kern="0" dirty="0">
              <a:ln w="18415" cmpd="sng">
                <a:solidFill>
                  <a:srgbClr val="CC66FF"/>
                </a:solidFill>
                <a:prstDash val="solid"/>
              </a:ln>
              <a:solidFill>
                <a:srgbClr val="7E69A1"/>
              </a:solidFill>
              <a:effectLst>
                <a:glow rad="76200">
                  <a:schemeClr val="tx1">
                    <a:alpha val="80000"/>
                  </a:schemeClr>
                </a:glow>
                <a:outerShdw blurRad="63500" dir="3600000" algn="tl" rotWithShape="0">
                  <a:srgbClr val="000000">
                    <a:alpha val="70000"/>
                  </a:srgbClr>
                </a:outerShdw>
              </a:effectLst>
            </a:endParaRPr>
          </a:p>
        </p:txBody>
      </p:sp>
      <p:sp>
        <p:nvSpPr>
          <p:cNvPr id="10" name="Rectangle 2">
            <a:extLst>
              <a:ext uri="{FF2B5EF4-FFF2-40B4-BE49-F238E27FC236}">
                <a16:creationId xmlns:a16="http://schemas.microsoft.com/office/drawing/2014/main" id="{E7DA041A-39A8-4B03-A952-013C59661E9A}"/>
              </a:ext>
            </a:extLst>
          </p:cNvPr>
          <p:cNvSpPr txBox="1">
            <a:spLocks noChangeArrowheads="1"/>
          </p:cNvSpPr>
          <p:nvPr/>
        </p:nvSpPr>
        <p:spPr bwMode="auto">
          <a:xfrm>
            <a:off x="1512268" y="3933019"/>
            <a:ext cx="3276963" cy="977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rgbClr val="FFC000"/>
                  </a:solidFill>
                  <a:prstDash val="solid"/>
                </a:ln>
                <a:solidFill>
                  <a:srgbClr val="FF9900"/>
                </a:solidFill>
                <a:effectLst>
                  <a:glow rad="76200">
                    <a:schemeClr val="tx1">
                      <a:alpha val="80000"/>
                    </a:schemeClr>
                  </a:glow>
                  <a:outerShdw blurRad="63500" dir="3600000" algn="tl" rotWithShape="0">
                    <a:srgbClr val="000000">
                      <a:alpha val="70000"/>
                    </a:srgbClr>
                  </a:outerShdw>
                </a:effectLst>
              </a:rPr>
              <a:t>one mind</a:t>
            </a:r>
            <a:endParaRPr lang="en-US" altLang="en-US" i="1" kern="0" dirty="0">
              <a:ln w="18415" cmpd="sng">
                <a:solidFill>
                  <a:srgbClr val="FFC000"/>
                </a:solidFill>
                <a:prstDash val="solid"/>
              </a:ln>
              <a:solidFill>
                <a:srgbClr val="FF9900"/>
              </a:solidFill>
              <a:effectLst>
                <a:glow rad="76200">
                  <a:schemeClr val="tx1">
                    <a:alpha val="8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3191553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600"/>
                                        <p:tgtEl>
                                          <p:spTgt spid="8"/>
                                        </p:tgtEl>
                                      </p:cBhvr>
                                    </p:animEffect>
                                  </p:childTnLst>
                                </p:cTn>
                              </p:par>
                              <p:par>
                                <p:cTn id="22" presetID="22" presetClass="entr" presetSubtype="8" fill="hold" grpId="0" nodeType="withEffect">
                                  <p:stCondLst>
                                    <p:cond delay="11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600"/>
                                        <p:tgtEl>
                                          <p:spTgt spid="9"/>
                                        </p:tgtEl>
                                      </p:cBhvr>
                                    </p:animEffect>
                                  </p:childTnLst>
                                </p:cTn>
                              </p:par>
                              <p:par>
                                <p:cTn id="25" presetID="22" presetClass="entr" presetSubtype="8" fill="hold" grpId="0" nodeType="withEffect">
                                  <p:stCondLst>
                                    <p:cond delay="17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0" presetClass="path" presetSubtype="0" accel="50000" decel="50000" fill="hold" grpId="2" nodeType="withEffect">
                                  <p:stCondLst>
                                    <p:cond delay="0"/>
                                  </p:stCondLst>
                                  <p:childTnLst>
                                    <p:animMotion origin="layout" path="M -2.5E-6 0.00023 L 0.17431 -0.14213 " pathEditMode="relative" rAng="0" ptsTypes="AA">
                                      <p:cBhvr>
                                        <p:cTn id="34" dur="2000" fill="hold"/>
                                        <p:tgtEl>
                                          <p:spTgt spid="4"/>
                                        </p:tgtEl>
                                        <p:attrNameLst>
                                          <p:attrName>ppt_x</p:attrName>
                                          <p:attrName>ppt_y</p:attrName>
                                        </p:attrNameLst>
                                      </p:cBhvr>
                                      <p:rCtr x="8715" y="-7130"/>
                                    </p:animMotion>
                                  </p:childTnLst>
                                </p:cTn>
                              </p:par>
                              <p:par>
                                <p:cTn id="35" presetID="10" presetClass="exit" presetSubtype="0" fill="hold" grpId="1" nodeType="withEffect">
                                  <p:stCondLst>
                                    <p:cond delay="0"/>
                                  </p:stCondLst>
                                  <p:childTnLst>
                                    <p:animEffect transition="out" filter="fade">
                                      <p:cBhvr>
                                        <p:cTn id="36" dur="1250"/>
                                        <p:tgtEl>
                                          <p:spTgt spid="2"/>
                                        </p:tgtEl>
                                      </p:cBhvr>
                                    </p:animEffect>
                                    <p:set>
                                      <p:cBhvr>
                                        <p:cTn id="37" dur="1" fill="hold">
                                          <p:stCondLst>
                                            <p:cond delay="1249"/>
                                          </p:stCondLst>
                                        </p:cTn>
                                        <p:tgtEl>
                                          <p:spTgt spid="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7" grpId="0"/>
      <p:bldP spid="7" grpId="1"/>
      <p:bldP spid="8" grpId="0"/>
      <p:bldP spid="8" grpId="1"/>
      <p:bldP spid="9" grpId="0"/>
      <p:bldP spid="9" grpId="1"/>
      <p:bldP spid="10" grpId="0"/>
      <p:bldP spid="10"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90" t="4093"/>
          <a:stretch/>
        </p:blipFill>
        <p:spPr>
          <a:xfrm>
            <a:off x="0" y="0"/>
            <a:ext cx="9144000" cy="6858000"/>
          </a:xfrm>
          <a:prstGeom prst="rect">
            <a:avLst/>
          </a:prstGeom>
        </p:spPr>
      </p:pic>
      <p:sp>
        <p:nvSpPr>
          <p:cNvPr id="41986" name="Rectangle 2"/>
          <p:cNvSpPr>
            <a:spLocks noGrp="1" noChangeArrowheads="1"/>
          </p:cNvSpPr>
          <p:nvPr>
            <p:ph type="title"/>
          </p:nvPr>
        </p:nvSpPr>
        <p:spPr>
          <a:xfrm>
            <a:off x="457200" y="2209800"/>
            <a:ext cx="8229600" cy="2468562"/>
          </a:xfrm>
        </p:spPr>
        <p:txBody>
          <a:bodyPr/>
          <a:lstStyle/>
          <a:p>
            <a:pPr eaLnBrk="1" hangingPunct="1"/>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"Greater love has no one     than this, than to lay down one's life for his friends.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15:13 </a:t>
            </a:r>
          </a:p>
        </p:txBody>
      </p:sp>
      <p:sp>
        <p:nvSpPr>
          <p:cNvPr id="4" name="Rectangle 2"/>
          <p:cNvSpPr txBox="1">
            <a:spLocks noChangeArrowheads="1"/>
          </p:cNvSpPr>
          <p:nvPr/>
        </p:nvSpPr>
        <p:spPr bwMode="auto">
          <a:xfrm>
            <a:off x="3061426" y="2209799"/>
            <a:ext cx="2073315" cy="10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50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5" name="Rectangle 2" hidden="1">
            <a:extLst>
              <a:ext uri="{FF2B5EF4-FFF2-40B4-BE49-F238E27FC236}">
                <a16:creationId xmlns:a16="http://schemas.microsoft.com/office/drawing/2014/main" id="{45A8CE36-42CC-4553-8301-0A07A664A8B2}"/>
              </a:ext>
            </a:extLst>
          </p:cNvPr>
          <p:cNvSpPr txBox="1">
            <a:spLocks noChangeArrowheads="1"/>
          </p:cNvSpPr>
          <p:nvPr/>
        </p:nvSpPr>
        <p:spPr bwMode="auto">
          <a:xfrm>
            <a:off x="2819400" y="1676400"/>
            <a:ext cx="199711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5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ppt_x</p:attrName>
                                        </p:attrNameLst>
                                      </p:cBhvr>
                                      <p:tavLst>
                                        <p:tav tm="0">
                                          <p:val>
                                            <p:strVal val="#ppt_x"/>
                                          </p:val>
                                        </p:tav>
                                        <p:tav tm="100000">
                                          <p:val>
                                            <p:strVal val="#ppt_x"/>
                                          </p:val>
                                        </p:tav>
                                      </p:tavLst>
                                    </p:anim>
                                    <p:anim calcmode="lin" valueType="num">
                                      <p:cBhvr>
                                        <p:cTn id="8" dur="500" fill="hold"/>
                                        <p:tgtEl>
                                          <p:spTgt spid="41986"/>
                                        </p:tgtEl>
                                        <p:attrNameLst>
                                          <p:attrName>ppt_y</p:attrName>
                                        </p:attrNameLst>
                                      </p:cBhvr>
                                      <p:tavLst>
                                        <p:tav tm="0">
                                          <p:val>
                                            <p:strVal val="#ppt_y+#ppt_h/2"/>
                                          </p:val>
                                        </p:tav>
                                        <p:tav tm="100000">
                                          <p:val>
                                            <p:strVal val="#ppt_y"/>
                                          </p:val>
                                        </p:tav>
                                      </p:tavLst>
                                    </p:anim>
                                    <p:anim calcmode="lin" valueType="num">
                                      <p:cBhvr>
                                        <p:cTn id="9" dur="500" fill="hold"/>
                                        <p:tgtEl>
                                          <p:spTgt spid="41986"/>
                                        </p:tgtEl>
                                        <p:attrNameLst>
                                          <p:attrName>ppt_w</p:attrName>
                                        </p:attrNameLst>
                                      </p:cBhvr>
                                      <p:tavLst>
                                        <p:tav tm="0">
                                          <p:val>
                                            <p:strVal val="#ppt_w"/>
                                          </p:val>
                                        </p:tav>
                                        <p:tav tm="100000">
                                          <p:val>
                                            <p:strVal val="#ppt_w"/>
                                          </p:val>
                                        </p:tav>
                                      </p:tavLst>
                                    </p:anim>
                                    <p:anim calcmode="lin" valueType="num">
                                      <p:cBhvr>
                                        <p:cTn id="10" dur="500" fill="hold"/>
                                        <p:tgtEl>
                                          <p:spTgt spid="4198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grpId="2" nodeType="withEffect">
                                  <p:stCondLst>
                                    <p:cond delay="0"/>
                                  </p:stCondLst>
                                  <p:childTnLst>
                                    <p:animMotion origin="layout" path="M -2.77778E-7 0 L -0.02882 -0.08125 " pathEditMode="relative" rAng="0" ptsTypes="AA">
                                      <p:cBhvr>
                                        <p:cTn id="21" dur="2000" fill="hold"/>
                                        <p:tgtEl>
                                          <p:spTgt spid="4"/>
                                        </p:tgtEl>
                                        <p:attrNameLst>
                                          <p:attrName>ppt_x</p:attrName>
                                          <p:attrName>ppt_y</p:attrName>
                                        </p:attrNameLst>
                                      </p:cBhvr>
                                      <p:rCtr x="-1441" y="-4074"/>
                                    </p:animMotion>
                                  </p:childTnLst>
                                </p:cTn>
                              </p:par>
                              <p:par>
                                <p:cTn id="22" presetID="10" presetClass="exit" presetSubtype="0" fill="hold" grpId="1" nodeType="withEffect">
                                  <p:stCondLst>
                                    <p:cond delay="0"/>
                                  </p:stCondLst>
                                  <p:childTnLst>
                                    <p:animEffect transition="out" filter="fade">
                                      <p:cBhvr>
                                        <p:cTn id="23" dur="1250"/>
                                        <p:tgtEl>
                                          <p:spTgt spid="41986"/>
                                        </p:tgtEl>
                                      </p:cBhvr>
                                    </p:animEffect>
                                    <p:set>
                                      <p:cBhvr>
                                        <p:cTn id="24" dur="1" fill="hold">
                                          <p:stCondLst>
                                            <p:cond delay="1249"/>
                                          </p:stCondLst>
                                        </p:cTn>
                                        <p:tgtEl>
                                          <p:spTgt spid="419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6" grpId="1"/>
      <p:bldP spid="4" grpId="0"/>
      <p:bldP spid="4" grpId="1"/>
      <p:bldP spid="4" grpId="2"/>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617" b="24508"/>
          <a:stretch/>
        </p:blipFill>
        <p:spPr>
          <a:xfrm>
            <a:off x="0" y="0"/>
            <a:ext cx="9144000" cy="6858000"/>
          </a:xfrm>
          <a:prstGeom prst="rect">
            <a:avLst/>
          </a:prstGeom>
        </p:spPr>
      </p:pic>
      <p:sp>
        <p:nvSpPr>
          <p:cNvPr id="43010" name="Rectangle 2"/>
          <p:cNvSpPr>
            <a:spLocks noGrp="1" noChangeArrowheads="1"/>
          </p:cNvSpPr>
          <p:nvPr>
            <p:ph type="title"/>
          </p:nvPr>
        </p:nvSpPr>
        <p:spPr>
          <a:xfrm>
            <a:off x="609600" y="1417638"/>
            <a:ext cx="7924800" cy="3611562"/>
          </a:xfrm>
        </p:spPr>
        <p:txBody>
          <a:bodyPr/>
          <a:lstStyle/>
          <a:p>
            <a:pPr eaLnBrk="1" hangingPunct="1"/>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if you love those who love you, what credit is that to you? For even sinners love those who love them."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Luke 6:32 </a:t>
            </a:r>
          </a:p>
        </p:txBody>
      </p:sp>
      <p:sp>
        <p:nvSpPr>
          <p:cNvPr id="4" name="Rectangle 2"/>
          <p:cNvSpPr txBox="1">
            <a:spLocks noChangeArrowheads="1"/>
          </p:cNvSpPr>
          <p:nvPr/>
        </p:nvSpPr>
        <p:spPr bwMode="auto">
          <a:xfrm>
            <a:off x="2819400" y="1676400"/>
            <a:ext cx="199711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5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5" name="Rectangle 2">
            <a:extLst>
              <a:ext uri="{FF2B5EF4-FFF2-40B4-BE49-F238E27FC236}">
                <a16:creationId xmlns:a16="http://schemas.microsoft.com/office/drawing/2014/main" id="{97DFEB2C-38B4-4F38-B749-FBFF872807F7}"/>
              </a:ext>
            </a:extLst>
          </p:cNvPr>
          <p:cNvSpPr txBox="1">
            <a:spLocks noChangeArrowheads="1"/>
          </p:cNvSpPr>
          <p:nvPr/>
        </p:nvSpPr>
        <p:spPr bwMode="auto">
          <a:xfrm>
            <a:off x="128338" y="4764505"/>
            <a:ext cx="864669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5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63500">
                    <a:srgbClr val="C00000"/>
                  </a:glow>
                  <a:outerShdw blurRad="76200" dist="50800" dir="5400000" algn="tl" rotWithShape="0">
                    <a:srgbClr val="000000">
                      <a:alpha val="65000"/>
                    </a:srgbClr>
                  </a:outerShdw>
                </a:effectLst>
                <a:cs typeface="Calibri" panose="020F0502020204030204" pitchFamily="34" charset="0"/>
              </a:rPr>
              <a:t>Only Love those who love you?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1000" fill="hold"/>
                                        <p:tgtEl>
                                          <p:spTgt spid="43010"/>
                                        </p:tgtEl>
                                        <p:attrNameLst>
                                          <p:attrName>ppt_w</p:attrName>
                                        </p:attrNameLst>
                                      </p:cBhvr>
                                      <p:tavLst>
                                        <p:tav tm="0">
                                          <p:val>
                                            <p:fltVal val="0"/>
                                          </p:val>
                                        </p:tav>
                                        <p:tav tm="100000">
                                          <p:val>
                                            <p:strVal val="#ppt_w"/>
                                          </p:val>
                                        </p:tav>
                                      </p:tavLst>
                                    </p:anim>
                                    <p:anim calcmode="lin" valueType="num">
                                      <p:cBhvr>
                                        <p:cTn id="8" dur="1000" fill="hold"/>
                                        <p:tgtEl>
                                          <p:spTgt spid="43010"/>
                                        </p:tgtEl>
                                        <p:attrNameLst>
                                          <p:attrName>ppt_h</p:attrName>
                                        </p:attrNameLst>
                                      </p:cBhvr>
                                      <p:tavLst>
                                        <p:tav tm="0">
                                          <p:val>
                                            <p:fltVal val="0"/>
                                          </p:val>
                                        </p:tav>
                                        <p:tav tm="100000">
                                          <p:val>
                                            <p:strVal val="#ppt_h"/>
                                          </p:val>
                                        </p:tav>
                                      </p:tavLst>
                                    </p:anim>
                                    <p:animEffect transition="in" filter="fade">
                                      <p:cBhvr>
                                        <p:cTn id="9" dur="1000"/>
                                        <p:tgtEl>
                                          <p:spTgt spid="43010"/>
                                        </p:tgtEl>
                                      </p:cBhvr>
                                    </p:animEffect>
                                  </p:childTnLst>
                                </p:cTn>
                              </p:par>
                              <p:par>
                                <p:cTn id="10" presetID="42" presetClass="path" presetSubtype="0" accel="50000" decel="50000" fill="hold" grpId="1" nodeType="withEffect">
                                  <p:stCondLst>
                                    <p:cond delay="0"/>
                                  </p:stCondLst>
                                  <p:childTnLst>
                                    <p:animMotion origin="layout" path="M 0 -2.71045E-6 L -0.01667 0.27429 " pathEditMode="relative" rAng="0" ptsTypes="AA">
                                      <p:cBhvr>
                                        <p:cTn id="11" dur="1000" spd="-100000" fill="hold"/>
                                        <p:tgtEl>
                                          <p:spTgt spid="43010"/>
                                        </p:tgtEl>
                                        <p:attrNameLst>
                                          <p:attrName>ppt_x</p:attrName>
                                          <p:attrName>ppt_y</p:attrName>
                                        </p:attrNameLst>
                                      </p:cBhvr>
                                      <p:rCtr x="-833" y="13714"/>
                                    </p:animMotion>
                                  </p:childTnLst>
                                </p:cTn>
                              </p:par>
                            </p:childTnLst>
                          </p:cTn>
                        </p:par>
                        <p:par>
                          <p:cTn id="12" fill="hold">
                            <p:stCondLst>
                              <p:cond delay="1000"/>
                            </p:stCondLst>
                            <p:childTnLst>
                              <p:par>
                                <p:cTn id="13" presetID="10" presetClass="exit" presetSubtype="0" fill="hold" grpId="1" nodeType="after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17" presetClass="entr" presetSubtype="10" fill="hold" grpId="2"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6" presetClass="emph" presetSubtype="0" fill="hold" grpId="3" nodeType="withEffect">
                                  <p:stCondLst>
                                    <p:cond delay="0"/>
                                  </p:stCondLst>
                                  <p:childTnLst>
                                    <p:animScale>
                                      <p:cBhvr>
                                        <p:cTn id="33" dur="2000" fill="hold"/>
                                        <p:tgtEl>
                                          <p:spTgt spid="4"/>
                                        </p:tgtEl>
                                      </p:cBhvr>
                                      <p:by x="110000" y="110000"/>
                                    </p:animScale>
                                  </p:childTnLst>
                                </p:cTn>
                              </p:par>
                              <p:par>
                                <p:cTn id="34" presetID="0" presetClass="path" presetSubtype="0" accel="50000" decel="50000" fill="hold" grpId="2" nodeType="withEffect">
                                  <p:stCondLst>
                                    <p:cond delay="0"/>
                                  </p:stCondLst>
                                  <p:childTnLst>
                                    <p:animMotion origin="layout" path="M -4.72222E-6 0.00023 L -0.12864 -0.16991 " pathEditMode="relative" rAng="0" ptsTypes="AA">
                                      <p:cBhvr>
                                        <p:cTn id="35" dur="2000" fill="hold"/>
                                        <p:tgtEl>
                                          <p:spTgt spid="4"/>
                                        </p:tgtEl>
                                        <p:attrNameLst>
                                          <p:attrName>ppt_x</p:attrName>
                                          <p:attrName>ppt_y</p:attrName>
                                        </p:attrNameLst>
                                      </p:cBhvr>
                                      <p:rCtr x="-6441" y="-8519"/>
                                    </p:animMotion>
                                  </p:childTnLst>
                                </p:cTn>
                              </p:par>
                              <p:par>
                                <p:cTn id="36" presetID="10" presetClass="exit" presetSubtype="0" fill="hold" grpId="2" nodeType="withEffect">
                                  <p:stCondLst>
                                    <p:cond delay="0"/>
                                  </p:stCondLst>
                                  <p:childTnLst>
                                    <p:animEffect transition="out" filter="fade">
                                      <p:cBhvr>
                                        <p:cTn id="37" dur="1250"/>
                                        <p:tgtEl>
                                          <p:spTgt spid="43010"/>
                                        </p:tgtEl>
                                      </p:cBhvr>
                                    </p:animEffect>
                                    <p:set>
                                      <p:cBhvr>
                                        <p:cTn id="38" dur="1" fill="hold">
                                          <p:stCondLst>
                                            <p:cond delay="1249"/>
                                          </p:stCondLst>
                                        </p:cTn>
                                        <p:tgtEl>
                                          <p:spTgt spid="43010"/>
                                        </p:tgtEl>
                                        <p:attrNameLst>
                                          <p:attrName>style.visibility</p:attrName>
                                        </p:attrNameLst>
                                      </p:cBhvr>
                                      <p:to>
                                        <p:strVal val="hidden"/>
                                      </p:to>
                                    </p:set>
                                  </p:childTnLst>
                                </p:cTn>
                              </p:par>
                              <p:par>
                                <p:cTn id="39" presetID="23" presetClass="exit" presetSubtype="32" fill="hold" grpId="1" nodeType="withEffect">
                                  <p:stCondLst>
                                    <p:cond delay="0"/>
                                  </p:stCondLst>
                                  <p:childTnLst>
                                    <p:anim calcmode="lin" valueType="num">
                                      <p:cBhvr>
                                        <p:cTn id="40" dur="1000"/>
                                        <p:tgtEl>
                                          <p:spTgt spid="5"/>
                                        </p:tgtEl>
                                        <p:attrNameLst>
                                          <p:attrName>ppt_w</p:attrName>
                                        </p:attrNameLst>
                                      </p:cBhvr>
                                      <p:tavLst>
                                        <p:tav tm="0">
                                          <p:val>
                                            <p:strVal val="ppt_w"/>
                                          </p:val>
                                        </p:tav>
                                        <p:tav tm="100000">
                                          <p:val>
                                            <p:fltVal val="0"/>
                                          </p:val>
                                        </p:tav>
                                      </p:tavLst>
                                    </p:anim>
                                    <p:anim calcmode="lin" valueType="num">
                                      <p:cBhvr>
                                        <p:cTn id="41" dur="1000"/>
                                        <p:tgtEl>
                                          <p:spTgt spid="5"/>
                                        </p:tgtEl>
                                        <p:attrNameLst>
                                          <p:attrName>ppt_h</p:attrName>
                                        </p:attrNameLst>
                                      </p:cBhvr>
                                      <p:tavLst>
                                        <p:tav tm="0">
                                          <p:val>
                                            <p:strVal val="ppt_h"/>
                                          </p:val>
                                        </p:tav>
                                        <p:tav tm="100000">
                                          <p:val>
                                            <p:fltVal val="0"/>
                                          </p:val>
                                        </p:tav>
                                      </p:tavLst>
                                    </p:anim>
                                    <p:set>
                                      <p:cBhvr>
                                        <p:cTn id="42" dur="1" fill="hold">
                                          <p:stCondLst>
                                            <p:cond delay="999"/>
                                          </p:stCondLst>
                                        </p:cTn>
                                        <p:tgtEl>
                                          <p:spTgt spid="5"/>
                                        </p:tgtEl>
                                        <p:attrNameLst>
                                          <p:attrName>style.visibility</p:attrName>
                                        </p:attrNameLst>
                                      </p:cBhvr>
                                      <p:to>
                                        <p:strVal val="hidden"/>
                                      </p:to>
                                    </p:set>
                                  </p:childTnLst>
                                </p:cTn>
                              </p:par>
                              <p:par>
                                <p:cTn id="43" presetID="42" presetClass="path" presetSubtype="0" accel="50000" decel="50000" fill="hold" grpId="3" nodeType="withEffect">
                                  <p:stCondLst>
                                    <p:cond delay="0"/>
                                  </p:stCondLst>
                                  <p:childTnLst>
                                    <p:animMotion origin="layout" path="M 4.44444E-6 -3.7037E-6 L -0.01511 -0.07014 " pathEditMode="relative" rAng="0" ptsTypes="AA">
                                      <p:cBhvr>
                                        <p:cTn id="44" dur="1000" fill="hold"/>
                                        <p:tgtEl>
                                          <p:spTgt spid="5"/>
                                        </p:tgtEl>
                                        <p:attrNameLst>
                                          <p:attrName>ppt_x</p:attrName>
                                          <p:attrName>ppt_y</p:attrName>
                                        </p:attrNameLst>
                                      </p:cBhvr>
                                      <p:rCtr x="-764"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43010" grpId="1"/>
      <p:bldP spid="43010" grpId="2"/>
      <p:bldP spid="4" grpId="0"/>
      <p:bldP spid="4" grpId="1"/>
      <p:bldP spid="4" grpId="2"/>
      <p:bldP spid="4" grpId="3"/>
      <p:bldP spid="5" grpId="0"/>
      <p:bldP spid="5" grpId="1"/>
      <p:bldP spid="5" grpId="2"/>
      <p:bldP spid="5" grpId="3"/>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254" r="18692"/>
          <a:stretch/>
        </p:blipFill>
        <p:spPr>
          <a:xfrm>
            <a:off x="0" y="0"/>
            <a:ext cx="9144000" cy="6858000"/>
          </a:xfrm>
          <a:prstGeom prst="rect">
            <a:avLst/>
          </a:prstGeom>
        </p:spPr>
      </p:pic>
      <p:sp>
        <p:nvSpPr>
          <p:cNvPr id="4" name="Rectangle 2"/>
          <p:cNvSpPr txBox="1">
            <a:spLocks noChangeArrowheads="1"/>
          </p:cNvSpPr>
          <p:nvPr/>
        </p:nvSpPr>
        <p:spPr bwMode="auto">
          <a:xfrm>
            <a:off x="2406570" y="4114800"/>
            <a:ext cx="3689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He is kind</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1600200" y="533400"/>
            <a:ext cx="207331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51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44034" name="Rectangle 2"/>
          <p:cNvSpPr>
            <a:spLocks noGrp="1" noChangeArrowheads="1"/>
          </p:cNvSpPr>
          <p:nvPr>
            <p:ph type="title"/>
          </p:nvPr>
        </p:nvSpPr>
        <p:spPr>
          <a:xfrm>
            <a:off x="457200" y="685800"/>
            <a:ext cx="8229600" cy="55927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love your enemies, do good, and lend, hoping for nothing in return; and your reward will be great, and you will be sons of the Most High. For He is kind to the unthankful and evil."</a:t>
            </a:r>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Luke 6:35 </a:t>
            </a:r>
          </a:p>
        </p:txBody>
      </p:sp>
      <p:sp>
        <p:nvSpPr>
          <p:cNvPr id="6" name="Rectangle 6">
            <a:extLst>
              <a:ext uri="{FF2B5EF4-FFF2-40B4-BE49-F238E27FC236}">
                <a16:creationId xmlns:a16="http://schemas.microsoft.com/office/drawing/2014/main" id="{4BA3B266-D304-4832-909E-B017F23B87BB}"/>
              </a:ext>
            </a:extLst>
          </p:cNvPr>
          <p:cNvSpPr>
            <a:spLocks noChangeArrowheads="1"/>
          </p:cNvSpPr>
          <p:nvPr/>
        </p:nvSpPr>
        <p:spPr bwMode="auto">
          <a:xfrm>
            <a:off x="2684150" y="4335780"/>
            <a:ext cx="3157849" cy="72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He is kind</a:t>
            </a:r>
            <a:endParaRPr kumimoji="0" lang="en-US" sz="4800" i="1"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endParaRPr>
          </a:p>
        </p:txBody>
      </p:sp>
      <p:sp>
        <p:nvSpPr>
          <p:cNvPr id="7" name="Oval 44">
            <a:extLst>
              <a:ext uri="{FF2B5EF4-FFF2-40B4-BE49-F238E27FC236}">
                <a16:creationId xmlns:a16="http://schemas.microsoft.com/office/drawing/2014/main" id="{3ABD5C2E-A6AE-49D2-93A5-8A1A4B05D94E}"/>
              </a:ext>
            </a:extLst>
          </p:cNvPr>
          <p:cNvSpPr/>
          <p:nvPr/>
        </p:nvSpPr>
        <p:spPr>
          <a:xfrm>
            <a:off x="3733962" y="4375681"/>
            <a:ext cx="714213" cy="682094"/>
          </a:xfrm>
          <a:prstGeom prst="ellipse">
            <a:avLst/>
          </a:prstGeom>
          <a:noFill/>
          <a:ln w="57150" cap="flat" cmpd="sng" algn="ctr">
            <a:solidFill>
              <a:srgbClr val="00B0F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9" name="Freeform 58">
            <a:extLst>
              <a:ext uri="{FF2B5EF4-FFF2-40B4-BE49-F238E27FC236}">
                <a16:creationId xmlns:a16="http://schemas.microsoft.com/office/drawing/2014/main" id="{9AA01811-3A9E-4179-9609-2D6F1B61340B}"/>
              </a:ext>
            </a:extLst>
          </p:cNvPr>
          <p:cNvSpPr>
            <a:spLocks/>
          </p:cNvSpPr>
          <p:nvPr/>
        </p:nvSpPr>
        <p:spPr bwMode="auto">
          <a:xfrm>
            <a:off x="3357041" y="4009803"/>
            <a:ext cx="2166980" cy="397580"/>
          </a:xfrm>
          <a:custGeom>
            <a:avLst/>
            <a:gdLst>
              <a:gd name="T0" fmla="*/ 0 w 2168"/>
              <a:gd name="T1" fmla="*/ 0 h 1714"/>
              <a:gd name="T2" fmla="*/ 411 w 2168"/>
              <a:gd name="T3" fmla="*/ 445 h 1714"/>
              <a:gd name="T4" fmla="*/ 612 w 2168"/>
              <a:gd name="T5" fmla="*/ 1477 h 1714"/>
              <a:gd name="T6" fmla="*/ 2168 w 2168"/>
              <a:gd name="T7" fmla="*/ 1714 h 1714"/>
              <a:gd name="connsiteX0" fmla="*/ 6491 w 16491"/>
              <a:gd name="connsiteY0" fmla="*/ 0 h 10000"/>
              <a:gd name="connsiteX1" fmla="*/ 21 w 16491"/>
              <a:gd name="connsiteY1" fmla="*/ 1732 h 10000"/>
              <a:gd name="connsiteX2" fmla="*/ 9314 w 16491"/>
              <a:gd name="connsiteY2" fmla="*/ 8617 h 10000"/>
              <a:gd name="connsiteX3" fmla="*/ 16491 w 16491"/>
              <a:gd name="connsiteY3" fmla="*/ 10000 h 10000"/>
              <a:gd name="connsiteX0" fmla="*/ 10816 w 20816"/>
              <a:gd name="connsiteY0" fmla="*/ 0 h 10000"/>
              <a:gd name="connsiteX1" fmla="*/ 4346 w 20816"/>
              <a:gd name="connsiteY1" fmla="*/ 1732 h 10000"/>
              <a:gd name="connsiteX2" fmla="*/ 294 w 20816"/>
              <a:gd name="connsiteY2" fmla="*/ 4790 h 10000"/>
              <a:gd name="connsiteX3" fmla="*/ 20816 w 20816"/>
              <a:gd name="connsiteY3" fmla="*/ 10000 h 10000"/>
              <a:gd name="connsiteX0" fmla="*/ 12987 w 13001"/>
              <a:gd name="connsiteY0" fmla="*/ 0 h 10370"/>
              <a:gd name="connsiteX1" fmla="*/ 6517 w 13001"/>
              <a:gd name="connsiteY1" fmla="*/ 1732 h 10370"/>
              <a:gd name="connsiteX2" fmla="*/ 2465 w 13001"/>
              <a:gd name="connsiteY2" fmla="*/ 4790 h 10370"/>
              <a:gd name="connsiteX3" fmla="*/ 280 w 13001"/>
              <a:gd name="connsiteY3" fmla="*/ 10370 h 10370"/>
              <a:gd name="connsiteX0" fmla="*/ 12707 w 12721"/>
              <a:gd name="connsiteY0" fmla="*/ 0 h 10370"/>
              <a:gd name="connsiteX1" fmla="*/ 6237 w 12721"/>
              <a:gd name="connsiteY1" fmla="*/ 1732 h 10370"/>
              <a:gd name="connsiteX2" fmla="*/ 2185 w 12721"/>
              <a:gd name="connsiteY2" fmla="*/ 4790 h 10370"/>
              <a:gd name="connsiteX3" fmla="*/ 0 w 12721"/>
              <a:gd name="connsiteY3" fmla="*/ 10370 h 10370"/>
              <a:gd name="connsiteX0" fmla="*/ 12707 w 12722"/>
              <a:gd name="connsiteY0" fmla="*/ 0 h 10370"/>
              <a:gd name="connsiteX1" fmla="*/ 6237 w 12722"/>
              <a:gd name="connsiteY1" fmla="*/ 1732 h 10370"/>
              <a:gd name="connsiteX2" fmla="*/ 0 w 12722"/>
              <a:gd name="connsiteY2" fmla="*/ 10370 h 10370"/>
              <a:gd name="connsiteX0" fmla="*/ 12707 w 12721"/>
              <a:gd name="connsiteY0" fmla="*/ 0 h 10370"/>
              <a:gd name="connsiteX1" fmla="*/ 6237 w 12721"/>
              <a:gd name="connsiteY1" fmla="*/ 1732 h 10370"/>
              <a:gd name="connsiteX2" fmla="*/ 1752 w 12721"/>
              <a:gd name="connsiteY2" fmla="*/ 4815 h 10370"/>
              <a:gd name="connsiteX3" fmla="*/ 0 w 12721"/>
              <a:gd name="connsiteY3" fmla="*/ 10370 h 10370"/>
              <a:gd name="connsiteX0" fmla="*/ 12707 w 12721"/>
              <a:gd name="connsiteY0" fmla="*/ 0 h 10370"/>
              <a:gd name="connsiteX1" fmla="*/ 6436 w 12721"/>
              <a:gd name="connsiteY1" fmla="*/ 1238 h 10370"/>
              <a:gd name="connsiteX2" fmla="*/ 1752 w 12721"/>
              <a:gd name="connsiteY2" fmla="*/ 4815 h 10370"/>
              <a:gd name="connsiteX3" fmla="*/ 0 w 12721"/>
              <a:gd name="connsiteY3" fmla="*/ 10370 h 10370"/>
              <a:gd name="connsiteX0" fmla="*/ 12707 w 12707"/>
              <a:gd name="connsiteY0" fmla="*/ 0 h 10370"/>
              <a:gd name="connsiteX1" fmla="*/ 6436 w 12707"/>
              <a:gd name="connsiteY1" fmla="*/ 1238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1752 w 12707"/>
              <a:gd name="connsiteY2" fmla="*/ 4815 h 10370"/>
              <a:gd name="connsiteX3" fmla="*/ 0 w 12707"/>
              <a:gd name="connsiteY3" fmla="*/ 10370 h 10370"/>
              <a:gd name="connsiteX0" fmla="*/ 12707 w 12707"/>
              <a:gd name="connsiteY0" fmla="*/ 0 h 10370"/>
              <a:gd name="connsiteX1" fmla="*/ 5792 w 12707"/>
              <a:gd name="connsiteY1" fmla="*/ 1206 h 10370"/>
              <a:gd name="connsiteX2" fmla="*/ 2044 w 12707"/>
              <a:gd name="connsiteY2" fmla="*/ 4462 h 10370"/>
              <a:gd name="connsiteX3" fmla="*/ 0 w 12707"/>
              <a:gd name="connsiteY3" fmla="*/ 10370 h 10370"/>
              <a:gd name="connsiteX0" fmla="*/ 10690 w 28042"/>
              <a:gd name="connsiteY0" fmla="*/ 0 h 4743"/>
              <a:gd name="connsiteX1" fmla="*/ 3775 w 28042"/>
              <a:gd name="connsiteY1" fmla="*/ 1206 h 4743"/>
              <a:gd name="connsiteX2" fmla="*/ 27 w 28042"/>
              <a:gd name="connsiteY2" fmla="*/ 4462 h 4743"/>
              <a:gd name="connsiteX3" fmla="*/ 28036 w 28042"/>
              <a:gd name="connsiteY3" fmla="*/ 2132 h 4743"/>
              <a:gd name="connsiteX0" fmla="*/ 84 w 14042"/>
              <a:gd name="connsiteY0" fmla="*/ 20051 h 20056"/>
              <a:gd name="connsiteX1" fmla="*/ 5388 w 14042"/>
              <a:gd name="connsiteY1" fmla="*/ 448 h 20056"/>
              <a:gd name="connsiteX2" fmla="*/ 4052 w 14042"/>
              <a:gd name="connsiteY2" fmla="*/ 7313 h 20056"/>
              <a:gd name="connsiteX3" fmla="*/ 14040 w 14042"/>
              <a:gd name="connsiteY3" fmla="*/ 2400 h 20056"/>
              <a:gd name="connsiteX0" fmla="*/ 198 w 14156"/>
              <a:gd name="connsiteY0" fmla="*/ 17861 h 17885"/>
              <a:gd name="connsiteX1" fmla="*/ 2019 w 14156"/>
              <a:gd name="connsiteY1" fmla="*/ 12154 h 17885"/>
              <a:gd name="connsiteX2" fmla="*/ 4166 w 14156"/>
              <a:gd name="connsiteY2" fmla="*/ 5123 h 17885"/>
              <a:gd name="connsiteX3" fmla="*/ 14154 w 14156"/>
              <a:gd name="connsiteY3" fmla="*/ 210 h 17885"/>
              <a:gd name="connsiteX0" fmla="*/ 230 w 14189"/>
              <a:gd name="connsiteY0" fmla="*/ 17928 h 17954"/>
              <a:gd name="connsiteX1" fmla="*/ 2051 w 14189"/>
              <a:gd name="connsiteY1" fmla="*/ 12221 h 17954"/>
              <a:gd name="connsiteX2" fmla="*/ 6609 w 14189"/>
              <a:gd name="connsiteY2" fmla="*/ 2585 h 17954"/>
              <a:gd name="connsiteX3" fmla="*/ 14186 w 14189"/>
              <a:gd name="connsiteY3" fmla="*/ 277 h 17954"/>
              <a:gd name="connsiteX0" fmla="*/ 412 w 14368"/>
              <a:gd name="connsiteY0" fmla="*/ 17651 h 17680"/>
              <a:gd name="connsiteX1" fmla="*/ 2233 w 14368"/>
              <a:gd name="connsiteY1" fmla="*/ 11944 h 17680"/>
              <a:gd name="connsiteX2" fmla="*/ 14368 w 14368"/>
              <a:gd name="connsiteY2" fmla="*/ 0 h 17680"/>
              <a:gd name="connsiteX0" fmla="*/ 240 w 14196"/>
              <a:gd name="connsiteY0" fmla="*/ 17651 h 17677"/>
              <a:gd name="connsiteX1" fmla="*/ 2061 w 14196"/>
              <a:gd name="connsiteY1" fmla="*/ 11944 h 17677"/>
              <a:gd name="connsiteX2" fmla="*/ 7183 w 14196"/>
              <a:gd name="connsiteY2" fmla="*/ 2190 h 17677"/>
              <a:gd name="connsiteX3" fmla="*/ 14196 w 14196"/>
              <a:gd name="connsiteY3" fmla="*/ 0 h 17677"/>
              <a:gd name="connsiteX0" fmla="*/ 144 w 14100"/>
              <a:gd name="connsiteY0" fmla="*/ 17651 h 17665"/>
              <a:gd name="connsiteX1" fmla="*/ 3439 w 14100"/>
              <a:gd name="connsiteY1" fmla="*/ 8470 h 17665"/>
              <a:gd name="connsiteX2" fmla="*/ 7087 w 14100"/>
              <a:gd name="connsiteY2" fmla="*/ 2190 h 17665"/>
              <a:gd name="connsiteX3" fmla="*/ 14100 w 14100"/>
              <a:gd name="connsiteY3" fmla="*/ 0 h 17665"/>
              <a:gd name="connsiteX0" fmla="*/ 563 w 11170"/>
              <a:gd name="connsiteY0" fmla="*/ 17217 h 17231"/>
              <a:gd name="connsiteX1" fmla="*/ 509 w 11170"/>
              <a:gd name="connsiteY1" fmla="*/ 8470 h 17231"/>
              <a:gd name="connsiteX2" fmla="*/ 4157 w 11170"/>
              <a:gd name="connsiteY2" fmla="*/ 2190 h 17231"/>
              <a:gd name="connsiteX3" fmla="*/ 11170 w 11170"/>
              <a:gd name="connsiteY3" fmla="*/ 0 h 17231"/>
              <a:gd name="connsiteX0" fmla="*/ 428 w 11437"/>
              <a:gd name="connsiteY0" fmla="*/ 16349 h 16365"/>
              <a:gd name="connsiteX1" fmla="*/ 776 w 11437"/>
              <a:gd name="connsiteY1" fmla="*/ 8470 h 16365"/>
              <a:gd name="connsiteX2" fmla="*/ 4424 w 11437"/>
              <a:gd name="connsiteY2" fmla="*/ 2190 h 16365"/>
              <a:gd name="connsiteX3" fmla="*/ 11437 w 11437"/>
              <a:gd name="connsiteY3" fmla="*/ 0 h 16365"/>
              <a:gd name="connsiteX0" fmla="*/ 341 w 11752"/>
              <a:gd name="connsiteY0" fmla="*/ 16349 h 16365"/>
              <a:gd name="connsiteX1" fmla="*/ 1091 w 11752"/>
              <a:gd name="connsiteY1" fmla="*/ 8470 h 16365"/>
              <a:gd name="connsiteX2" fmla="*/ 4739 w 11752"/>
              <a:gd name="connsiteY2" fmla="*/ 2190 h 16365"/>
              <a:gd name="connsiteX3" fmla="*/ 11752 w 11752"/>
              <a:gd name="connsiteY3" fmla="*/ 0 h 16365"/>
              <a:gd name="connsiteX0" fmla="*/ 341 w 15101"/>
              <a:gd name="connsiteY0" fmla="*/ 15481 h 15497"/>
              <a:gd name="connsiteX1" fmla="*/ 1091 w 15101"/>
              <a:gd name="connsiteY1" fmla="*/ 7602 h 15497"/>
              <a:gd name="connsiteX2" fmla="*/ 4739 w 15101"/>
              <a:gd name="connsiteY2" fmla="*/ 1322 h 15497"/>
              <a:gd name="connsiteX3" fmla="*/ 15101 w 15101"/>
              <a:gd name="connsiteY3" fmla="*/ 0 h 15497"/>
              <a:gd name="connsiteX0" fmla="*/ 341 w 15101"/>
              <a:gd name="connsiteY0" fmla="*/ 15777 h 15793"/>
              <a:gd name="connsiteX1" fmla="*/ 1091 w 15101"/>
              <a:gd name="connsiteY1" fmla="*/ 7898 h 15793"/>
              <a:gd name="connsiteX2" fmla="*/ 4739 w 15101"/>
              <a:gd name="connsiteY2" fmla="*/ 1618 h 15793"/>
              <a:gd name="connsiteX3" fmla="*/ 15101 w 15101"/>
              <a:gd name="connsiteY3" fmla="*/ 296 h 15793"/>
              <a:gd name="connsiteX0" fmla="*/ 341 w 15101"/>
              <a:gd name="connsiteY0" fmla="*/ 15481 h 15497"/>
              <a:gd name="connsiteX1" fmla="*/ 1091 w 15101"/>
              <a:gd name="connsiteY1" fmla="*/ 7602 h 15497"/>
              <a:gd name="connsiteX2" fmla="*/ 4739 w 15101"/>
              <a:gd name="connsiteY2" fmla="*/ 1322 h 15497"/>
              <a:gd name="connsiteX3" fmla="*/ 15101 w 15101"/>
              <a:gd name="connsiteY3" fmla="*/ 0 h 15497"/>
              <a:gd name="connsiteX0" fmla="*/ 341 w 18048"/>
              <a:gd name="connsiteY0" fmla="*/ 15481 h 15497"/>
              <a:gd name="connsiteX1" fmla="*/ 1091 w 18048"/>
              <a:gd name="connsiteY1" fmla="*/ 7602 h 15497"/>
              <a:gd name="connsiteX2" fmla="*/ 4739 w 18048"/>
              <a:gd name="connsiteY2" fmla="*/ 1322 h 15497"/>
              <a:gd name="connsiteX3" fmla="*/ 18048 w 18048"/>
              <a:gd name="connsiteY3" fmla="*/ 0 h 15497"/>
              <a:gd name="connsiteX0" fmla="*/ 0 w 17707"/>
              <a:gd name="connsiteY0" fmla="*/ 15481 h 15481"/>
              <a:gd name="connsiteX1" fmla="*/ 750 w 17707"/>
              <a:gd name="connsiteY1" fmla="*/ 7602 h 15481"/>
              <a:gd name="connsiteX2" fmla="*/ 4398 w 17707"/>
              <a:gd name="connsiteY2" fmla="*/ 1322 h 15481"/>
              <a:gd name="connsiteX3" fmla="*/ 17707 w 17707"/>
              <a:gd name="connsiteY3" fmla="*/ 0 h 15481"/>
              <a:gd name="connsiteX0" fmla="*/ 0 w 17619"/>
              <a:gd name="connsiteY0" fmla="*/ 11084 h 11084"/>
              <a:gd name="connsiteX1" fmla="*/ 662 w 17619"/>
              <a:gd name="connsiteY1" fmla="*/ 7602 h 11084"/>
              <a:gd name="connsiteX2" fmla="*/ 4310 w 17619"/>
              <a:gd name="connsiteY2" fmla="*/ 1322 h 11084"/>
              <a:gd name="connsiteX3" fmla="*/ 17619 w 17619"/>
              <a:gd name="connsiteY3" fmla="*/ 0 h 11084"/>
              <a:gd name="connsiteX0" fmla="*/ 0 w 17619"/>
              <a:gd name="connsiteY0" fmla="*/ 11084 h 11084"/>
              <a:gd name="connsiteX1" fmla="*/ 1362 w 17619"/>
              <a:gd name="connsiteY1" fmla="*/ 5333 h 11084"/>
              <a:gd name="connsiteX2" fmla="*/ 4310 w 17619"/>
              <a:gd name="connsiteY2" fmla="*/ 1322 h 11084"/>
              <a:gd name="connsiteX3" fmla="*/ 17619 w 17619"/>
              <a:gd name="connsiteY3" fmla="*/ 0 h 11084"/>
              <a:gd name="connsiteX0" fmla="*/ 0 w 17619"/>
              <a:gd name="connsiteY0" fmla="*/ 11084 h 11084"/>
              <a:gd name="connsiteX1" fmla="*/ 1187 w 17619"/>
              <a:gd name="connsiteY1" fmla="*/ 4837 h 11084"/>
              <a:gd name="connsiteX2" fmla="*/ 4310 w 17619"/>
              <a:gd name="connsiteY2" fmla="*/ 1322 h 11084"/>
              <a:gd name="connsiteX3" fmla="*/ 17619 w 17619"/>
              <a:gd name="connsiteY3" fmla="*/ 0 h 11084"/>
              <a:gd name="connsiteX0" fmla="*/ 0 w 17619"/>
              <a:gd name="connsiteY0" fmla="*/ 11084 h 11084"/>
              <a:gd name="connsiteX1" fmla="*/ 1187 w 17619"/>
              <a:gd name="connsiteY1" fmla="*/ 4837 h 11084"/>
              <a:gd name="connsiteX2" fmla="*/ 4135 w 17619"/>
              <a:gd name="connsiteY2" fmla="*/ 1818 h 11084"/>
              <a:gd name="connsiteX3" fmla="*/ 17619 w 17619"/>
              <a:gd name="connsiteY3" fmla="*/ 0 h 11084"/>
              <a:gd name="connsiteX0" fmla="*/ 435 w 18054"/>
              <a:gd name="connsiteY0" fmla="*/ 11084 h 11084"/>
              <a:gd name="connsiteX1" fmla="*/ 1622 w 18054"/>
              <a:gd name="connsiteY1" fmla="*/ 4837 h 11084"/>
              <a:gd name="connsiteX2" fmla="*/ 18054 w 18054"/>
              <a:gd name="connsiteY2" fmla="*/ 0 h 11084"/>
              <a:gd name="connsiteX0" fmla="*/ 0 w 17619"/>
              <a:gd name="connsiteY0" fmla="*/ 11135 h 11135"/>
              <a:gd name="connsiteX1" fmla="*/ 1187 w 17619"/>
              <a:gd name="connsiteY1" fmla="*/ 4888 h 11135"/>
              <a:gd name="connsiteX2" fmla="*/ 4549 w 17619"/>
              <a:gd name="connsiteY2" fmla="*/ 304 h 11135"/>
              <a:gd name="connsiteX3" fmla="*/ 17619 w 17619"/>
              <a:gd name="connsiteY3" fmla="*/ 51 h 11135"/>
              <a:gd name="connsiteX0" fmla="*/ 0 w 17619"/>
              <a:gd name="connsiteY0" fmla="*/ 11135 h 11135"/>
              <a:gd name="connsiteX1" fmla="*/ 4549 w 17619"/>
              <a:gd name="connsiteY1" fmla="*/ 304 h 11135"/>
              <a:gd name="connsiteX2" fmla="*/ 17619 w 17619"/>
              <a:gd name="connsiteY2" fmla="*/ 51 h 11135"/>
              <a:gd name="connsiteX0" fmla="*/ 0 w 17619"/>
              <a:gd name="connsiteY0" fmla="*/ 11135 h 11135"/>
              <a:gd name="connsiteX1" fmla="*/ 1104 w 17619"/>
              <a:gd name="connsiteY1" fmla="*/ 3674 h 11135"/>
              <a:gd name="connsiteX2" fmla="*/ 4549 w 17619"/>
              <a:gd name="connsiteY2" fmla="*/ 304 h 11135"/>
              <a:gd name="connsiteX3" fmla="*/ 17619 w 17619"/>
              <a:gd name="connsiteY3" fmla="*/ 51 h 11135"/>
              <a:gd name="connsiteX0" fmla="*/ 2 w 17621"/>
              <a:gd name="connsiteY0" fmla="*/ 11135 h 11135"/>
              <a:gd name="connsiteX1" fmla="*/ 1106 w 17621"/>
              <a:gd name="connsiteY1" fmla="*/ 3674 h 11135"/>
              <a:gd name="connsiteX2" fmla="*/ 4551 w 17621"/>
              <a:gd name="connsiteY2" fmla="*/ 304 h 11135"/>
              <a:gd name="connsiteX3" fmla="*/ 17621 w 17621"/>
              <a:gd name="connsiteY3" fmla="*/ 51 h 11135"/>
              <a:gd name="connsiteX0" fmla="*/ 0 w 17619"/>
              <a:gd name="connsiteY0" fmla="*/ 11135 h 11135"/>
              <a:gd name="connsiteX1" fmla="*/ 1104 w 17619"/>
              <a:gd name="connsiteY1" fmla="*/ 3674 h 11135"/>
              <a:gd name="connsiteX2" fmla="*/ 4549 w 17619"/>
              <a:gd name="connsiteY2" fmla="*/ 304 h 11135"/>
              <a:gd name="connsiteX3" fmla="*/ 17619 w 17619"/>
              <a:gd name="connsiteY3" fmla="*/ 51 h 11135"/>
              <a:gd name="connsiteX0" fmla="*/ 0 w 17619"/>
              <a:gd name="connsiteY0" fmla="*/ 11135 h 11135"/>
              <a:gd name="connsiteX1" fmla="*/ 1654 w 17619"/>
              <a:gd name="connsiteY1" fmla="*/ 4120 h 11135"/>
              <a:gd name="connsiteX2" fmla="*/ 4549 w 17619"/>
              <a:gd name="connsiteY2" fmla="*/ 304 h 11135"/>
              <a:gd name="connsiteX3" fmla="*/ 17619 w 17619"/>
              <a:gd name="connsiteY3" fmla="*/ 51 h 11135"/>
              <a:gd name="connsiteX0" fmla="*/ 0 w 17619"/>
              <a:gd name="connsiteY0" fmla="*/ 11135 h 11135"/>
              <a:gd name="connsiteX1" fmla="*/ 1551 w 17619"/>
              <a:gd name="connsiteY1" fmla="*/ 3228 h 11135"/>
              <a:gd name="connsiteX2" fmla="*/ 4549 w 17619"/>
              <a:gd name="connsiteY2" fmla="*/ 304 h 11135"/>
              <a:gd name="connsiteX3" fmla="*/ 17619 w 17619"/>
              <a:gd name="connsiteY3" fmla="*/ 51 h 11135"/>
              <a:gd name="connsiteX0" fmla="*/ 0 w 17619"/>
              <a:gd name="connsiteY0" fmla="*/ 11135 h 11135"/>
              <a:gd name="connsiteX1" fmla="*/ 1551 w 17619"/>
              <a:gd name="connsiteY1" fmla="*/ 3228 h 11135"/>
              <a:gd name="connsiteX2" fmla="*/ 4549 w 17619"/>
              <a:gd name="connsiteY2" fmla="*/ 304 h 11135"/>
              <a:gd name="connsiteX3" fmla="*/ 17619 w 17619"/>
              <a:gd name="connsiteY3" fmla="*/ 51 h 11135"/>
              <a:gd name="connsiteX0" fmla="*/ 0 w 17619"/>
              <a:gd name="connsiteY0" fmla="*/ 11135 h 11135"/>
              <a:gd name="connsiteX1" fmla="*/ 1551 w 17619"/>
              <a:gd name="connsiteY1" fmla="*/ 3228 h 11135"/>
              <a:gd name="connsiteX2" fmla="*/ 4549 w 17619"/>
              <a:gd name="connsiteY2" fmla="*/ 304 h 11135"/>
              <a:gd name="connsiteX3" fmla="*/ 17619 w 17619"/>
              <a:gd name="connsiteY3" fmla="*/ 51 h 11135"/>
              <a:gd name="connsiteX0" fmla="*/ 0 w 17619"/>
              <a:gd name="connsiteY0" fmla="*/ 11135 h 11135"/>
              <a:gd name="connsiteX1" fmla="*/ 4549 w 17619"/>
              <a:gd name="connsiteY1" fmla="*/ 304 h 11135"/>
              <a:gd name="connsiteX2" fmla="*/ 17619 w 17619"/>
              <a:gd name="connsiteY2" fmla="*/ 51 h 11135"/>
              <a:gd name="connsiteX0" fmla="*/ 0 w 17619"/>
              <a:gd name="connsiteY0" fmla="*/ 11135 h 11135"/>
              <a:gd name="connsiteX1" fmla="*/ 1448 w 17619"/>
              <a:gd name="connsiteY1" fmla="*/ 3116 h 11135"/>
              <a:gd name="connsiteX2" fmla="*/ 4549 w 17619"/>
              <a:gd name="connsiteY2" fmla="*/ 304 h 11135"/>
              <a:gd name="connsiteX3" fmla="*/ 17619 w 17619"/>
              <a:gd name="connsiteY3" fmla="*/ 51 h 11135"/>
              <a:gd name="connsiteX0" fmla="*/ 0 w 17619"/>
              <a:gd name="connsiteY0" fmla="*/ 11135 h 11135"/>
              <a:gd name="connsiteX1" fmla="*/ 1448 w 17619"/>
              <a:gd name="connsiteY1" fmla="*/ 3116 h 11135"/>
              <a:gd name="connsiteX2" fmla="*/ 4549 w 17619"/>
              <a:gd name="connsiteY2" fmla="*/ 304 h 11135"/>
              <a:gd name="connsiteX3" fmla="*/ 17619 w 17619"/>
              <a:gd name="connsiteY3" fmla="*/ 51 h 11135"/>
              <a:gd name="connsiteX0" fmla="*/ 0 w 17619"/>
              <a:gd name="connsiteY0" fmla="*/ 11135 h 11135"/>
              <a:gd name="connsiteX1" fmla="*/ 1414 w 17619"/>
              <a:gd name="connsiteY1" fmla="*/ 2670 h 11135"/>
              <a:gd name="connsiteX2" fmla="*/ 4549 w 17619"/>
              <a:gd name="connsiteY2" fmla="*/ 304 h 11135"/>
              <a:gd name="connsiteX3" fmla="*/ 17619 w 17619"/>
              <a:gd name="connsiteY3" fmla="*/ 51 h 11135"/>
              <a:gd name="connsiteX0" fmla="*/ 0 w 17619"/>
              <a:gd name="connsiteY0" fmla="*/ 11084 h 11084"/>
              <a:gd name="connsiteX1" fmla="*/ 1414 w 17619"/>
              <a:gd name="connsiteY1" fmla="*/ 2619 h 11084"/>
              <a:gd name="connsiteX2" fmla="*/ 4549 w 17619"/>
              <a:gd name="connsiteY2" fmla="*/ 253 h 11084"/>
              <a:gd name="connsiteX3" fmla="*/ 17619 w 17619"/>
              <a:gd name="connsiteY3" fmla="*/ 0 h 11084"/>
              <a:gd name="connsiteX0" fmla="*/ 0 w 18096"/>
              <a:gd name="connsiteY0" fmla="*/ 10762 h 10762"/>
              <a:gd name="connsiteX1" fmla="*/ 1891 w 18096"/>
              <a:gd name="connsiteY1" fmla="*/ 2619 h 10762"/>
              <a:gd name="connsiteX2" fmla="*/ 5026 w 18096"/>
              <a:gd name="connsiteY2" fmla="*/ 253 h 10762"/>
              <a:gd name="connsiteX3" fmla="*/ 18096 w 18096"/>
              <a:gd name="connsiteY3" fmla="*/ 0 h 10762"/>
              <a:gd name="connsiteX0" fmla="*/ 0 w 18096"/>
              <a:gd name="connsiteY0" fmla="*/ 10762 h 10762"/>
              <a:gd name="connsiteX1" fmla="*/ 2070 w 18096"/>
              <a:gd name="connsiteY1" fmla="*/ 2748 h 10762"/>
              <a:gd name="connsiteX2" fmla="*/ 5026 w 18096"/>
              <a:gd name="connsiteY2" fmla="*/ 253 h 10762"/>
              <a:gd name="connsiteX3" fmla="*/ 18096 w 18096"/>
              <a:gd name="connsiteY3" fmla="*/ 0 h 10762"/>
              <a:gd name="connsiteX0" fmla="*/ 0 w 18096"/>
              <a:gd name="connsiteY0" fmla="*/ 10762 h 10762"/>
              <a:gd name="connsiteX1" fmla="*/ 2070 w 18096"/>
              <a:gd name="connsiteY1" fmla="*/ 2748 h 10762"/>
              <a:gd name="connsiteX2" fmla="*/ 5026 w 18096"/>
              <a:gd name="connsiteY2" fmla="*/ 253 h 10762"/>
              <a:gd name="connsiteX3" fmla="*/ 18096 w 18096"/>
              <a:gd name="connsiteY3" fmla="*/ 0 h 10762"/>
              <a:gd name="connsiteX0" fmla="*/ 0 w 18096"/>
              <a:gd name="connsiteY0" fmla="*/ 10762 h 10762"/>
              <a:gd name="connsiteX1" fmla="*/ 2110 w 18096"/>
              <a:gd name="connsiteY1" fmla="*/ 2555 h 10762"/>
              <a:gd name="connsiteX2" fmla="*/ 5026 w 18096"/>
              <a:gd name="connsiteY2" fmla="*/ 253 h 10762"/>
              <a:gd name="connsiteX3" fmla="*/ 18096 w 18096"/>
              <a:gd name="connsiteY3" fmla="*/ 0 h 10762"/>
              <a:gd name="connsiteX0" fmla="*/ 0 w 18096"/>
              <a:gd name="connsiteY0" fmla="*/ 10762 h 10762"/>
              <a:gd name="connsiteX1" fmla="*/ 2110 w 18096"/>
              <a:gd name="connsiteY1" fmla="*/ 2555 h 10762"/>
              <a:gd name="connsiteX2" fmla="*/ 5026 w 18096"/>
              <a:gd name="connsiteY2" fmla="*/ 253 h 10762"/>
              <a:gd name="connsiteX3" fmla="*/ 18096 w 18096"/>
              <a:gd name="connsiteY3" fmla="*/ 0 h 10762"/>
              <a:gd name="connsiteX0" fmla="*/ 0 w 18096"/>
              <a:gd name="connsiteY0" fmla="*/ 10762 h 10762"/>
              <a:gd name="connsiteX1" fmla="*/ 2110 w 18096"/>
              <a:gd name="connsiteY1" fmla="*/ 2555 h 10762"/>
              <a:gd name="connsiteX2" fmla="*/ 5026 w 18096"/>
              <a:gd name="connsiteY2" fmla="*/ 253 h 10762"/>
              <a:gd name="connsiteX3" fmla="*/ 18096 w 18096"/>
              <a:gd name="connsiteY3" fmla="*/ 0 h 10762"/>
              <a:gd name="connsiteX0" fmla="*/ 0 w 18096"/>
              <a:gd name="connsiteY0" fmla="*/ 10762 h 10762"/>
              <a:gd name="connsiteX1" fmla="*/ 2110 w 18096"/>
              <a:gd name="connsiteY1" fmla="*/ 2555 h 10762"/>
              <a:gd name="connsiteX2" fmla="*/ 5026 w 18096"/>
              <a:gd name="connsiteY2" fmla="*/ 253 h 10762"/>
              <a:gd name="connsiteX3" fmla="*/ 18096 w 18096"/>
              <a:gd name="connsiteY3" fmla="*/ 0 h 10762"/>
              <a:gd name="connsiteX0" fmla="*/ 0 w 18096"/>
              <a:gd name="connsiteY0" fmla="*/ 10762 h 10762"/>
              <a:gd name="connsiteX1" fmla="*/ 2110 w 18096"/>
              <a:gd name="connsiteY1" fmla="*/ 2555 h 10762"/>
              <a:gd name="connsiteX2" fmla="*/ 5026 w 18096"/>
              <a:gd name="connsiteY2" fmla="*/ 253 h 10762"/>
              <a:gd name="connsiteX3" fmla="*/ 18096 w 18096"/>
              <a:gd name="connsiteY3" fmla="*/ 0 h 10762"/>
              <a:gd name="connsiteX0" fmla="*/ 0 w 18096"/>
              <a:gd name="connsiteY0" fmla="*/ 10762 h 10762"/>
              <a:gd name="connsiteX1" fmla="*/ 2110 w 18096"/>
              <a:gd name="connsiteY1" fmla="*/ 2555 h 10762"/>
              <a:gd name="connsiteX2" fmla="*/ 5026 w 18096"/>
              <a:gd name="connsiteY2" fmla="*/ 253 h 10762"/>
              <a:gd name="connsiteX3" fmla="*/ 18096 w 18096"/>
              <a:gd name="connsiteY3" fmla="*/ 0 h 10762"/>
              <a:gd name="connsiteX0" fmla="*/ 0 w 18096"/>
              <a:gd name="connsiteY0" fmla="*/ 10762 h 10762"/>
              <a:gd name="connsiteX1" fmla="*/ 2110 w 18096"/>
              <a:gd name="connsiteY1" fmla="*/ 2555 h 10762"/>
              <a:gd name="connsiteX2" fmla="*/ 5026 w 18096"/>
              <a:gd name="connsiteY2" fmla="*/ 253 h 10762"/>
              <a:gd name="connsiteX3" fmla="*/ 18096 w 18096"/>
              <a:gd name="connsiteY3" fmla="*/ 0 h 10762"/>
              <a:gd name="connsiteX0" fmla="*/ 0 w 18096"/>
              <a:gd name="connsiteY0" fmla="*/ 10762 h 10762"/>
              <a:gd name="connsiteX1" fmla="*/ 2110 w 18096"/>
              <a:gd name="connsiteY1" fmla="*/ 2555 h 10762"/>
              <a:gd name="connsiteX2" fmla="*/ 5026 w 18096"/>
              <a:gd name="connsiteY2" fmla="*/ 253 h 10762"/>
              <a:gd name="connsiteX3" fmla="*/ 18096 w 18096"/>
              <a:gd name="connsiteY3" fmla="*/ 0 h 10762"/>
              <a:gd name="connsiteX0" fmla="*/ 0 w 18096"/>
              <a:gd name="connsiteY0" fmla="*/ 10762 h 10762"/>
              <a:gd name="connsiteX1" fmla="*/ 2110 w 18096"/>
              <a:gd name="connsiteY1" fmla="*/ 2555 h 10762"/>
              <a:gd name="connsiteX2" fmla="*/ 5026 w 18096"/>
              <a:gd name="connsiteY2" fmla="*/ 253 h 10762"/>
              <a:gd name="connsiteX3" fmla="*/ 18096 w 18096"/>
              <a:gd name="connsiteY3" fmla="*/ 0 h 10762"/>
              <a:gd name="connsiteX0" fmla="*/ 0 w 18096"/>
              <a:gd name="connsiteY0" fmla="*/ 10762 h 10762"/>
              <a:gd name="connsiteX1" fmla="*/ 2428 w 18096"/>
              <a:gd name="connsiteY1" fmla="*/ 2619 h 10762"/>
              <a:gd name="connsiteX2" fmla="*/ 5026 w 18096"/>
              <a:gd name="connsiteY2" fmla="*/ 253 h 10762"/>
              <a:gd name="connsiteX3" fmla="*/ 18096 w 18096"/>
              <a:gd name="connsiteY3" fmla="*/ 0 h 10762"/>
              <a:gd name="connsiteX0" fmla="*/ 0 w 18096"/>
              <a:gd name="connsiteY0" fmla="*/ 10762 h 10762"/>
              <a:gd name="connsiteX1" fmla="*/ 2428 w 18096"/>
              <a:gd name="connsiteY1" fmla="*/ 2619 h 10762"/>
              <a:gd name="connsiteX2" fmla="*/ 3345 w 18096"/>
              <a:gd name="connsiteY2" fmla="*/ 1231 h 10762"/>
              <a:gd name="connsiteX3" fmla="*/ 5026 w 18096"/>
              <a:gd name="connsiteY3" fmla="*/ 253 h 10762"/>
              <a:gd name="connsiteX4" fmla="*/ 18096 w 18096"/>
              <a:gd name="connsiteY4" fmla="*/ 0 h 10762"/>
              <a:gd name="connsiteX0" fmla="*/ 0 w 18096"/>
              <a:gd name="connsiteY0" fmla="*/ 10762 h 10762"/>
              <a:gd name="connsiteX1" fmla="*/ 2428 w 18096"/>
              <a:gd name="connsiteY1" fmla="*/ 2619 h 10762"/>
              <a:gd name="connsiteX2" fmla="*/ 5026 w 18096"/>
              <a:gd name="connsiteY2" fmla="*/ 253 h 10762"/>
              <a:gd name="connsiteX3" fmla="*/ 18096 w 18096"/>
              <a:gd name="connsiteY3" fmla="*/ 0 h 10762"/>
              <a:gd name="connsiteX0" fmla="*/ 0 w 18096"/>
              <a:gd name="connsiteY0" fmla="*/ 10762 h 10762"/>
              <a:gd name="connsiteX1" fmla="*/ 2428 w 18096"/>
              <a:gd name="connsiteY1" fmla="*/ 2683 h 10762"/>
              <a:gd name="connsiteX2" fmla="*/ 5026 w 18096"/>
              <a:gd name="connsiteY2" fmla="*/ 253 h 10762"/>
              <a:gd name="connsiteX3" fmla="*/ 18096 w 18096"/>
              <a:gd name="connsiteY3" fmla="*/ 0 h 10762"/>
              <a:gd name="connsiteX0" fmla="*/ 0 w 18096"/>
              <a:gd name="connsiteY0" fmla="*/ 10762 h 10762"/>
              <a:gd name="connsiteX1" fmla="*/ 2428 w 18096"/>
              <a:gd name="connsiteY1" fmla="*/ 2683 h 10762"/>
              <a:gd name="connsiteX2" fmla="*/ 5026 w 18096"/>
              <a:gd name="connsiteY2" fmla="*/ 253 h 10762"/>
              <a:gd name="connsiteX3" fmla="*/ 18096 w 18096"/>
              <a:gd name="connsiteY3" fmla="*/ 0 h 10762"/>
              <a:gd name="connsiteX0" fmla="*/ 0 w 18096"/>
              <a:gd name="connsiteY0" fmla="*/ 10762 h 10762"/>
              <a:gd name="connsiteX1" fmla="*/ 2428 w 18096"/>
              <a:gd name="connsiteY1" fmla="*/ 2683 h 10762"/>
              <a:gd name="connsiteX2" fmla="*/ 5026 w 18096"/>
              <a:gd name="connsiteY2" fmla="*/ 253 h 10762"/>
              <a:gd name="connsiteX3" fmla="*/ 18096 w 18096"/>
              <a:gd name="connsiteY3" fmla="*/ 0 h 10762"/>
              <a:gd name="connsiteX0" fmla="*/ 0 w 18096"/>
              <a:gd name="connsiteY0" fmla="*/ 10762 h 10762"/>
              <a:gd name="connsiteX1" fmla="*/ 2428 w 18096"/>
              <a:gd name="connsiteY1" fmla="*/ 2683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 name="connsiteX0" fmla="*/ 0 w 18096"/>
              <a:gd name="connsiteY0" fmla="*/ 10762 h 10762"/>
              <a:gd name="connsiteX1" fmla="*/ 2607 w 18096"/>
              <a:gd name="connsiteY1" fmla="*/ 2812 h 10762"/>
              <a:gd name="connsiteX2" fmla="*/ 5026 w 18096"/>
              <a:gd name="connsiteY2" fmla="*/ 253 h 10762"/>
              <a:gd name="connsiteX3" fmla="*/ 18096 w 18096"/>
              <a:gd name="connsiteY3" fmla="*/ 0 h 10762"/>
            </a:gdLst>
            <a:ahLst/>
            <a:cxnLst>
              <a:cxn ang="0">
                <a:pos x="connsiteX0" y="connsiteY0"/>
              </a:cxn>
              <a:cxn ang="0">
                <a:pos x="connsiteX1" y="connsiteY1"/>
              </a:cxn>
              <a:cxn ang="0">
                <a:pos x="connsiteX2" y="connsiteY2"/>
              </a:cxn>
              <a:cxn ang="0">
                <a:pos x="connsiteX3" y="connsiteY3"/>
              </a:cxn>
            </a:cxnLst>
            <a:rect l="l" t="t" r="r" b="b"/>
            <a:pathLst>
              <a:path w="18096" h="10762">
                <a:moveTo>
                  <a:pt x="0" y="10762"/>
                </a:moveTo>
                <a:cubicBezTo>
                  <a:pt x="618" y="8700"/>
                  <a:pt x="2365" y="3392"/>
                  <a:pt x="2607" y="2812"/>
                </a:cubicBezTo>
                <a:cubicBezTo>
                  <a:pt x="3048" y="1641"/>
                  <a:pt x="3648" y="367"/>
                  <a:pt x="5026" y="253"/>
                </a:cubicBezTo>
                <a:cubicBezTo>
                  <a:pt x="7716" y="151"/>
                  <a:pt x="16005" y="562"/>
                  <a:pt x="18096" y="0"/>
                </a:cubicBezTo>
              </a:path>
            </a:pathLst>
          </a:custGeom>
          <a:solidFill>
            <a:schemeClr val="bg1">
              <a:alpha val="0"/>
            </a:schemeClr>
          </a:solidFill>
          <a:ln w="76200">
            <a:solidFill>
              <a:srgbClr val="FFFF00"/>
            </a:solidFill>
            <a:round/>
            <a:headEnd type="none" w="med" len="med"/>
            <a:tailEnd type="triangle" w="med" len="med"/>
          </a:ln>
          <a:effectLst>
            <a:glow rad="76200">
              <a:schemeClr val="tx1"/>
            </a:glo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Rectangle 9">
            <a:extLst>
              <a:ext uri="{FF2B5EF4-FFF2-40B4-BE49-F238E27FC236}">
                <a16:creationId xmlns:a16="http://schemas.microsoft.com/office/drawing/2014/main" id="{51782A02-FAC9-414E-8D73-D888C1C1B0CF}"/>
              </a:ext>
            </a:extLst>
          </p:cNvPr>
          <p:cNvSpPr>
            <a:spLocks noChangeArrowheads="1"/>
          </p:cNvSpPr>
          <p:nvPr/>
        </p:nvSpPr>
        <p:spPr bwMode="auto">
          <a:xfrm>
            <a:off x="5408364" y="3622723"/>
            <a:ext cx="319020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10"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Most High</a:t>
            </a:r>
            <a:endParaRPr kumimoji="0" lang="en-US" sz="4810"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
        <p:nvSpPr>
          <p:cNvPr id="10" name="Rectangle 6">
            <a:extLst>
              <a:ext uri="{FF2B5EF4-FFF2-40B4-BE49-F238E27FC236}">
                <a16:creationId xmlns:a16="http://schemas.microsoft.com/office/drawing/2014/main" id="{AA498644-CCF9-41B9-BD3B-6158283C36C2}"/>
              </a:ext>
            </a:extLst>
          </p:cNvPr>
          <p:cNvSpPr>
            <a:spLocks noChangeArrowheads="1"/>
          </p:cNvSpPr>
          <p:nvPr/>
        </p:nvSpPr>
        <p:spPr bwMode="auto">
          <a:xfrm>
            <a:off x="7331243" y="684590"/>
            <a:ext cx="1082206" cy="71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w="11430"/>
                <a:solidFill>
                  <a:srgbClr val="7E69A1"/>
                </a:solidFill>
                <a:effectLst>
                  <a:glow rad="63500">
                    <a:srgbClr val="9900CC"/>
                  </a:glow>
                  <a:outerShdw blurRad="50800" dist="39000" dir="5460000" algn="tl">
                    <a:srgbClr val="000000">
                      <a:alpha val="38000"/>
                    </a:srgbClr>
                  </a:outerShdw>
                </a:effectLst>
                <a:uLnTx/>
                <a:uFillTx/>
                <a:latin typeface="+mj-lt"/>
                <a:ea typeface="+mn-ea"/>
                <a:cs typeface="+mn-cs"/>
              </a:rPr>
              <a:t>do</a:t>
            </a:r>
          </a:p>
        </p:txBody>
      </p:sp>
      <p:sp>
        <p:nvSpPr>
          <p:cNvPr id="11" name="Rectangle 2">
            <a:extLst>
              <a:ext uri="{FF2B5EF4-FFF2-40B4-BE49-F238E27FC236}">
                <a16:creationId xmlns:a16="http://schemas.microsoft.com/office/drawing/2014/main" id="{2629636C-5A63-45D6-B9DB-D64EBF87154C}"/>
              </a:ext>
            </a:extLst>
          </p:cNvPr>
          <p:cNvSpPr txBox="1">
            <a:spLocks noChangeArrowheads="1"/>
          </p:cNvSpPr>
          <p:nvPr/>
        </p:nvSpPr>
        <p:spPr bwMode="auto">
          <a:xfrm>
            <a:off x="869557" y="1357313"/>
            <a:ext cx="1664094" cy="83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good</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2" name="Rectangle 2" hidden="1">
            <a:extLst>
              <a:ext uri="{FF2B5EF4-FFF2-40B4-BE49-F238E27FC236}">
                <a16:creationId xmlns:a16="http://schemas.microsoft.com/office/drawing/2014/main" id="{8A3DC5EA-2954-400D-9361-07CE638BC6A4}"/>
              </a:ext>
            </a:extLst>
          </p:cNvPr>
          <p:cNvSpPr txBox="1">
            <a:spLocks noChangeArrowheads="1"/>
          </p:cNvSpPr>
          <p:nvPr/>
        </p:nvSpPr>
        <p:spPr bwMode="auto">
          <a:xfrm>
            <a:off x="4656111" y="3148013"/>
            <a:ext cx="1697064" cy="84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good</a:t>
            </a:r>
            <a:endParaRPr lang="en-US" altLang="en-US" sz="4800"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arn(inVertical)">
                                      <p:cBhvr>
                                        <p:cTn id="7" dur="500"/>
                                        <p:tgtEl>
                                          <p:spTgt spid="4403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0" presetClass="entr" presetSubtype="0"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900"/>
                                        <p:tgtEl>
                                          <p:spTgt spid="9"/>
                                        </p:tgtEl>
                                      </p:cBhvr>
                                    </p:animEffect>
                                  </p:childTnLst>
                                </p:cTn>
                              </p:par>
                              <p:par>
                                <p:cTn id="32" presetID="0" presetClass="entr" presetSubtype="0" fill="hold" grpId="0" nodeType="withEffect">
                                  <p:stCondLst>
                                    <p:cond delay="650"/>
                                  </p:stCondLst>
                                  <p:iterate type="lt">
                                    <p:tmPct val="10000"/>
                                  </p:iterate>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stCondLst>
                                            <p:cond delay="0"/>
                                          </p:stCondLst>
                                        </p:cTn>
                                        <p:tgtEl>
                                          <p:spTgt spid="8"/>
                                        </p:tgtEl>
                                      </p:cBhvr>
                                    </p:animEffect>
                                    <p:anim to="" calcmode="lin" valueType="num">
                                      <p:cBhvr>
                                        <p:cTn id="3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7" fill="hold">
                            <p:stCondLst>
                              <p:cond delay="150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stCondLst>
                                            <p:cond delay="0"/>
                                          </p:stCondLst>
                                        </p:cTn>
                                        <p:tgtEl>
                                          <p:spTgt spid="10"/>
                                        </p:tgtEl>
                                      </p:cBhvr>
                                    </p:animEffect>
                                    <p:anim to="" calcmode="lin" valueType="num">
                                      <p:cBhvr>
                                        <p:cTn id="4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50"/>
                                        <p:tgtEl>
                                          <p:spTgt spid="11"/>
                                        </p:tgtEl>
                                      </p:cBhvr>
                                    </p:animEffect>
                                  </p:childTnLst>
                                </p:cTn>
                              </p:par>
                              <p:par>
                                <p:cTn id="53" presetID="0" presetClass="path" presetSubtype="0" accel="50000" decel="50000" fill="hold" grpId="2" nodeType="withEffect">
                                  <p:stCondLst>
                                    <p:cond delay="0"/>
                                  </p:stCondLst>
                                  <p:childTnLst>
                                    <p:animMotion origin="layout" path="M -1.11111E-6 -4.81481E-6 L 0.4158 0.26227 " pathEditMode="relative" rAng="0" ptsTypes="AA">
                                      <p:cBhvr>
                                        <p:cTn id="54" dur="2000" fill="hold"/>
                                        <p:tgtEl>
                                          <p:spTgt spid="11"/>
                                        </p:tgtEl>
                                        <p:attrNameLst>
                                          <p:attrName>ppt_x</p:attrName>
                                          <p:attrName>ppt_y</p:attrName>
                                        </p:attrNameLst>
                                      </p:cBhvr>
                                      <p:rCtr x="20781" y="13102"/>
                                    </p:animMotion>
                                  </p:childTnLst>
                                </p:cTn>
                              </p:par>
                              <p:par>
                                <p:cTn id="55" presetID="10" presetClass="exit" presetSubtype="0" fill="hold" grpId="1" nodeType="withEffect">
                                  <p:stCondLst>
                                    <p:cond delay="0"/>
                                  </p:stCondLst>
                                  <p:childTnLst>
                                    <p:animEffect transition="out" filter="fade">
                                      <p:cBhvr>
                                        <p:cTn id="56" dur="1250"/>
                                        <p:tgtEl>
                                          <p:spTgt spid="44034"/>
                                        </p:tgtEl>
                                      </p:cBhvr>
                                    </p:animEffect>
                                    <p:set>
                                      <p:cBhvr>
                                        <p:cTn id="57" dur="1" fill="hold">
                                          <p:stCondLst>
                                            <p:cond delay="1249"/>
                                          </p:stCondLst>
                                        </p:cTn>
                                        <p:tgtEl>
                                          <p:spTgt spid="44034"/>
                                        </p:tgtEl>
                                        <p:attrNameLst>
                                          <p:attrName>style.visibility</p:attrName>
                                        </p:attrNameLst>
                                      </p:cBhvr>
                                      <p:to>
                                        <p:strVal val="hidden"/>
                                      </p:to>
                                    </p:set>
                                  </p:childTnLst>
                                </p:cTn>
                              </p:par>
                              <p:par>
                                <p:cTn id="58" presetID="22" presetClass="exit" presetSubtype="8" fill="hold" nodeType="withEffect">
                                  <p:stCondLst>
                                    <p:cond delay="750"/>
                                  </p:stCondLst>
                                  <p:childTnLst>
                                    <p:animEffect transition="out" filter="wipe(left)">
                                      <p:cBhvr>
                                        <p:cTn id="59" dur="750"/>
                                        <p:tgtEl>
                                          <p:spTgt spid="9"/>
                                        </p:tgtEl>
                                      </p:cBhvr>
                                    </p:animEffect>
                                    <p:set>
                                      <p:cBhvr>
                                        <p:cTn id="60" dur="1" fill="hold">
                                          <p:stCondLst>
                                            <p:cond delay="749"/>
                                          </p:stCondLst>
                                        </p:cTn>
                                        <p:tgtEl>
                                          <p:spTgt spid="9"/>
                                        </p:tgtEl>
                                        <p:attrNameLst>
                                          <p:attrName>style.visibility</p:attrName>
                                        </p:attrNameLst>
                                      </p:cBhvr>
                                      <p:to>
                                        <p:strVal val="hidden"/>
                                      </p:to>
                                    </p:set>
                                  </p:childTnLst>
                                </p:cTn>
                              </p:par>
                              <p:par>
                                <p:cTn id="61" presetID="50" presetClass="exit" presetSubtype="0" accel="100000" fill="hold" grpId="2" nodeType="withEffect">
                                  <p:stCondLst>
                                    <p:cond delay="1000"/>
                                  </p:stCondLst>
                                  <p:iterate type="lt">
                                    <p:tmPct val="0"/>
                                  </p:iterate>
                                  <p:childTnLst>
                                    <p:anim calcmode="lin" valueType="num">
                                      <p:cBhvr>
                                        <p:cTn id="62" dur="1000"/>
                                        <p:tgtEl>
                                          <p:spTgt spid="8"/>
                                        </p:tgtEl>
                                        <p:attrNameLst>
                                          <p:attrName>ppt_w</p:attrName>
                                        </p:attrNameLst>
                                      </p:cBhvr>
                                      <p:tavLst>
                                        <p:tav tm="0">
                                          <p:val>
                                            <p:strVal val="ppt_w"/>
                                          </p:val>
                                        </p:tav>
                                        <p:tav tm="100000">
                                          <p:val>
                                            <p:strVal val="ppt_w+.3"/>
                                          </p:val>
                                        </p:tav>
                                      </p:tavLst>
                                    </p:anim>
                                    <p:anim calcmode="lin" valueType="num">
                                      <p:cBhvr>
                                        <p:cTn id="63" dur="1000"/>
                                        <p:tgtEl>
                                          <p:spTgt spid="8"/>
                                        </p:tgtEl>
                                        <p:attrNameLst>
                                          <p:attrName>ppt_h</p:attrName>
                                        </p:attrNameLst>
                                      </p:cBhvr>
                                      <p:tavLst>
                                        <p:tav tm="0">
                                          <p:val>
                                            <p:strVal val="ppt_h"/>
                                          </p:val>
                                        </p:tav>
                                        <p:tav tm="100000">
                                          <p:val>
                                            <p:strVal val="ppt_h"/>
                                          </p:val>
                                        </p:tav>
                                      </p:tavLst>
                                    </p:anim>
                                    <p:animEffect transition="out" filter="fade">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1"/>
      <p:bldP spid="44034" grpId="0"/>
      <p:bldP spid="44034" grpId="1"/>
      <p:bldP spid="6" grpId="0"/>
      <p:bldP spid="6" grpId="1"/>
      <p:bldP spid="7" grpId="0" animBg="1"/>
      <p:bldP spid="7" grpId="1" animBg="1"/>
      <p:bldP spid="8" grpId="0"/>
      <p:bldP spid="8" grpId="1"/>
      <p:bldP spid="8" grpId="2"/>
      <p:bldP spid="10" grpId="0"/>
      <p:bldP spid="10" grpId="1"/>
      <p:bldP spid="11" grpId="0"/>
      <p:bldP spid="11"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043"/>
          <a:stretch/>
        </p:blipFill>
        <p:spPr>
          <a:xfrm>
            <a:off x="0" y="-23937"/>
            <a:ext cx="9144000" cy="6881937"/>
          </a:xfrm>
          <a:prstGeom prst="rect">
            <a:avLst/>
          </a:prstGeom>
        </p:spPr>
      </p:pic>
      <p:sp>
        <p:nvSpPr>
          <p:cNvPr id="13" name="Rectangle 2">
            <a:extLst>
              <a:ext uri="{FF2B5EF4-FFF2-40B4-BE49-F238E27FC236}">
                <a16:creationId xmlns:a16="http://schemas.microsoft.com/office/drawing/2014/main" id="{6A917659-8C84-4858-9F87-73E50C8A2D76}"/>
              </a:ext>
            </a:extLst>
          </p:cNvPr>
          <p:cNvSpPr txBox="1">
            <a:spLocks noChangeArrowheads="1"/>
          </p:cNvSpPr>
          <p:nvPr/>
        </p:nvSpPr>
        <p:spPr bwMode="auto">
          <a:xfrm>
            <a:off x="3903245" y="3141621"/>
            <a:ext cx="2583280" cy="85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is good</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45058" name="Rectangle 2"/>
          <p:cNvSpPr>
            <a:spLocks noGrp="1" noChangeArrowheads="1"/>
          </p:cNvSpPr>
          <p:nvPr>
            <p:ph type="title"/>
          </p:nvPr>
        </p:nvSpPr>
        <p:spPr>
          <a:xfrm>
            <a:off x="457200" y="1704294"/>
            <a:ext cx="8229600" cy="36115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See that no one renders evil for evil to anyone, but always pursue what is good both for yourselves and for all.</a:t>
            </a:r>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Thessalonians 5:15</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endParaRPr lang="en-US" altLang="en-US" sz="3200" i="1" dirty="0">
              <a:effectLst>
                <a:glow rad="101600">
                  <a:schemeClr val="tx1">
                    <a:alpha val="80000"/>
                  </a:schemeClr>
                </a:glow>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228600" y="2971800"/>
            <a:ext cx="2514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rPr>
              <a:t> </a:t>
            </a:r>
            <a:r>
              <a:rPr lang="en-US" altLang="en-US" sz="5400"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pursue</a:t>
            </a:r>
            <a:endParaRPr lang="en-US" altLang="en-US" sz="4800" i="1"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4058856" y="6096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Follow</a:t>
            </a:r>
            <a:endParaRPr lang="en-US" altLang="en-US" sz="3200" i="1"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
        <p:nvSpPr>
          <p:cNvPr id="7" name="Rectangle 2"/>
          <p:cNvSpPr txBox="1">
            <a:spLocks noChangeArrowheads="1"/>
          </p:cNvSpPr>
          <p:nvPr/>
        </p:nvSpPr>
        <p:spPr bwMode="auto">
          <a:xfrm>
            <a:off x="2133600" y="3265714"/>
            <a:ext cx="2743200" cy="84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Chase</a:t>
            </a:r>
            <a:endParaRPr lang="en-US" altLang="en-US" sz="3200" i="1"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
        <p:nvSpPr>
          <p:cNvPr id="8" name="Rectangle 2"/>
          <p:cNvSpPr txBox="1">
            <a:spLocks noChangeArrowheads="1"/>
          </p:cNvSpPr>
          <p:nvPr/>
        </p:nvSpPr>
        <p:spPr bwMode="auto">
          <a:xfrm>
            <a:off x="6400800" y="496361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Practice</a:t>
            </a:r>
            <a:endParaRPr lang="en-US" altLang="en-US" sz="3200" i="1"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
        <p:nvSpPr>
          <p:cNvPr id="9" name="Rectangle 2"/>
          <p:cNvSpPr txBox="1">
            <a:spLocks noChangeArrowheads="1"/>
          </p:cNvSpPr>
          <p:nvPr/>
        </p:nvSpPr>
        <p:spPr bwMode="auto">
          <a:xfrm>
            <a:off x="758142" y="15240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Keep to</a:t>
            </a:r>
            <a:endParaRPr lang="en-US" altLang="en-US" sz="3200" i="1"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
        <p:nvSpPr>
          <p:cNvPr id="10" name="Rectangle 2">
            <a:extLst>
              <a:ext uri="{FF2B5EF4-FFF2-40B4-BE49-F238E27FC236}">
                <a16:creationId xmlns:a16="http://schemas.microsoft.com/office/drawing/2014/main" id="{8956B391-5525-4B40-AE65-6114A77094EB}"/>
              </a:ext>
            </a:extLst>
          </p:cNvPr>
          <p:cNvSpPr txBox="1">
            <a:spLocks noChangeArrowheads="1"/>
          </p:cNvSpPr>
          <p:nvPr/>
        </p:nvSpPr>
        <p:spPr bwMode="auto">
          <a:xfrm>
            <a:off x="4656111" y="3148013"/>
            <a:ext cx="1697064" cy="84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good</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1" name="Rectangle 12">
            <a:extLst>
              <a:ext uri="{FF2B5EF4-FFF2-40B4-BE49-F238E27FC236}">
                <a16:creationId xmlns:a16="http://schemas.microsoft.com/office/drawing/2014/main" id="{FFC957F9-8FA2-4543-B3FF-3750E06C1ECF}"/>
              </a:ext>
            </a:extLst>
          </p:cNvPr>
          <p:cNvSpPr>
            <a:spLocks noChangeArrowheads="1"/>
          </p:cNvSpPr>
          <p:nvPr/>
        </p:nvSpPr>
        <p:spPr bwMode="auto">
          <a:xfrm>
            <a:off x="6527279" y="3893820"/>
            <a:ext cx="1072401" cy="81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1200" cap="none" spc="0" normalizeH="0" baseline="0" noProof="0" dirty="0">
                <a:ln>
                  <a:noFill/>
                </a:ln>
                <a:solidFill>
                  <a:srgbClr val="FFFF00"/>
                </a:solidFill>
                <a:effectLst>
                  <a:glow rad="127000">
                    <a:srgbClr val="000000"/>
                  </a:glow>
                </a:effectLst>
                <a:uLnTx/>
                <a:uFillTx/>
                <a:latin typeface="+mj-lt"/>
                <a:ea typeface="+mn-ea"/>
                <a:cs typeface="+mn-cs"/>
              </a:rPr>
              <a:t>all</a:t>
            </a:r>
            <a:endParaRPr kumimoji="0" lang="en-US" altLang="en-US" sz="4800" i="1" u="none" strike="noStrike" kern="1200" cap="none" spc="0" normalizeH="0" baseline="0" noProof="0" dirty="0">
              <a:ln>
                <a:noFill/>
              </a:ln>
              <a:solidFill>
                <a:srgbClr val="FFFF00"/>
              </a:solidFill>
              <a:effectLst>
                <a:glow rad="127000">
                  <a:srgbClr val="000000"/>
                </a:glow>
              </a:effectLst>
              <a:uLnTx/>
              <a:uFillTx/>
              <a:latin typeface="+mj-lt"/>
              <a:ea typeface="+mn-ea"/>
              <a:cs typeface="+mn-cs"/>
            </a:endParaRPr>
          </a:p>
        </p:txBody>
      </p:sp>
      <p:sp>
        <p:nvSpPr>
          <p:cNvPr id="12" name="Rectangle 2">
            <a:extLst>
              <a:ext uri="{FF2B5EF4-FFF2-40B4-BE49-F238E27FC236}">
                <a16:creationId xmlns:a16="http://schemas.microsoft.com/office/drawing/2014/main" id="{4029B14F-B8A4-42B2-9459-85EEADAEC877}"/>
              </a:ext>
            </a:extLst>
          </p:cNvPr>
          <p:cNvSpPr txBox="1">
            <a:spLocks noChangeArrowheads="1"/>
          </p:cNvSpPr>
          <p:nvPr/>
        </p:nvSpPr>
        <p:spPr bwMode="auto">
          <a:xfrm>
            <a:off x="6617369" y="2839452"/>
            <a:ext cx="2113548" cy="92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Quest</a:t>
            </a:r>
            <a:endParaRPr lang="en-US" altLang="en-US" sz="3200" i="1"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1000"/>
                                        <p:tgtEl>
                                          <p:spTgt spid="45058"/>
                                        </p:tgtEl>
                                      </p:cBhvr>
                                    </p:animEffect>
                                    <p:anim calcmode="lin" valueType="num">
                                      <p:cBhvr>
                                        <p:cTn id="8" dur="1000" fill="hold"/>
                                        <p:tgtEl>
                                          <p:spTgt spid="45058"/>
                                        </p:tgtEl>
                                        <p:attrNameLst>
                                          <p:attrName>ppt_x</p:attrName>
                                        </p:attrNameLst>
                                      </p:cBhvr>
                                      <p:tavLst>
                                        <p:tav tm="0">
                                          <p:val>
                                            <p:strVal val="#ppt_x"/>
                                          </p:val>
                                        </p:tav>
                                        <p:tav tm="100000">
                                          <p:val>
                                            <p:strVal val="#ppt_x"/>
                                          </p:val>
                                        </p:tav>
                                      </p:tavLst>
                                    </p:anim>
                                    <p:anim calcmode="lin" valueType="num">
                                      <p:cBhvr>
                                        <p:cTn id="9" dur="1000" fill="hold"/>
                                        <p:tgtEl>
                                          <p:spTgt spid="450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10"/>
                                        </p:tgtEl>
                                      </p:cBhvr>
                                    </p:animEffect>
                                    <p:set>
                                      <p:cBhvr>
                                        <p:cTn id="13" dur="1" fill="hold">
                                          <p:stCondLst>
                                            <p:cond delay="24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childTnLst>
                                </p:cTn>
                              </p:par>
                              <p:par>
                                <p:cTn id="30" presetID="0" presetClass="path" presetSubtype="0" accel="50000" decel="50000" fill="hold" grpId="1" nodeType="withEffect">
                                  <p:stCondLst>
                                    <p:cond delay="0"/>
                                  </p:stCondLst>
                                  <p:childTnLst>
                                    <p:animMotion origin="layout" path="M 2.77556E-17 3.33333E-6 L 0.18507 0.24352 " pathEditMode="relative" rAng="0" ptsTypes="AA">
                                      <p:cBhvr>
                                        <p:cTn id="31" dur="2000" fill="hold"/>
                                        <p:tgtEl>
                                          <p:spTgt spid="5"/>
                                        </p:tgtEl>
                                        <p:attrNameLst>
                                          <p:attrName>ppt_x</p:attrName>
                                          <p:attrName>ppt_y</p:attrName>
                                        </p:attrNameLst>
                                      </p:cBhvr>
                                      <p:rCtr x="9253" y="12176"/>
                                    </p:animMotion>
                                  </p:childTnLst>
                                </p:cTn>
                              </p:par>
                              <p:par>
                                <p:cTn id="32" presetID="6" presetClass="emph" presetSubtype="0" fill="hold" grpId="2" nodeType="withEffect">
                                  <p:stCondLst>
                                    <p:cond delay="0"/>
                                  </p:stCondLst>
                                  <p:childTnLst>
                                    <p:animScale>
                                      <p:cBhvr>
                                        <p:cTn id="33" dur="2000" fill="hold"/>
                                        <p:tgtEl>
                                          <p:spTgt spid="5"/>
                                        </p:tgtEl>
                                      </p:cBhvr>
                                      <p:by x="98000" y="98000"/>
                                    </p:animScale>
                                  </p:childTnLst>
                                </p:cTn>
                              </p:par>
                              <p:par>
                                <p:cTn id="34" presetID="10" presetClass="exit" presetSubtype="0" fill="hold" grpId="1" nodeType="withEffect">
                                  <p:stCondLst>
                                    <p:cond delay="0"/>
                                  </p:stCondLst>
                                  <p:childTnLst>
                                    <p:animEffect transition="out" filter="fade">
                                      <p:cBhvr>
                                        <p:cTn id="35" dur="1250"/>
                                        <p:tgtEl>
                                          <p:spTgt spid="45058"/>
                                        </p:tgtEl>
                                      </p:cBhvr>
                                    </p:animEffect>
                                    <p:set>
                                      <p:cBhvr>
                                        <p:cTn id="36" dur="1" fill="hold">
                                          <p:stCondLst>
                                            <p:cond delay="1249"/>
                                          </p:stCondLst>
                                        </p:cTn>
                                        <p:tgtEl>
                                          <p:spTgt spid="4505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grpId="0" nodeType="withEffect">
                                  <p:stCondLst>
                                    <p:cond delay="1000"/>
                                  </p:stCondLst>
                                  <p:childTnLst>
                                    <p:animEffect transition="out" filter="fade">
                                      <p:cBhvr>
                                        <p:cTn id="41" dur="1000"/>
                                        <p:tgtEl>
                                          <p:spTgt spid="13"/>
                                        </p:tgtEl>
                                      </p:cBhvr>
                                    </p:animEffect>
                                    <p:set>
                                      <p:cBhvr>
                                        <p:cTn id="42" dur="1" fill="hold">
                                          <p:stCondLst>
                                            <p:cond delay="9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500" fill="hold"/>
                                        <p:tgtEl>
                                          <p:spTgt spid="6"/>
                                        </p:tgtEl>
                                        <p:attrNameLst>
                                          <p:attrName>ppt_w</p:attrName>
                                        </p:attrNameLst>
                                      </p:cBhvr>
                                      <p:tavLst>
                                        <p:tav tm="0">
                                          <p:val>
                                            <p:fltVal val="0"/>
                                          </p:val>
                                        </p:tav>
                                        <p:tav tm="100000">
                                          <p:val>
                                            <p:strVal val="#ppt_w"/>
                                          </p:val>
                                        </p:tav>
                                      </p:tavLst>
                                    </p:anim>
                                    <p:anim calcmode="lin" valueType="num">
                                      <p:cBhvr>
                                        <p:cTn id="48" dur="1500" fill="hold"/>
                                        <p:tgtEl>
                                          <p:spTgt spid="6"/>
                                        </p:tgtEl>
                                        <p:attrNameLst>
                                          <p:attrName>ppt_h</p:attrName>
                                        </p:attrNameLst>
                                      </p:cBhvr>
                                      <p:tavLst>
                                        <p:tav tm="0">
                                          <p:val>
                                            <p:fltVal val="0"/>
                                          </p:val>
                                        </p:tav>
                                        <p:tav tm="100000">
                                          <p:val>
                                            <p:strVal val="#ppt_h"/>
                                          </p:val>
                                        </p:tav>
                                      </p:tavLst>
                                    </p:anim>
                                  </p:childTnLst>
                                </p:cTn>
                              </p:par>
                              <p:par>
                                <p:cTn id="49" presetID="0" presetClass="path" presetSubtype="0" accel="50000" decel="50000" fill="hold" grpId="1" nodeType="withEffect">
                                  <p:stCondLst>
                                    <p:cond delay="0"/>
                                  </p:stCondLst>
                                  <p:childTnLst>
                                    <p:animMotion origin="layout" path="M -3.61111E-6 -2.90472E-6 C -0.02673 0.0037 -0.11597 0.00486 -0.16093 0.02174 C -0.2059 0.03862 -0.246 0.05967 -0.26979 0.10107 C -0.29357 0.14246 -0.30729 0.18895 -0.30399 0.26966 C -0.30069 0.35037 -0.26093 0.5192 -0.24965 0.58488 " pathEditMode="relative" rAng="0" ptsTypes="aaaaa">
                                      <p:cBhvr>
                                        <p:cTn id="50" dur="1500" spd="-100000" fill="hold"/>
                                        <p:tgtEl>
                                          <p:spTgt spid="6"/>
                                        </p:tgtEl>
                                        <p:attrNameLst>
                                          <p:attrName>ppt_x</p:attrName>
                                          <p:attrName>ppt_y</p:attrName>
                                        </p:attrNameLst>
                                      </p:cBhvr>
                                      <p:rCtr x="-15365" y="29232"/>
                                    </p:animMotion>
                                  </p:childTnLst>
                                </p:cTn>
                              </p:par>
                            </p:childTnLst>
                          </p:cTn>
                        </p:par>
                        <p:par>
                          <p:cTn id="51" fill="hold">
                            <p:stCondLst>
                              <p:cond delay="1500"/>
                            </p:stCondLst>
                            <p:childTnLst>
                              <p:par>
                                <p:cTn id="52" presetID="23" presetClass="entr" presetSubtype="16"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500" fill="hold"/>
                                        <p:tgtEl>
                                          <p:spTgt spid="7"/>
                                        </p:tgtEl>
                                        <p:attrNameLst>
                                          <p:attrName>ppt_w</p:attrName>
                                        </p:attrNameLst>
                                      </p:cBhvr>
                                      <p:tavLst>
                                        <p:tav tm="0">
                                          <p:val>
                                            <p:fltVal val="0"/>
                                          </p:val>
                                        </p:tav>
                                        <p:tav tm="100000">
                                          <p:val>
                                            <p:strVal val="#ppt_w"/>
                                          </p:val>
                                        </p:tav>
                                      </p:tavLst>
                                    </p:anim>
                                    <p:anim calcmode="lin" valueType="num">
                                      <p:cBhvr>
                                        <p:cTn id="55" dur="1500" fill="hold"/>
                                        <p:tgtEl>
                                          <p:spTgt spid="7"/>
                                        </p:tgtEl>
                                        <p:attrNameLst>
                                          <p:attrName>ppt_h</p:attrName>
                                        </p:attrNameLst>
                                      </p:cBhvr>
                                      <p:tavLst>
                                        <p:tav tm="0">
                                          <p:val>
                                            <p:fltVal val="0"/>
                                          </p:val>
                                        </p:tav>
                                        <p:tav tm="100000">
                                          <p:val>
                                            <p:strVal val="#ppt_h"/>
                                          </p:val>
                                        </p:tav>
                                      </p:tavLst>
                                    </p:anim>
                                  </p:childTnLst>
                                </p:cTn>
                              </p:par>
                              <p:par>
                                <p:cTn id="56" presetID="0" presetClass="path" presetSubtype="0" accel="50000" decel="50000" fill="hold" grpId="1" nodeType="withEffect">
                                  <p:stCondLst>
                                    <p:cond delay="0"/>
                                  </p:stCondLst>
                                  <p:childTnLst>
                                    <p:animMotion origin="layout" path="M 0.00261 -2.96296E-6 C 0.01598 0.0051 0.06702 0.01551 0.08282 0.03195 C 0.09879 0.04838 0.10174 0.07685 0.09775 0.09792 C 0.09358 0.11875 0.08073 0.1375 0.05816 0.15764 C 0.03577 0.17778 -0.01701 0.20625 -0.03663 0.21922 " pathEditMode="relative" rAng="0" ptsTypes="AAAAA">
                                      <p:cBhvr>
                                        <p:cTn id="57" dur="1500" spd="-100000" fill="hold"/>
                                        <p:tgtEl>
                                          <p:spTgt spid="7"/>
                                        </p:tgtEl>
                                        <p:attrNameLst>
                                          <p:attrName>ppt_x</p:attrName>
                                          <p:attrName>ppt_y</p:attrName>
                                        </p:attrNameLst>
                                      </p:cBhvr>
                                      <p:rCtr x="2865" y="10949"/>
                                    </p:animMotion>
                                  </p:childTnLst>
                                </p:cTn>
                              </p:par>
                            </p:childTnLst>
                          </p:cTn>
                        </p:par>
                        <p:par>
                          <p:cTn id="58" fill="hold">
                            <p:stCondLst>
                              <p:cond delay="3000"/>
                            </p:stCondLst>
                            <p:childTnLst>
                              <p:par>
                                <p:cTn id="59" presetID="23" presetClass="entr" presetSubtype="16"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1500" fill="hold"/>
                                        <p:tgtEl>
                                          <p:spTgt spid="8"/>
                                        </p:tgtEl>
                                        <p:attrNameLst>
                                          <p:attrName>ppt_w</p:attrName>
                                        </p:attrNameLst>
                                      </p:cBhvr>
                                      <p:tavLst>
                                        <p:tav tm="0">
                                          <p:val>
                                            <p:fltVal val="0"/>
                                          </p:val>
                                        </p:tav>
                                        <p:tav tm="100000">
                                          <p:val>
                                            <p:strVal val="#ppt_w"/>
                                          </p:val>
                                        </p:tav>
                                      </p:tavLst>
                                    </p:anim>
                                    <p:anim calcmode="lin" valueType="num">
                                      <p:cBhvr>
                                        <p:cTn id="62" dur="1500" fill="hold"/>
                                        <p:tgtEl>
                                          <p:spTgt spid="8"/>
                                        </p:tgtEl>
                                        <p:attrNameLst>
                                          <p:attrName>ppt_h</p:attrName>
                                        </p:attrNameLst>
                                      </p:cBhvr>
                                      <p:tavLst>
                                        <p:tav tm="0">
                                          <p:val>
                                            <p:fltVal val="0"/>
                                          </p:val>
                                        </p:tav>
                                        <p:tav tm="100000">
                                          <p:val>
                                            <p:strVal val="#ppt_h"/>
                                          </p:val>
                                        </p:tav>
                                      </p:tavLst>
                                    </p:anim>
                                  </p:childTnLst>
                                </p:cTn>
                              </p:par>
                              <p:par>
                                <p:cTn id="63" presetID="0" presetClass="path" presetSubtype="0" accel="50000" decel="50000" fill="hold" grpId="1" nodeType="withEffect">
                                  <p:stCondLst>
                                    <p:cond delay="0"/>
                                  </p:stCondLst>
                                  <p:childTnLst>
                                    <p:animMotion origin="layout" path="M -0.00017 4.07407E-6 C 0.00122 -0.01065 0.01163 -0.03681 0.00799 -0.0632 C 0.00434 -0.08959 0.00104 -0.13936 -0.0224 -0.15903 C -0.04583 -0.17871 -0.05156 -0.19838 -0.13247 -0.18102 C -0.21337 -0.16366 -0.42587 -0.07639 -0.50399 -0.05 " pathEditMode="relative" rAng="0" ptsTypes="AAAAA">
                                      <p:cBhvr>
                                        <p:cTn id="64" dur="1500" spd="-100000" fill="hold"/>
                                        <p:tgtEl>
                                          <p:spTgt spid="8"/>
                                        </p:tgtEl>
                                        <p:attrNameLst>
                                          <p:attrName>ppt_x</p:attrName>
                                          <p:attrName>ppt_y</p:attrName>
                                        </p:attrNameLst>
                                      </p:cBhvr>
                                      <p:rCtr x="-24740" y="-9375"/>
                                    </p:animMotion>
                                  </p:childTnLst>
                                </p:cTn>
                              </p:par>
                            </p:childTnLst>
                          </p:cTn>
                        </p:par>
                        <p:par>
                          <p:cTn id="65" fill="hold">
                            <p:stCondLst>
                              <p:cond delay="4500"/>
                            </p:stCondLst>
                            <p:childTnLst>
                              <p:par>
                                <p:cTn id="66" presetID="23" presetClass="entr" presetSubtype="16"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500" fill="hold"/>
                                        <p:tgtEl>
                                          <p:spTgt spid="9"/>
                                        </p:tgtEl>
                                        <p:attrNameLst>
                                          <p:attrName>ppt_w</p:attrName>
                                        </p:attrNameLst>
                                      </p:cBhvr>
                                      <p:tavLst>
                                        <p:tav tm="0">
                                          <p:val>
                                            <p:fltVal val="0"/>
                                          </p:val>
                                        </p:tav>
                                        <p:tav tm="100000">
                                          <p:val>
                                            <p:strVal val="#ppt_w"/>
                                          </p:val>
                                        </p:tav>
                                      </p:tavLst>
                                    </p:anim>
                                    <p:anim calcmode="lin" valueType="num">
                                      <p:cBhvr>
                                        <p:cTn id="69" dur="1500" fill="hold"/>
                                        <p:tgtEl>
                                          <p:spTgt spid="9"/>
                                        </p:tgtEl>
                                        <p:attrNameLst>
                                          <p:attrName>ppt_h</p:attrName>
                                        </p:attrNameLst>
                                      </p:cBhvr>
                                      <p:tavLst>
                                        <p:tav tm="0">
                                          <p:val>
                                            <p:fltVal val="0"/>
                                          </p:val>
                                        </p:tav>
                                        <p:tav tm="100000">
                                          <p:val>
                                            <p:strVal val="#ppt_h"/>
                                          </p:val>
                                        </p:tav>
                                      </p:tavLst>
                                    </p:anim>
                                  </p:childTnLst>
                                </p:cTn>
                              </p:par>
                              <p:par>
                                <p:cTn id="70" presetID="0" presetClass="path" presetSubtype="0" accel="50000" decel="50000" fill="hold" grpId="1" nodeType="withEffect">
                                  <p:stCondLst>
                                    <p:cond delay="0"/>
                                  </p:stCondLst>
                                  <p:childTnLst>
                                    <p:animMotion origin="layout" path="M 0.00139 4.44444E-6 C -0.00799 0.01157 -0.04341 0.04097 -0.05539 0.06967 C -0.06754 0.09838 -0.07848 0.12708 -0.07101 0.17152 C -0.06355 0.2162 -0.04115 0.28958 -0.01025 0.3368 C 0.02066 0.38402 0.08784 0.42963 0.11389 0.45416 " pathEditMode="relative" rAng="0" ptsTypes="AAAAA">
                                      <p:cBhvr>
                                        <p:cTn id="71" dur="1500" spd="-100000" fill="hold"/>
                                        <p:tgtEl>
                                          <p:spTgt spid="9"/>
                                        </p:tgtEl>
                                        <p:attrNameLst>
                                          <p:attrName>ppt_x</p:attrName>
                                          <p:attrName>ppt_y</p:attrName>
                                        </p:attrNameLst>
                                      </p:cBhvr>
                                      <p:rCtr x="1875" y="22708"/>
                                    </p:animMotion>
                                  </p:childTnLst>
                                </p:cTn>
                              </p:par>
                            </p:childTnLst>
                          </p:cTn>
                        </p:par>
                        <p:par>
                          <p:cTn id="72" fill="hold">
                            <p:stCondLst>
                              <p:cond delay="6000"/>
                            </p:stCondLst>
                            <p:childTnLst>
                              <p:par>
                                <p:cTn id="73" presetID="23" presetClass="entr" presetSubtype="16"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1500" fill="hold"/>
                                        <p:tgtEl>
                                          <p:spTgt spid="12"/>
                                        </p:tgtEl>
                                        <p:attrNameLst>
                                          <p:attrName>ppt_w</p:attrName>
                                        </p:attrNameLst>
                                      </p:cBhvr>
                                      <p:tavLst>
                                        <p:tav tm="0">
                                          <p:val>
                                            <p:fltVal val="0"/>
                                          </p:val>
                                        </p:tav>
                                        <p:tav tm="100000">
                                          <p:val>
                                            <p:strVal val="#ppt_w"/>
                                          </p:val>
                                        </p:tav>
                                      </p:tavLst>
                                    </p:anim>
                                    <p:anim calcmode="lin" valueType="num">
                                      <p:cBhvr>
                                        <p:cTn id="76" dur="1500" fill="hold"/>
                                        <p:tgtEl>
                                          <p:spTgt spid="12"/>
                                        </p:tgtEl>
                                        <p:attrNameLst>
                                          <p:attrName>ppt_h</p:attrName>
                                        </p:attrNameLst>
                                      </p:cBhvr>
                                      <p:tavLst>
                                        <p:tav tm="0">
                                          <p:val>
                                            <p:fltVal val="0"/>
                                          </p:val>
                                        </p:tav>
                                        <p:tav tm="100000">
                                          <p:val>
                                            <p:strVal val="#ppt_h"/>
                                          </p:val>
                                        </p:tav>
                                      </p:tavLst>
                                    </p:anim>
                                  </p:childTnLst>
                                </p:cTn>
                              </p:par>
                              <p:par>
                                <p:cTn id="77" presetID="42" presetClass="path" presetSubtype="0" accel="50000" decel="50000" fill="hold" grpId="3" nodeType="withEffect">
                                  <p:stCondLst>
                                    <p:cond delay="0"/>
                                  </p:stCondLst>
                                  <p:childTnLst>
                                    <p:animMotion origin="layout" path="M 3.88889E-6 -2.96296E-6 L -0.49323 0.27801 " pathEditMode="relative" rAng="0" ptsTypes="AA">
                                      <p:cBhvr>
                                        <p:cTn id="78" dur="1500" spd="-100000" fill="hold"/>
                                        <p:tgtEl>
                                          <p:spTgt spid="12"/>
                                        </p:tgtEl>
                                        <p:attrNameLst>
                                          <p:attrName>ppt_x</p:attrName>
                                          <p:attrName>ppt_y</p:attrName>
                                        </p:attrNameLst>
                                      </p:cBhvr>
                                      <p:rCtr x="-24670" y="13889"/>
                                    </p:animMotion>
                                  </p:childTnLst>
                                </p:cTn>
                              </p:par>
                            </p:childTnLst>
                          </p:cTn>
                        </p:par>
                      </p:childTnLst>
                    </p:cTn>
                  </p:par>
                  <p:par>
                    <p:cTn id="79" fill="hold">
                      <p:stCondLst>
                        <p:cond delay="indefinite"/>
                      </p:stCondLst>
                      <p:childTnLst>
                        <p:par>
                          <p:cTn id="80" fill="hold">
                            <p:stCondLst>
                              <p:cond delay="0"/>
                            </p:stCondLst>
                            <p:childTnLst>
                              <p:par>
                                <p:cTn id="81" presetID="23" presetClass="exit" presetSubtype="32" fill="hold" grpId="2" nodeType="clickEffect">
                                  <p:stCondLst>
                                    <p:cond delay="0"/>
                                  </p:stCondLst>
                                  <p:childTnLst>
                                    <p:anim calcmode="lin" valueType="num">
                                      <p:cBhvr>
                                        <p:cTn id="82" dur="1500"/>
                                        <p:tgtEl>
                                          <p:spTgt spid="6"/>
                                        </p:tgtEl>
                                        <p:attrNameLst>
                                          <p:attrName>ppt_w</p:attrName>
                                        </p:attrNameLst>
                                      </p:cBhvr>
                                      <p:tavLst>
                                        <p:tav tm="0">
                                          <p:val>
                                            <p:strVal val="ppt_w"/>
                                          </p:val>
                                        </p:tav>
                                        <p:tav tm="100000">
                                          <p:val>
                                            <p:fltVal val="0"/>
                                          </p:val>
                                        </p:tav>
                                      </p:tavLst>
                                    </p:anim>
                                    <p:anim calcmode="lin" valueType="num">
                                      <p:cBhvr>
                                        <p:cTn id="83" dur="1500"/>
                                        <p:tgtEl>
                                          <p:spTgt spid="6"/>
                                        </p:tgtEl>
                                        <p:attrNameLst>
                                          <p:attrName>ppt_h</p:attrName>
                                        </p:attrNameLst>
                                      </p:cBhvr>
                                      <p:tavLst>
                                        <p:tav tm="0">
                                          <p:val>
                                            <p:strVal val="ppt_h"/>
                                          </p:val>
                                        </p:tav>
                                        <p:tav tm="100000">
                                          <p:val>
                                            <p:fltVal val="0"/>
                                          </p:val>
                                        </p:tav>
                                      </p:tavLst>
                                    </p:anim>
                                    <p:set>
                                      <p:cBhvr>
                                        <p:cTn id="84" dur="1" fill="hold">
                                          <p:stCondLst>
                                            <p:cond delay="1499"/>
                                          </p:stCondLst>
                                        </p:cTn>
                                        <p:tgtEl>
                                          <p:spTgt spid="6"/>
                                        </p:tgtEl>
                                        <p:attrNameLst>
                                          <p:attrName>style.visibility</p:attrName>
                                        </p:attrNameLst>
                                      </p:cBhvr>
                                      <p:to>
                                        <p:strVal val="hidden"/>
                                      </p:to>
                                    </p:set>
                                  </p:childTnLst>
                                </p:cTn>
                              </p:par>
                              <p:par>
                                <p:cTn id="85" presetID="23" presetClass="exit" presetSubtype="32" fill="hold" grpId="2" nodeType="withEffect">
                                  <p:stCondLst>
                                    <p:cond delay="0"/>
                                  </p:stCondLst>
                                  <p:childTnLst>
                                    <p:anim calcmode="lin" valueType="num">
                                      <p:cBhvr>
                                        <p:cTn id="86" dur="1500"/>
                                        <p:tgtEl>
                                          <p:spTgt spid="7"/>
                                        </p:tgtEl>
                                        <p:attrNameLst>
                                          <p:attrName>ppt_w</p:attrName>
                                        </p:attrNameLst>
                                      </p:cBhvr>
                                      <p:tavLst>
                                        <p:tav tm="0">
                                          <p:val>
                                            <p:strVal val="ppt_w"/>
                                          </p:val>
                                        </p:tav>
                                        <p:tav tm="100000">
                                          <p:val>
                                            <p:fltVal val="0"/>
                                          </p:val>
                                        </p:tav>
                                      </p:tavLst>
                                    </p:anim>
                                    <p:anim calcmode="lin" valueType="num">
                                      <p:cBhvr>
                                        <p:cTn id="87" dur="1500"/>
                                        <p:tgtEl>
                                          <p:spTgt spid="7"/>
                                        </p:tgtEl>
                                        <p:attrNameLst>
                                          <p:attrName>ppt_h</p:attrName>
                                        </p:attrNameLst>
                                      </p:cBhvr>
                                      <p:tavLst>
                                        <p:tav tm="0">
                                          <p:val>
                                            <p:strVal val="ppt_h"/>
                                          </p:val>
                                        </p:tav>
                                        <p:tav tm="100000">
                                          <p:val>
                                            <p:fltVal val="0"/>
                                          </p:val>
                                        </p:tav>
                                      </p:tavLst>
                                    </p:anim>
                                    <p:set>
                                      <p:cBhvr>
                                        <p:cTn id="88" dur="1" fill="hold">
                                          <p:stCondLst>
                                            <p:cond delay="1499"/>
                                          </p:stCondLst>
                                        </p:cTn>
                                        <p:tgtEl>
                                          <p:spTgt spid="7"/>
                                        </p:tgtEl>
                                        <p:attrNameLst>
                                          <p:attrName>style.visibility</p:attrName>
                                        </p:attrNameLst>
                                      </p:cBhvr>
                                      <p:to>
                                        <p:strVal val="hidden"/>
                                      </p:to>
                                    </p:set>
                                  </p:childTnLst>
                                </p:cTn>
                              </p:par>
                              <p:par>
                                <p:cTn id="89" presetID="23" presetClass="exit" presetSubtype="32" fill="hold" grpId="2" nodeType="withEffect">
                                  <p:stCondLst>
                                    <p:cond delay="0"/>
                                  </p:stCondLst>
                                  <p:childTnLst>
                                    <p:anim calcmode="lin" valueType="num">
                                      <p:cBhvr>
                                        <p:cTn id="90" dur="1500"/>
                                        <p:tgtEl>
                                          <p:spTgt spid="8"/>
                                        </p:tgtEl>
                                        <p:attrNameLst>
                                          <p:attrName>ppt_w</p:attrName>
                                        </p:attrNameLst>
                                      </p:cBhvr>
                                      <p:tavLst>
                                        <p:tav tm="0">
                                          <p:val>
                                            <p:strVal val="ppt_w"/>
                                          </p:val>
                                        </p:tav>
                                        <p:tav tm="100000">
                                          <p:val>
                                            <p:fltVal val="0"/>
                                          </p:val>
                                        </p:tav>
                                      </p:tavLst>
                                    </p:anim>
                                    <p:anim calcmode="lin" valueType="num">
                                      <p:cBhvr>
                                        <p:cTn id="91" dur="1500"/>
                                        <p:tgtEl>
                                          <p:spTgt spid="8"/>
                                        </p:tgtEl>
                                        <p:attrNameLst>
                                          <p:attrName>ppt_h</p:attrName>
                                        </p:attrNameLst>
                                      </p:cBhvr>
                                      <p:tavLst>
                                        <p:tav tm="0">
                                          <p:val>
                                            <p:strVal val="ppt_h"/>
                                          </p:val>
                                        </p:tav>
                                        <p:tav tm="100000">
                                          <p:val>
                                            <p:fltVal val="0"/>
                                          </p:val>
                                        </p:tav>
                                      </p:tavLst>
                                    </p:anim>
                                    <p:set>
                                      <p:cBhvr>
                                        <p:cTn id="92" dur="1" fill="hold">
                                          <p:stCondLst>
                                            <p:cond delay="1499"/>
                                          </p:stCondLst>
                                        </p:cTn>
                                        <p:tgtEl>
                                          <p:spTgt spid="8"/>
                                        </p:tgtEl>
                                        <p:attrNameLst>
                                          <p:attrName>style.visibility</p:attrName>
                                        </p:attrNameLst>
                                      </p:cBhvr>
                                      <p:to>
                                        <p:strVal val="hidden"/>
                                      </p:to>
                                    </p:set>
                                  </p:childTnLst>
                                </p:cTn>
                              </p:par>
                              <p:par>
                                <p:cTn id="93" presetID="23" presetClass="exit" presetSubtype="32" fill="hold" grpId="2" nodeType="withEffect">
                                  <p:stCondLst>
                                    <p:cond delay="0"/>
                                  </p:stCondLst>
                                  <p:childTnLst>
                                    <p:anim calcmode="lin" valueType="num">
                                      <p:cBhvr>
                                        <p:cTn id="94" dur="1500"/>
                                        <p:tgtEl>
                                          <p:spTgt spid="9"/>
                                        </p:tgtEl>
                                        <p:attrNameLst>
                                          <p:attrName>ppt_w</p:attrName>
                                        </p:attrNameLst>
                                      </p:cBhvr>
                                      <p:tavLst>
                                        <p:tav tm="0">
                                          <p:val>
                                            <p:strVal val="ppt_w"/>
                                          </p:val>
                                        </p:tav>
                                        <p:tav tm="100000">
                                          <p:val>
                                            <p:fltVal val="0"/>
                                          </p:val>
                                        </p:tav>
                                      </p:tavLst>
                                    </p:anim>
                                    <p:anim calcmode="lin" valueType="num">
                                      <p:cBhvr>
                                        <p:cTn id="95" dur="1500"/>
                                        <p:tgtEl>
                                          <p:spTgt spid="9"/>
                                        </p:tgtEl>
                                        <p:attrNameLst>
                                          <p:attrName>ppt_h</p:attrName>
                                        </p:attrNameLst>
                                      </p:cBhvr>
                                      <p:tavLst>
                                        <p:tav tm="0">
                                          <p:val>
                                            <p:strVal val="ppt_h"/>
                                          </p:val>
                                        </p:tav>
                                        <p:tav tm="100000">
                                          <p:val>
                                            <p:fltVal val="0"/>
                                          </p:val>
                                        </p:tav>
                                      </p:tavLst>
                                    </p:anim>
                                    <p:set>
                                      <p:cBhvr>
                                        <p:cTn id="96" dur="1" fill="hold">
                                          <p:stCondLst>
                                            <p:cond delay="1499"/>
                                          </p:stCondLst>
                                        </p:cTn>
                                        <p:tgtEl>
                                          <p:spTgt spid="9"/>
                                        </p:tgtEl>
                                        <p:attrNameLst>
                                          <p:attrName>style.visibility</p:attrName>
                                        </p:attrNameLst>
                                      </p:cBhvr>
                                      <p:to>
                                        <p:strVal val="hidden"/>
                                      </p:to>
                                    </p:set>
                                  </p:childTnLst>
                                </p:cTn>
                              </p:par>
                              <p:par>
                                <p:cTn id="97" presetID="23" presetClass="exit" presetSubtype="32" fill="hold" grpId="2" nodeType="withEffect">
                                  <p:stCondLst>
                                    <p:cond delay="0"/>
                                  </p:stCondLst>
                                  <p:childTnLst>
                                    <p:anim calcmode="lin" valueType="num">
                                      <p:cBhvr>
                                        <p:cTn id="98" dur="1500"/>
                                        <p:tgtEl>
                                          <p:spTgt spid="12"/>
                                        </p:tgtEl>
                                        <p:attrNameLst>
                                          <p:attrName>ppt_w</p:attrName>
                                        </p:attrNameLst>
                                      </p:cBhvr>
                                      <p:tavLst>
                                        <p:tav tm="0">
                                          <p:val>
                                            <p:strVal val="ppt_w"/>
                                          </p:val>
                                        </p:tav>
                                        <p:tav tm="100000">
                                          <p:val>
                                            <p:fltVal val="0"/>
                                          </p:val>
                                        </p:tav>
                                      </p:tavLst>
                                    </p:anim>
                                    <p:anim calcmode="lin" valueType="num">
                                      <p:cBhvr>
                                        <p:cTn id="99" dur="1500"/>
                                        <p:tgtEl>
                                          <p:spTgt spid="12"/>
                                        </p:tgtEl>
                                        <p:attrNameLst>
                                          <p:attrName>ppt_h</p:attrName>
                                        </p:attrNameLst>
                                      </p:cBhvr>
                                      <p:tavLst>
                                        <p:tav tm="0">
                                          <p:val>
                                            <p:strVal val="ppt_h"/>
                                          </p:val>
                                        </p:tav>
                                        <p:tav tm="100000">
                                          <p:val>
                                            <p:fltVal val="0"/>
                                          </p:val>
                                        </p:tav>
                                      </p:tavLst>
                                    </p:anim>
                                    <p:set>
                                      <p:cBhvr>
                                        <p:cTn id="100" dur="1" fill="hold">
                                          <p:stCondLst>
                                            <p:cond delay="1499"/>
                                          </p:stCondLst>
                                        </p:cTn>
                                        <p:tgtEl>
                                          <p:spTgt spid="12"/>
                                        </p:tgtEl>
                                        <p:attrNameLst>
                                          <p:attrName>style.visibility</p:attrName>
                                        </p:attrNameLst>
                                      </p:cBhvr>
                                      <p:to>
                                        <p:strVal val="hidden"/>
                                      </p:to>
                                    </p:set>
                                  </p:childTnLst>
                                </p:cTn>
                              </p:par>
                              <p:par>
                                <p:cTn id="101" presetID="0" presetClass="path" presetSubtype="0" accel="50000" decel="50000" fill="hold" grpId="3" nodeType="withEffect">
                                  <p:stCondLst>
                                    <p:cond delay="0"/>
                                  </p:stCondLst>
                                  <p:childTnLst>
                                    <p:animMotion origin="layout" path="M 1.11022E-16 4.07407E-6 L -0.50139 -0.04098 " pathEditMode="relative" rAng="0" ptsTypes="AA">
                                      <p:cBhvr>
                                        <p:cTn id="102" dur="1500" fill="hold"/>
                                        <p:tgtEl>
                                          <p:spTgt spid="8"/>
                                        </p:tgtEl>
                                        <p:attrNameLst>
                                          <p:attrName>ppt_x</p:attrName>
                                          <p:attrName>ppt_y</p:attrName>
                                        </p:attrNameLst>
                                      </p:cBhvr>
                                      <p:rCtr x="-25069" y="-2060"/>
                                    </p:animMotion>
                                  </p:childTnLst>
                                </p:cTn>
                              </p:par>
                              <p:par>
                                <p:cTn id="103" presetID="0" presetClass="path" presetSubtype="0" accel="50000" decel="50000" fill="hold" grpId="3" nodeType="withEffect">
                                  <p:stCondLst>
                                    <p:cond delay="0"/>
                                  </p:stCondLst>
                                  <p:childTnLst>
                                    <p:animMotion origin="layout" path="M -3.33333E-6 -2.96296E-6 L -0.0342 0.22616 " pathEditMode="relative" rAng="0" ptsTypes="AA">
                                      <p:cBhvr>
                                        <p:cTn id="104" dur="1500" fill="hold"/>
                                        <p:tgtEl>
                                          <p:spTgt spid="7"/>
                                        </p:tgtEl>
                                        <p:attrNameLst>
                                          <p:attrName>ppt_x</p:attrName>
                                          <p:attrName>ppt_y</p:attrName>
                                        </p:attrNameLst>
                                      </p:cBhvr>
                                      <p:rCtr x="-1719" y="11296"/>
                                    </p:animMotion>
                                  </p:childTnLst>
                                </p:cTn>
                              </p:par>
                              <p:par>
                                <p:cTn id="105" presetID="0" presetClass="path" presetSubtype="0" accel="50000" decel="50000" fill="hold" grpId="3" nodeType="withEffect">
                                  <p:stCondLst>
                                    <p:cond delay="0"/>
                                  </p:stCondLst>
                                  <p:childTnLst>
                                    <p:animMotion origin="layout" path="M 3.88889E-6 4.44444E-6 L 0.11632 0.46018 " pathEditMode="relative" rAng="0" ptsTypes="AA">
                                      <p:cBhvr>
                                        <p:cTn id="106" dur="1500" fill="hold"/>
                                        <p:tgtEl>
                                          <p:spTgt spid="9"/>
                                        </p:tgtEl>
                                        <p:attrNameLst>
                                          <p:attrName>ppt_x</p:attrName>
                                          <p:attrName>ppt_y</p:attrName>
                                        </p:attrNameLst>
                                      </p:cBhvr>
                                      <p:rCtr x="5816" y="23009"/>
                                    </p:animMotion>
                                  </p:childTnLst>
                                </p:cTn>
                              </p:par>
                              <p:par>
                                <p:cTn id="107" presetID="0" presetClass="path" presetSubtype="0" accel="50000" decel="50000" fill="hold" grpId="3" nodeType="withEffect">
                                  <p:stCondLst>
                                    <p:cond delay="0"/>
                                  </p:stCondLst>
                                  <p:childTnLst>
                                    <p:animMotion origin="layout" path="M -3.61111E-6 -2.22222E-6 L -0.24514 0.59398 " pathEditMode="relative" rAng="0" ptsTypes="AA">
                                      <p:cBhvr>
                                        <p:cTn id="108" dur="1500" fill="hold"/>
                                        <p:tgtEl>
                                          <p:spTgt spid="6"/>
                                        </p:tgtEl>
                                        <p:attrNameLst>
                                          <p:attrName>ppt_x</p:attrName>
                                          <p:attrName>ppt_y</p:attrName>
                                        </p:attrNameLst>
                                      </p:cBhvr>
                                      <p:rCtr x="-12257" y="29699"/>
                                    </p:animMotion>
                                  </p:childTnLst>
                                </p:cTn>
                              </p:par>
                              <p:par>
                                <p:cTn id="109" presetID="42" presetClass="path" presetSubtype="0" accel="50000" decel="50000" fill="hold" grpId="4" nodeType="withEffect">
                                  <p:stCondLst>
                                    <p:cond delay="0"/>
                                  </p:stCondLst>
                                  <p:childTnLst>
                                    <p:animMotion origin="layout" path="M 3.88889E-6 -2.96296E-6 L -0.49202 0.28218 " pathEditMode="relative" rAng="0" ptsTypes="AA">
                                      <p:cBhvr>
                                        <p:cTn id="110" dur="1500" fill="hold"/>
                                        <p:tgtEl>
                                          <p:spTgt spid="12"/>
                                        </p:tgtEl>
                                        <p:attrNameLst>
                                          <p:attrName>ppt_x</p:attrName>
                                          <p:attrName>ppt_y</p:attrName>
                                        </p:attrNameLst>
                                      </p:cBhvr>
                                      <p:rCtr x="-24601" y="1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5058" grpId="0"/>
      <p:bldP spid="45058" grpId="1"/>
      <p:bldP spid="5" grpId="0"/>
      <p:bldP spid="5" grpId="1"/>
      <p:bldP spid="5" grpId="2"/>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1"/>
      <p:bldP spid="11" grpId="0"/>
      <p:bldP spid="11" grpId="1"/>
      <p:bldP spid="12" grpId="0"/>
      <p:bldP spid="12" grpId="2"/>
      <p:bldP spid="12" grpId="3"/>
      <p:bldP spid="12" grpId="4"/>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724"/>
            <a:ext cx="8408632" cy="6873723"/>
          </a:xfrm>
          <a:prstGeom prst="rect">
            <a:avLst/>
          </a:prstGeom>
        </p:spPr>
      </p:pic>
      <p:sp>
        <p:nvSpPr>
          <p:cNvPr id="8" name="Title 1">
            <a:extLst>
              <a:ext uri="{FF2B5EF4-FFF2-40B4-BE49-F238E27FC236}">
                <a16:creationId xmlns:a16="http://schemas.microsoft.com/office/drawing/2014/main" id="{C7C297F3-C6E4-4468-A642-8B1E2848083A}"/>
              </a:ext>
            </a:extLst>
          </p:cNvPr>
          <p:cNvSpPr txBox="1">
            <a:spLocks/>
          </p:cNvSpPr>
          <p:nvPr/>
        </p:nvSpPr>
        <p:spPr>
          <a:xfrm>
            <a:off x="5929158" y="2749167"/>
            <a:ext cx="2818234" cy="717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7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do</a:t>
            </a:r>
            <a:r>
              <a:rPr kumimoji="0" lang="en-US" sz="47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 </a:t>
            </a:r>
            <a:r>
              <a:rPr kumimoji="0" lang="en-US" sz="470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not do</a:t>
            </a:r>
          </a:p>
        </p:txBody>
      </p:sp>
      <p:sp>
        <p:nvSpPr>
          <p:cNvPr id="10" name="Title 1">
            <a:extLst>
              <a:ext uri="{FF2B5EF4-FFF2-40B4-BE49-F238E27FC236}">
                <a16:creationId xmlns:a16="http://schemas.microsoft.com/office/drawing/2014/main" id="{AAAB7125-1603-4D04-AD7B-C7E4E230EB7D}"/>
              </a:ext>
            </a:extLst>
          </p:cNvPr>
          <p:cNvSpPr txBox="1">
            <a:spLocks/>
          </p:cNvSpPr>
          <p:nvPr/>
        </p:nvSpPr>
        <p:spPr>
          <a:xfrm>
            <a:off x="2127010" y="4925073"/>
            <a:ext cx="633389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70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pursue their own gain</a:t>
            </a:r>
          </a:p>
        </p:txBody>
      </p:sp>
      <p:sp>
        <p:nvSpPr>
          <p:cNvPr id="46082" name="Rectangle 2"/>
          <p:cNvSpPr>
            <a:spLocks noGrp="1" noChangeArrowheads="1"/>
          </p:cNvSpPr>
          <p:nvPr>
            <p:ph type="title"/>
          </p:nvPr>
        </p:nvSpPr>
        <p:spPr>
          <a:xfrm>
            <a:off x="457200" y="552666"/>
            <a:ext cx="8229600" cy="5668962"/>
          </a:xfrm>
        </p:spPr>
        <p:txBody>
          <a:bodyPr/>
          <a:lstStyle/>
          <a:p>
            <a:pPr eaLnBrk="1" hangingPunct="1"/>
            <a:r>
              <a:rPr lang="en-US" altLang="en-US" sz="4700"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"So they come to you as people do, they sit before you as My people, and they hear your words, but they do not do them; for with their mouth they show much love, but their hearts pursue their own gain."</a:t>
            </a:r>
            <a:r>
              <a:rPr lang="en-US" altLang="en-US"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Ezekiel 33:31</a:t>
            </a:r>
            <a:r>
              <a:rPr lang="en-US" altLang="en-US" sz="40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glow>
                  <a:outerShdw blurRad="63500" dir="3600000" algn="tl" rotWithShape="0">
                    <a:srgbClr val="000000">
                      <a:alpha val="70000"/>
                    </a:srgbClr>
                  </a:outerShdw>
                </a:effectLst>
              </a:rPr>
              <a:t> </a:t>
            </a:r>
          </a:p>
        </p:txBody>
      </p:sp>
      <p:sp>
        <p:nvSpPr>
          <p:cNvPr id="5" name="Rectangle 2"/>
          <p:cNvSpPr txBox="1">
            <a:spLocks noChangeArrowheads="1"/>
          </p:cNvSpPr>
          <p:nvPr/>
        </p:nvSpPr>
        <p:spPr bwMode="auto">
          <a:xfrm>
            <a:off x="1981200" y="4648200"/>
            <a:ext cx="2419701" cy="111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rPr>
              <a:t> </a:t>
            </a:r>
            <a:r>
              <a:rPr lang="en-US" altLang="en-US" sz="5200"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rPr>
              <a:t> </a:t>
            </a:r>
            <a:r>
              <a:rPr lang="en-US" altLang="en-US" sz="4700"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pursue</a:t>
            </a:r>
            <a:endParaRPr lang="en-US" altLang="en-US" sz="4700" i="1"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
        <p:nvSpPr>
          <p:cNvPr id="4" name="Rectangle 2"/>
          <p:cNvSpPr txBox="1">
            <a:spLocks noChangeArrowheads="1"/>
          </p:cNvSpPr>
          <p:nvPr/>
        </p:nvSpPr>
        <p:spPr bwMode="auto">
          <a:xfrm>
            <a:off x="1143000" y="4619625"/>
            <a:ext cx="800100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rPr>
              <a:t> </a:t>
            </a:r>
            <a:r>
              <a:rPr lang="en-US" altLang="en-US" sz="5200"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rPr>
              <a:t> </a:t>
            </a:r>
            <a:r>
              <a:rPr lang="en-US" altLang="en-US" sz="4700"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rPr>
              <a:t>pursue their own gain</a:t>
            </a:r>
            <a:endParaRPr lang="en-US" altLang="en-US" sz="4700" i="1"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745218D1-0DFA-4591-9678-856E66024083}"/>
              </a:ext>
            </a:extLst>
          </p:cNvPr>
          <p:cNvSpPr txBox="1">
            <a:spLocks noChangeArrowheads="1"/>
          </p:cNvSpPr>
          <p:nvPr/>
        </p:nvSpPr>
        <p:spPr bwMode="auto">
          <a:xfrm>
            <a:off x="5773703" y="2704604"/>
            <a:ext cx="3125972" cy="75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7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do not do</a:t>
            </a:r>
            <a:endParaRPr kumimoji="0" lang="en-US" altLang="en-US" sz="47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7" name="Rectangle 4"/>
          <p:cNvSpPr>
            <a:spLocks noChangeArrowheads="1"/>
          </p:cNvSpPr>
          <p:nvPr/>
        </p:nvSpPr>
        <p:spPr bwMode="auto">
          <a:xfrm rot="20063647">
            <a:off x="2339026" y="2597337"/>
            <a:ext cx="5334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8000" b="1" dirty="0">
                <a:ln w="11430"/>
                <a:solidFill>
                  <a:srgbClr val="FF0000"/>
                </a:solidFill>
                <a:effectLst>
                  <a:glow rad="38100">
                    <a:schemeClr val="tx1"/>
                  </a:glow>
                  <a:outerShdw blurRad="50800" dist="39000" dir="5460000" algn="tl">
                    <a:srgbClr val="000000">
                      <a:alpha val="38000"/>
                    </a:srgbClr>
                  </a:outerShdw>
                </a:effectLst>
                <a:latin typeface="Calibri"/>
              </a:rPr>
              <a:t>Hypocrite</a:t>
            </a:r>
            <a:endParaRPr lang="en-US" sz="8000" b="1" i="1" dirty="0">
              <a:ln w="11430"/>
              <a:solidFill>
                <a:srgbClr val="FF0000"/>
              </a:solidFill>
              <a:effectLst>
                <a:glow rad="38100">
                  <a:schemeClr val="tx1"/>
                </a:glow>
                <a:outerShdw blurRad="50800" dist="39000" dir="5460000" algn="tl">
                  <a:srgbClr val="000000">
                    <a:alpha val="38000"/>
                  </a:srgbClr>
                </a:outerShdw>
              </a:effectLst>
              <a:latin typeface="Calibri"/>
            </a:endParaRPr>
          </a:p>
        </p:txBody>
      </p:sp>
      <p:sp>
        <p:nvSpPr>
          <p:cNvPr id="6" name="Rectangle 2"/>
          <p:cNvSpPr txBox="1">
            <a:spLocks noChangeArrowheads="1"/>
          </p:cNvSpPr>
          <p:nvPr/>
        </p:nvSpPr>
        <p:spPr bwMode="auto">
          <a:xfrm>
            <a:off x="4023360" y="4103370"/>
            <a:ext cx="1800860"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kern="0" dirty="0">
                <a:ln w="18415" cmpd="sng">
                  <a:solidFill>
                    <a:schemeClr val="bg1"/>
                  </a:solidFill>
                  <a:prstDash val="solid"/>
                </a:ln>
                <a:solidFill>
                  <a:schemeClr val="bg1"/>
                </a:solidFill>
                <a:effectLst>
                  <a:glow rad="88900">
                    <a:schemeClr val="tx1">
                      <a:alpha val="80000"/>
                    </a:schemeClr>
                  </a:glow>
                  <a:outerShdw blurRad="63500" dir="3600000" algn="tl" rotWithShape="0">
                    <a:srgbClr val="000000">
                      <a:alpha val="70000"/>
                    </a:srgbClr>
                  </a:outerShdw>
                </a:effectLst>
              </a:rPr>
              <a:t>love</a:t>
            </a:r>
            <a:endParaRPr lang="en-US" altLang="en-US" sz="4700" i="1" kern="0" dirty="0">
              <a:ln w="18415" cmpd="sng">
                <a:solidFill>
                  <a:schemeClr val="bg1"/>
                </a:solidFill>
                <a:prstDash val="solid"/>
              </a:ln>
              <a:solidFill>
                <a:schemeClr val="bg1"/>
              </a:solidFill>
              <a:effectLst>
                <a:glow rad="88900">
                  <a:schemeClr val="tx1">
                    <a:alpha val="80000"/>
                  </a:schemeClr>
                </a:glow>
                <a:outerShdw blurRad="63500" dir="3600000" algn="tl" rotWithShape="0">
                  <a:srgbClr val="000000">
                    <a:alpha val="70000"/>
                  </a:srgbClr>
                </a:outerShdw>
              </a:effectLst>
            </a:endParaRPr>
          </a:p>
        </p:txBody>
      </p:sp>
      <p:sp>
        <p:nvSpPr>
          <p:cNvPr id="11" name="Rectangle 2" hidden="1">
            <a:extLst>
              <a:ext uri="{FF2B5EF4-FFF2-40B4-BE49-F238E27FC236}">
                <a16:creationId xmlns:a16="http://schemas.microsoft.com/office/drawing/2014/main" id="{1AE29253-6553-4FBB-973F-21EBF7E4B362}"/>
              </a:ext>
            </a:extLst>
          </p:cNvPr>
          <p:cNvSpPr txBox="1">
            <a:spLocks noChangeArrowheads="1"/>
          </p:cNvSpPr>
          <p:nvPr/>
        </p:nvSpPr>
        <p:spPr bwMode="auto">
          <a:xfrm>
            <a:off x="6629400" y="76200"/>
            <a:ext cx="2133600" cy="102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52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800"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arn(outVertical)">
                                      <p:cBhvr>
                                        <p:cTn id="7" dur="500"/>
                                        <p:tgtEl>
                                          <p:spTgt spid="46082"/>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18" presetClass="emph" presetSubtype="0" fill="hold" grpId="1" nodeType="withEffect">
                                  <p:stCondLst>
                                    <p:cond delay="0"/>
                                  </p:stCondLst>
                                  <p:childTnLst>
                                    <p:set>
                                      <p:cBhvr override="childStyle">
                                        <p:cTn id="18" dur="500" fill="hold"/>
                                        <p:tgtEl>
                                          <p:spTgt spid="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750"/>
                                        <p:tgtEl>
                                          <p:spTgt spid="10"/>
                                        </p:tgtEl>
                                      </p:cBhvr>
                                    </p:animEffect>
                                  </p:childTnLst>
                                </p:cTn>
                              </p:par>
                              <p:par>
                                <p:cTn id="27" presetID="18" presetClass="emph" presetSubtype="0" fill="hold" grpId="1" nodeType="withEffect">
                                  <p:stCondLst>
                                    <p:cond delay="0"/>
                                  </p:stCondLst>
                                  <p:childTnLst>
                                    <p:set>
                                      <p:cBhvr override="childStyle">
                                        <p:cTn id="28" dur="750" fill="hold"/>
                                        <p:tgtEl>
                                          <p:spTgt spid="10"/>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75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stCondLst>
                                            <p:cond delay="0"/>
                                          </p:stCondLst>
                                        </p:cTn>
                                        <p:tgtEl>
                                          <p:spTgt spid="7"/>
                                        </p:tgtEl>
                                      </p:cBhvr>
                                    </p:animEffect>
                                    <p:anim to="" calcmode="lin" valueType="num">
                                      <p:cBhvr>
                                        <p:cTn id="3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25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50"/>
                                        <p:tgtEl>
                                          <p:spTgt spid="6"/>
                                        </p:tgtEl>
                                      </p:cBhvr>
                                    </p:animEffect>
                                  </p:childTnLst>
                                </p:cTn>
                              </p:par>
                              <p:par>
                                <p:cTn id="44" presetID="6" presetClass="emph" presetSubtype="0" fill="hold" grpId="1" nodeType="withEffect">
                                  <p:stCondLst>
                                    <p:cond delay="0"/>
                                  </p:stCondLst>
                                  <p:childTnLst>
                                    <p:animScale>
                                      <p:cBhvr>
                                        <p:cTn id="45" dur="2000" fill="hold"/>
                                        <p:tgtEl>
                                          <p:spTgt spid="6"/>
                                        </p:tgtEl>
                                      </p:cBhvr>
                                      <p:by x="102500" y="102500"/>
                                    </p:animScale>
                                  </p:childTnLst>
                                </p:cTn>
                              </p:par>
                              <p:par>
                                <p:cTn id="46" presetID="0" presetClass="path" presetSubtype="0" accel="50000" decel="50000" fill="hold" grpId="2" nodeType="withEffect">
                                  <p:stCondLst>
                                    <p:cond delay="0"/>
                                  </p:stCondLst>
                                  <p:childTnLst>
                                    <p:animMotion origin="layout" path="M 1.94444E-6 -3.33333E-6 L 0.31944 -0.57014 " pathEditMode="relative" rAng="0" ptsTypes="AA">
                                      <p:cBhvr>
                                        <p:cTn id="47" dur="2000" fill="hold"/>
                                        <p:tgtEl>
                                          <p:spTgt spid="6"/>
                                        </p:tgtEl>
                                        <p:attrNameLst>
                                          <p:attrName>ppt_x</p:attrName>
                                          <p:attrName>ppt_y</p:attrName>
                                        </p:attrNameLst>
                                      </p:cBhvr>
                                      <p:rCtr x="15972" y="-28519"/>
                                    </p:animMotion>
                                  </p:childTnLst>
                                </p:cTn>
                              </p:par>
                              <p:par>
                                <p:cTn id="48" presetID="10" presetClass="exit" presetSubtype="0" fill="hold" grpId="1" nodeType="withEffect">
                                  <p:stCondLst>
                                    <p:cond delay="0"/>
                                  </p:stCondLst>
                                  <p:childTnLst>
                                    <p:animEffect transition="out" filter="fade">
                                      <p:cBhvr>
                                        <p:cTn id="49" dur="1750"/>
                                        <p:tgtEl>
                                          <p:spTgt spid="5"/>
                                        </p:tgtEl>
                                      </p:cBhvr>
                                    </p:animEffect>
                                    <p:set>
                                      <p:cBhvr>
                                        <p:cTn id="50" dur="1" fill="hold">
                                          <p:stCondLst>
                                            <p:cond delay="174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750"/>
                                        <p:tgtEl>
                                          <p:spTgt spid="4"/>
                                        </p:tgtEl>
                                      </p:cBhvr>
                                    </p:animEffect>
                                    <p:set>
                                      <p:cBhvr>
                                        <p:cTn id="53" dur="1" fill="hold">
                                          <p:stCondLst>
                                            <p:cond delay="1749"/>
                                          </p:stCondLst>
                                        </p:cTn>
                                        <p:tgtEl>
                                          <p:spTgt spid="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750"/>
                                        <p:tgtEl>
                                          <p:spTgt spid="46082"/>
                                        </p:tgtEl>
                                      </p:cBhvr>
                                    </p:animEffect>
                                    <p:set>
                                      <p:cBhvr>
                                        <p:cTn id="56" dur="1" fill="hold">
                                          <p:stCondLst>
                                            <p:cond delay="1749"/>
                                          </p:stCondLst>
                                        </p:cTn>
                                        <p:tgtEl>
                                          <p:spTgt spid="4608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1250"/>
                                  </p:stCondLst>
                                  <p:childTnLst>
                                    <p:animEffect transition="out" filter="fade">
                                      <p:cBhvr>
                                        <p:cTn id="67" dur="750"/>
                                        <p:tgtEl>
                                          <p:spTgt spid="7"/>
                                        </p:tgtEl>
                                      </p:cBhvr>
                                    </p:animEffect>
                                    <p:set>
                                      <p:cBhvr>
                                        <p:cTn id="68" dur="1" fill="hold">
                                          <p:stCondLst>
                                            <p:cond delay="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46082" grpId="0"/>
      <p:bldP spid="46082" grpId="1"/>
      <p:bldP spid="5" grpId="0"/>
      <p:bldP spid="5" grpId="1"/>
      <p:bldP spid="4" grpId="0"/>
      <p:bldP spid="4" grpId="1"/>
      <p:bldP spid="9" grpId="0"/>
      <p:bldP spid="9" grpId="1"/>
      <p:bldP spid="7" grpId="0"/>
      <p:bldP spid="7" grpId="1"/>
      <p:bldP spid="6" grpId="0"/>
      <p:bldP spid="6" grpId="1"/>
      <p:bldP spid="6" grpId="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DB5D4D4D-4C05-438D-B06D-B7B990B01F0A}"/>
              </a:ext>
            </a:extLst>
          </p:cNvPr>
          <p:cNvSpPr txBox="1">
            <a:spLocks/>
          </p:cNvSpPr>
          <p:nvPr/>
        </p:nvSpPr>
        <p:spPr>
          <a:xfrm>
            <a:off x="3484246" y="297180"/>
            <a:ext cx="179451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ea typeface="+mj-ea"/>
                <a:cs typeface="+mj-cs"/>
              </a:rPr>
              <a:t>spots</a:t>
            </a:r>
          </a:p>
        </p:txBody>
      </p:sp>
      <p:sp>
        <p:nvSpPr>
          <p:cNvPr id="4" name="Rectangle 2"/>
          <p:cNvSpPr txBox="1">
            <a:spLocks noChangeArrowheads="1"/>
          </p:cNvSpPr>
          <p:nvPr/>
        </p:nvSpPr>
        <p:spPr bwMode="auto">
          <a:xfrm>
            <a:off x="6629400" y="76200"/>
            <a:ext cx="2133600" cy="102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rPr>
              <a:t> </a:t>
            </a:r>
            <a:r>
              <a:rPr lang="en-US" altLang="en-US" sz="5200" kern="0" dirty="0">
                <a:ln w="18415" cmpd="sng">
                  <a:solidFill>
                    <a:srgbClr val="92D050"/>
                  </a:solidFill>
                  <a:prstDash val="solid"/>
                </a:ln>
                <a:gradFill>
                  <a:gsLst>
                    <a:gs pos="0">
                      <a:srgbClr val="DDEBCF"/>
                    </a:gs>
                    <a:gs pos="50000">
                      <a:srgbClr val="9CB86E"/>
                    </a:gs>
                    <a:gs pos="100000">
                      <a:srgbClr val="156B13"/>
                    </a:gs>
                  </a:gsLst>
                  <a:lin ang="5400000" scaled="0"/>
                </a:gradFill>
                <a:effectLst>
                  <a:outerShdw blurRad="63500" dir="3600000" algn="tl" rotWithShape="0">
                    <a:srgbClr val="000000">
                      <a:alpha val="70000"/>
                    </a:srgbClr>
                  </a:outerShdw>
                </a:effectLst>
              </a:rPr>
              <a:t> </a:t>
            </a:r>
            <a:r>
              <a:rPr lang="en-US" altLang="en-US" sz="4800"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4463970" y="1524000"/>
            <a:ext cx="36132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serving</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47106" name="MainText"/>
          <p:cNvSpPr>
            <a:spLocks noGrp="1" noChangeArrowheads="1"/>
          </p:cNvSpPr>
          <p:nvPr>
            <p:ph type="title"/>
          </p:nvPr>
        </p:nvSpPr>
        <p:spPr>
          <a:xfrm>
            <a:off x="457200" y="503238"/>
            <a:ext cx="8229600" cy="58213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These are spots in your love feasts, while they feast with you without fear, serving only themselves. They are clouds without water, carried about by the winds; late autumn trees without fruit, twice dead, pulled up by the roots;</a:t>
            </a:r>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Jude 1:12 </a:t>
            </a:r>
          </a:p>
        </p:txBody>
      </p:sp>
      <p:sp>
        <p:nvSpPr>
          <p:cNvPr id="7" name="Rectangle 2">
            <a:extLst>
              <a:ext uri="{FF2B5EF4-FFF2-40B4-BE49-F238E27FC236}">
                <a16:creationId xmlns:a16="http://schemas.microsoft.com/office/drawing/2014/main" id="{97A5CEF6-C13B-4FB7-B10F-836B87D24DA0}"/>
              </a:ext>
            </a:extLst>
          </p:cNvPr>
          <p:cNvSpPr txBox="1">
            <a:spLocks noChangeArrowheads="1"/>
          </p:cNvSpPr>
          <p:nvPr/>
        </p:nvSpPr>
        <p:spPr bwMode="auto">
          <a:xfrm>
            <a:off x="5052059" y="1691098"/>
            <a:ext cx="2402003" cy="76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serving</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8" name="Rectangle 6">
            <a:extLst>
              <a:ext uri="{FF2B5EF4-FFF2-40B4-BE49-F238E27FC236}">
                <a16:creationId xmlns:a16="http://schemas.microsoft.com/office/drawing/2014/main" id="{E049D801-E86D-48BF-8940-A489B3758BC2}"/>
              </a:ext>
            </a:extLst>
          </p:cNvPr>
          <p:cNvSpPr>
            <a:spLocks noChangeArrowheads="1"/>
          </p:cNvSpPr>
          <p:nvPr/>
        </p:nvSpPr>
        <p:spPr bwMode="auto">
          <a:xfrm>
            <a:off x="5119152" y="250916"/>
            <a:ext cx="800100" cy="720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w="11430"/>
                <a:solidFill>
                  <a:srgbClr val="3BCC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9" name="Rectangle 6">
            <a:extLst>
              <a:ext uri="{FF2B5EF4-FFF2-40B4-BE49-F238E27FC236}">
                <a16:creationId xmlns:a16="http://schemas.microsoft.com/office/drawing/2014/main" id="{B545B3EF-6A4A-46BA-BE7E-B444DF7668C2}"/>
              </a:ext>
            </a:extLst>
          </p:cNvPr>
          <p:cNvSpPr>
            <a:spLocks noChangeArrowheads="1"/>
          </p:cNvSpPr>
          <p:nvPr/>
        </p:nvSpPr>
        <p:spPr bwMode="auto">
          <a:xfrm>
            <a:off x="7081838" y="247650"/>
            <a:ext cx="1524094" cy="72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love</a:t>
            </a:r>
            <a:endParaRPr kumimoji="0" lang="en-US" sz="4800" i="1"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endParaRPr>
          </a:p>
        </p:txBody>
      </p:sp>
      <p:sp>
        <p:nvSpPr>
          <p:cNvPr id="13" name="Rectangle 2">
            <a:extLst>
              <a:ext uri="{FF2B5EF4-FFF2-40B4-BE49-F238E27FC236}">
                <a16:creationId xmlns:a16="http://schemas.microsoft.com/office/drawing/2014/main" id="{D5329A47-FE14-47CB-8246-54329DC130C7}"/>
              </a:ext>
            </a:extLst>
          </p:cNvPr>
          <p:cNvSpPr txBox="1">
            <a:spLocks noChangeArrowheads="1"/>
          </p:cNvSpPr>
          <p:nvPr/>
        </p:nvSpPr>
        <p:spPr bwMode="auto">
          <a:xfrm>
            <a:off x="3509010" y="245269"/>
            <a:ext cx="1758315" cy="73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spots</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1" name="Rectangle 12">
            <a:extLst>
              <a:ext uri="{FF2B5EF4-FFF2-40B4-BE49-F238E27FC236}">
                <a16:creationId xmlns:a16="http://schemas.microsoft.com/office/drawing/2014/main" id="{8D156A57-098B-414F-AD8D-EFF0A3B30665}"/>
              </a:ext>
            </a:extLst>
          </p:cNvPr>
          <p:cNvSpPr>
            <a:spLocks noChangeArrowheads="1"/>
          </p:cNvSpPr>
          <p:nvPr/>
        </p:nvSpPr>
        <p:spPr bwMode="auto">
          <a:xfrm>
            <a:off x="3314105" y="143562"/>
            <a:ext cx="20103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9900"/>
                </a:solidFill>
                <a:effectLst>
                  <a:glow rad="127000">
                    <a:srgbClr val="000000"/>
                  </a:glow>
                </a:effectLst>
                <a:uLnTx/>
                <a:uFillTx/>
                <a:latin typeface="+mj-lt"/>
                <a:ea typeface="+mn-ea"/>
                <a:cs typeface="+mn-cs"/>
              </a:rPr>
              <a:t>curse</a:t>
            </a:r>
            <a:endParaRPr kumimoji="0" lang="en-US" altLang="en-US" sz="4800" b="1" i="1" u="none" strike="noStrike" kern="1200" cap="none" spc="0" normalizeH="0" baseline="0" noProof="0" dirty="0">
              <a:ln>
                <a:noFill/>
              </a:ln>
              <a:solidFill>
                <a:srgbClr val="FF9900"/>
              </a:solidFill>
              <a:effectLst>
                <a:glow rad="127000">
                  <a:srgbClr val="000000"/>
                </a:glow>
              </a:effectLst>
              <a:uLnTx/>
              <a:uFillTx/>
              <a:latin typeface="+mj-lt"/>
              <a:ea typeface="+mn-ea"/>
              <a:cs typeface="+mn-cs"/>
            </a:endParaRPr>
          </a:p>
        </p:txBody>
      </p:sp>
      <p:sp>
        <p:nvSpPr>
          <p:cNvPr id="14" name="Rectangle 2" hidden="1">
            <a:extLst>
              <a:ext uri="{FF2B5EF4-FFF2-40B4-BE49-F238E27FC236}">
                <a16:creationId xmlns:a16="http://schemas.microsoft.com/office/drawing/2014/main" id="{90F90E45-96BB-425D-8F6A-B12877C52A38}"/>
              </a:ext>
            </a:extLst>
          </p:cNvPr>
          <p:cNvSpPr txBox="1">
            <a:spLocks noChangeArrowheads="1"/>
          </p:cNvSpPr>
          <p:nvPr/>
        </p:nvSpPr>
        <p:spPr bwMode="auto">
          <a:xfrm>
            <a:off x="2579184" y="1660664"/>
            <a:ext cx="1571606" cy="86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2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820"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1000"/>
                                        <p:tgtEl>
                                          <p:spTgt spid="47106"/>
                                        </p:tgtEl>
                                      </p:cBhvr>
                                    </p:animEffect>
                                    <p:anim calcmode="lin" valueType="num">
                                      <p:cBhvr>
                                        <p:cTn id="8" dur="1000" fill="hold"/>
                                        <p:tgtEl>
                                          <p:spTgt spid="47106"/>
                                        </p:tgtEl>
                                        <p:attrNameLst>
                                          <p:attrName>ppt_x</p:attrName>
                                        </p:attrNameLst>
                                      </p:cBhvr>
                                      <p:tavLst>
                                        <p:tav tm="0">
                                          <p:val>
                                            <p:strVal val="#ppt_x"/>
                                          </p:val>
                                        </p:tav>
                                        <p:tav tm="100000">
                                          <p:val>
                                            <p:strVal val="#ppt_x"/>
                                          </p:val>
                                        </p:tav>
                                      </p:tavLst>
                                    </p:anim>
                                    <p:anim calcmode="lin" valueType="num">
                                      <p:cBhvr>
                                        <p:cTn id="9" dur="1000" fill="hold"/>
                                        <p:tgtEl>
                                          <p:spTgt spid="47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18" presetClass="emph" presetSubtype="0" fill="hold" grpId="1" nodeType="withEffect">
                                  <p:stCondLst>
                                    <p:cond delay="0"/>
                                  </p:stCondLst>
                                  <p:childTnLst>
                                    <p:set>
                                      <p:cBhvr override="childStyle">
                                        <p:cTn id="30" dur="500" fill="hold"/>
                                        <p:tgtEl>
                                          <p:spTgt spid="12"/>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39" presetClass="entr" presetSubtype="0" accel="100000" fill="hold" grpId="0" nodeType="withEffect">
                                  <p:stCondLst>
                                    <p:cond delay="25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37"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38"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
                                          </p:val>
                                        </p:tav>
                                        <p:tav tm="100000">
                                          <p:val>
                                            <p:strVal val="#ppt_y"/>
                                          </p:val>
                                        </p:tav>
                                      </p:tavLst>
                                    </p:anim>
                                  </p:childTnLst>
                                </p:cTn>
                              </p:par>
                              <p:par>
                                <p:cTn id="40" presetID="0" presetClass="entr" presetSubtype="0" fill="hold" grpId="0" nodeType="withEffect">
                                  <p:stCondLst>
                                    <p:cond delay="115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stCondLst>
                                            <p:cond delay="0"/>
                                          </p:stCondLst>
                                        </p:cTn>
                                        <p:tgtEl>
                                          <p:spTgt spid="8"/>
                                        </p:tgtEl>
                                      </p:cBhvr>
                                    </p:animEffect>
                                    <p:anim to="" calcmode="lin" valueType="num">
                                      <p:cBhvr>
                                        <p:cTn id="4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45" presetID="21" presetClass="entr" presetSubtype="8" fill="hold" grpId="0" nodeType="withEffect">
                                  <p:stCondLst>
                                    <p:cond delay="1250"/>
                                  </p:stCondLst>
                                  <p:childTnLst>
                                    <p:set>
                                      <p:cBhvr>
                                        <p:cTn id="46" dur="1" fill="hold">
                                          <p:stCondLst>
                                            <p:cond delay="0"/>
                                          </p:stCondLst>
                                        </p:cTn>
                                        <p:tgtEl>
                                          <p:spTgt spid="9"/>
                                        </p:tgtEl>
                                        <p:attrNameLst>
                                          <p:attrName>style.visibility</p:attrName>
                                        </p:attrNameLst>
                                      </p:cBhvr>
                                      <p:to>
                                        <p:strVal val="visible"/>
                                      </p:to>
                                    </p:set>
                                    <p:animEffect transition="in" filter="wheel(8)">
                                      <p:cBhvr>
                                        <p:cTn id="47" dur="2000"/>
                                        <p:tgtEl>
                                          <p:spTgt spid="9"/>
                                        </p:tgtEl>
                                      </p:cBhvr>
                                    </p:animEffect>
                                  </p:childTnLst>
                                </p:cTn>
                              </p:par>
                              <p:par>
                                <p:cTn id="48" presetID="10" presetClass="exit" presetSubtype="0" fill="hold" grpId="1" nodeType="withEffect">
                                  <p:stCondLst>
                                    <p:cond delay="150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6" presetClass="exit" presetSubtype="21" fill="hold" grpId="2" nodeType="withEffect">
                                  <p:stCondLst>
                                    <p:cond delay="1500"/>
                                  </p:stCondLst>
                                  <p:childTnLst>
                                    <p:animEffect transition="out" filter="barn(inVertical)">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1"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250"/>
                                        <p:tgtEl>
                                          <p:spTgt spid="4"/>
                                        </p:tgtEl>
                                      </p:cBhvr>
                                    </p:animEffect>
                                  </p:childTnLst>
                                </p:cTn>
                              </p:par>
                              <p:par>
                                <p:cTn id="59" presetID="42" presetClass="path" presetSubtype="0" accel="50000" decel="50000" fill="hold" grpId="2" nodeType="withEffect">
                                  <p:stCondLst>
                                    <p:cond delay="0"/>
                                  </p:stCondLst>
                                  <p:childTnLst>
                                    <p:animMotion origin="layout" path="M 3.33333E-6 -1.11111E-6 L -0.4908 0.21644 " pathEditMode="relative" rAng="0" ptsTypes="AA">
                                      <p:cBhvr>
                                        <p:cTn id="60" dur="2000" fill="hold"/>
                                        <p:tgtEl>
                                          <p:spTgt spid="4"/>
                                        </p:tgtEl>
                                        <p:attrNameLst>
                                          <p:attrName>ppt_x</p:attrName>
                                          <p:attrName>ppt_y</p:attrName>
                                        </p:attrNameLst>
                                      </p:cBhvr>
                                      <p:rCtr x="-24549" y="10810"/>
                                    </p:animMotion>
                                  </p:childTnLst>
                                </p:cTn>
                              </p:par>
                              <p:par>
                                <p:cTn id="61" presetID="10" presetClass="exit" presetSubtype="0" fill="hold" grpId="1" nodeType="withEffect">
                                  <p:stCondLst>
                                    <p:cond delay="0"/>
                                  </p:stCondLst>
                                  <p:childTnLst>
                                    <p:animEffect transition="out" filter="fade">
                                      <p:cBhvr>
                                        <p:cTn id="62" dur="1250"/>
                                        <p:tgtEl>
                                          <p:spTgt spid="47106"/>
                                        </p:tgtEl>
                                      </p:cBhvr>
                                    </p:animEffect>
                                    <p:set>
                                      <p:cBhvr>
                                        <p:cTn id="63" dur="1" fill="hold">
                                          <p:stCondLst>
                                            <p:cond delay="1249"/>
                                          </p:stCondLst>
                                        </p:cTn>
                                        <p:tgtEl>
                                          <p:spTgt spid="4710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4" grpId="0"/>
      <p:bldP spid="4" grpId="1"/>
      <p:bldP spid="4" grpId="2"/>
      <p:bldP spid="6" grpId="0"/>
      <p:bldP spid="6" grpId="1"/>
      <p:bldP spid="6" grpId="2"/>
      <p:bldP spid="47106" grpId="0"/>
      <p:bldP spid="47106" grpId="1"/>
      <p:bldP spid="7" grpId="0"/>
      <p:bldP spid="7" grpId="1"/>
      <p:bldP spid="8" grpId="0"/>
      <p:bldP spid="8" grpId="1"/>
      <p:bldP spid="9" grpId="0"/>
      <p:bldP spid="9" grpId="1"/>
      <p:bldP spid="13" grpId="0"/>
      <p:bldP spid="13" grpId="1"/>
      <p:bldP spid="11" grpId="0"/>
      <p:bldP spid="11" grpI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7" descr="Love-World"/>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1111"/>
          <a:stretch/>
        </p:blipFill>
        <p:spPr>
          <a:xfrm>
            <a:off x="0" y="-7938"/>
            <a:ext cx="9144000" cy="6865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a:extLst>
              <a:ext uri="{FF2B5EF4-FFF2-40B4-BE49-F238E27FC236}">
                <a16:creationId xmlns:a16="http://schemas.microsoft.com/office/drawing/2014/main" id="{AE2FB7F0-A066-43BC-8C44-2932C71009A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6969" y="231098"/>
            <a:ext cx="1969645" cy="1260573"/>
          </a:xfrm>
          <a:prstGeom prst="rect">
            <a:avLst/>
          </a:prstGeom>
        </p:spPr>
      </p:pic>
      <p:pic>
        <p:nvPicPr>
          <p:cNvPr id="17" name="Picture 16">
            <a:extLst>
              <a:ext uri="{FF2B5EF4-FFF2-40B4-BE49-F238E27FC236}">
                <a16:creationId xmlns:a16="http://schemas.microsoft.com/office/drawing/2014/main" id="{29E978D9-008D-4E81-8FC5-942D11BA37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5039" y="1646185"/>
            <a:ext cx="1609230" cy="1082025"/>
          </a:xfrm>
          <a:prstGeom prst="rect">
            <a:avLst/>
          </a:prstGeom>
        </p:spPr>
      </p:pic>
      <p:pic>
        <p:nvPicPr>
          <p:cNvPr id="19" name="Graphic 18" descr="House">
            <a:extLst>
              <a:ext uri="{FF2B5EF4-FFF2-40B4-BE49-F238E27FC236}">
                <a16:creationId xmlns:a16="http://schemas.microsoft.com/office/drawing/2014/main" id="{A4C79D5A-90D4-49BF-A205-A525709E16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62735" y="3391525"/>
            <a:ext cx="914400" cy="914400"/>
          </a:xfrm>
          <a:prstGeom prst="rect">
            <a:avLst/>
          </a:prstGeom>
        </p:spPr>
      </p:pic>
      <p:pic>
        <p:nvPicPr>
          <p:cNvPr id="21" name="Graphic 20" descr="Money">
            <a:extLst>
              <a:ext uri="{FF2B5EF4-FFF2-40B4-BE49-F238E27FC236}">
                <a16:creationId xmlns:a16="http://schemas.microsoft.com/office/drawing/2014/main" id="{1F201FA6-EC6B-4A10-916E-D00E164B7B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68060" y="4980483"/>
            <a:ext cx="914400" cy="914400"/>
          </a:xfrm>
          <a:prstGeom prst="rect">
            <a:avLst/>
          </a:prstGeom>
        </p:spPr>
      </p:pic>
      <p:pic>
        <p:nvPicPr>
          <p:cNvPr id="23" name="Graphic 22" descr="Dollar">
            <a:extLst>
              <a:ext uri="{FF2B5EF4-FFF2-40B4-BE49-F238E27FC236}">
                <a16:creationId xmlns:a16="http://schemas.microsoft.com/office/drawing/2014/main" id="{DF113737-6665-428B-8897-B7625F7F55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39062" y="5906125"/>
            <a:ext cx="914400" cy="618344"/>
          </a:xfrm>
          <a:prstGeom prst="rect">
            <a:avLst/>
          </a:prstGeom>
        </p:spPr>
      </p:pic>
      <p:sp>
        <p:nvSpPr>
          <p:cNvPr id="24" name="Rectangle 23">
            <a:extLst>
              <a:ext uri="{FF2B5EF4-FFF2-40B4-BE49-F238E27FC236}">
                <a16:creationId xmlns:a16="http://schemas.microsoft.com/office/drawing/2014/main" id="{557C624C-248C-422A-9720-ED7D89965966}"/>
              </a:ext>
            </a:extLst>
          </p:cNvPr>
          <p:cNvSpPr/>
          <p:nvPr/>
        </p:nvSpPr>
        <p:spPr>
          <a:xfrm>
            <a:off x="4062335" y="2023671"/>
            <a:ext cx="2293496" cy="2308485"/>
          </a:xfrm>
          <a:prstGeom prst="rect">
            <a:avLst/>
          </a:prstGeom>
          <a:blipFill dpi="0" rotWithShape="1">
            <a:blip r:embed="rId12">
              <a:extLst>
                <a:ext uri="{BEBA8EAE-BF5A-486C-A8C5-ECC9F3942E4B}">
                  <a14:imgProps xmlns:a14="http://schemas.microsoft.com/office/drawing/2010/main">
                    <a14:imgLayer r:embed="rId13">
                      <a14:imgEffect>
                        <a14:backgroundRemoval t="820" b="95902" l="830" r="95851">
                          <a14:foregroundMark x1="8714" y1="27869" x2="22407" y2="11885"/>
                          <a14:foregroundMark x1="22407" y1="11885" x2="43568" y2="7787"/>
                          <a14:foregroundMark x1="43568" y1="7787" x2="85477" y2="23770"/>
                          <a14:foregroundMark x1="85477" y1="23770" x2="92116" y2="45082"/>
                          <a14:foregroundMark x1="92116" y1="45082" x2="73859" y2="85246"/>
                          <a14:foregroundMark x1="73859" y1="85246" x2="50622" y2="89344"/>
                          <a14:foregroundMark x1="50622" y1="89344" x2="26971" y2="81967"/>
                          <a14:foregroundMark x1="26971" y1="81967" x2="5809" y2="65164"/>
                          <a14:foregroundMark x1="5809" y1="65164" x2="830" y2="39754"/>
                          <a14:foregroundMark x1="830" y1="39754" x2="11203" y2="23770"/>
                          <a14:foregroundMark x1="12448" y1="26230" x2="14523" y2="47951"/>
                          <a14:foregroundMark x1="14523" y1="47951" x2="26971" y2="64344"/>
                          <a14:foregroundMark x1="26971" y1="64344" x2="47718" y2="60656"/>
                          <a14:foregroundMark x1="47718" y1="60656" x2="54772" y2="54098"/>
                          <a14:foregroundMark x1="67220" y1="20902" x2="87967" y2="28279"/>
                          <a14:foregroundMark x1="87967" y1="28279" x2="95436" y2="50820"/>
                          <a14:foregroundMark x1="95436" y1="50820" x2="74274" y2="56967"/>
                          <a14:foregroundMark x1="74274" y1="56967" x2="55187" y2="43033"/>
                          <a14:foregroundMark x1="55187" y1="43033" x2="53527" y2="20902"/>
                          <a14:foregroundMark x1="53527" y1="20902" x2="63485" y2="20902"/>
                          <a14:foregroundMark x1="56796" y1="647" x2="56432" y2="410"/>
                          <a14:foregroundMark x1="74689" y1="12295" x2="64220" y2="5480"/>
                          <a14:foregroundMark x1="56432" y1="410" x2="35685" y2="3689"/>
                          <a14:foregroundMark x1="35685" y1="3689" x2="22822" y2="14344"/>
                          <a14:foregroundMark x1="44398" y1="1230" x2="38589" y2="3689"/>
                          <a14:foregroundMark x1="81661" y1="12593" x2="86722" y2="23361"/>
                          <a14:foregroundMark x1="81374" y1="12816" x2="89627" y2="22131"/>
                          <a14:foregroundMark x1="23651" y1="87705" x2="44398" y2="91803"/>
                          <a14:foregroundMark x1="44398" y1="91803" x2="68880" y2="85246"/>
                          <a14:foregroundMark x1="26141" y1="77459" x2="46888" y2="81148"/>
                          <a14:foregroundMark x1="46888" y1="81148" x2="26141" y2="84016"/>
                          <a14:foregroundMark x1="26141" y1="84016" x2="29046" y2="74590"/>
                          <a14:foregroundMark x1="71784" y1="58607" x2="87137" y2="44672"/>
                          <a14:foregroundMark x1="87137" y1="44672" x2="72199" y2="29508"/>
                          <a14:foregroundMark x1="72199" y1="29508" x2="52697" y2="37705"/>
                          <a14:foregroundMark x1="52697" y1="37705" x2="70954" y2="54918"/>
                          <a14:foregroundMark x1="70954" y1="54918" x2="79253" y2="51230"/>
                          <a14:foregroundMark x1="70124" y1="91803" x2="49378" y2="96721"/>
                          <a14:foregroundMark x1="49378" y1="96721" x2="28216" y2="90984"/>
                          <a14:foregroundMark x1="28216" y1="90984" x2="48548" y2="81148"/>
                          <a14:foregroundMark x1="48548" y1="81148" x2="67220" y2="90984"/>
                          <a14:foregroundMark x1="67220" y1="90984" x2="70539" y2="91393"/>
                          <a14:foregroundMark x1="88797" y1="75410" x2="94606" y2="63115"/>
                          <a14:foregroundMark x1="88797" y1="77869" x2="94606" y2="64344"/>
                          <a14:foregroundMark x1="88797" y1="79098" x2="95851" y2="63934"/>
                          <a14:foregroundMark x1="22407" y1="11885" x2="35270" y2="4918"/>
                          <a14:foregroundMark x1="22407" y1="10656" x2="40249" y2="3279"/>
                          <a14:foregroundMark x1="22407" y1="10656" x2="39419" y2="4918"/>
                          <a14:foregroundMark x1="50207" y1="9836" x2="51037" y2="10656"/>
                          <a14:foregroundMark x1="78008" y1="11066" x2="62606" y2="2614"/>
                          <a14:foregroundMark x1="56893" y1="820" x2="56017" y2="820"/>
                          <a14:backgroundMark x1="61826" y1="1230" x2="56432" y2="0"/>
                          <a14:backgroundMark x1="56017" y1="0" x2="56017" y2="0"/>
                          <a14:backgroundMark x1="82573" y1="11475" x2="82573" y2="11475"/>
                          <a14:backgroundMark x1="81743" y1="11066" x2="82573" y2="11885"/>
                        </a14:backgroundRemoval>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DF5EA7A-79F6-486A-88D8-C649F93128AC}"/>
              </a:ext>
            </a:extLst>
          </p:cNvPr>
          <p:cNvSpPr txBox="1">
            <a:spLocks/>
          </p:cNvSpPr>
          <p:nvPr/>
        </p:nvSpPr>
        <p:spPr>
          <a:xfrm>
            <a:off x="2128762" y="3972355"/>
            <a:ext cx="5740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Father is not in him</a:t>
            </a:r>
          </a:p>
        </p:txBody>
      </p:sp>
      <p:sp>
        <p:nvSpPr>
          <p:cNvPr id="8" name="Title 1">
            <a:extLst>
              <a:ext uri="{FF2B5EF4-FFF2-40B4-BE49-F238E27FC236}">
                <a16:creationId xmlns:a16="http://schemas.microsoft.com/office/drawing/2014/main" id="{7D54B620-99F5-479D-BD73-6156FB360B03}"/>
              </a:ext>
            </a:extLst>
          </p:cNvPr>
          <p:cNvSpPr txBox="1">
            <a:spLocks/>
          </p:cNvSpPr>
          <p:nvPr/>
        </p:nvSpPr>
        <p:spPr>
          <a:xfrm>
            <a:off x="6175828" y="3244223"/>
            <a:ext cx="22227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20"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ea typeface="+mj-ea"/>
                <a:cs typeface="+mj-cs"/>
              </a:rPr>
              <a:t>love of</a:t>
            </a:r>
          </a:p>
        </p:txBody>
      </p:sp>
      <p:sp>
        <p:nvSpPr>
          <p:cNvPr id="53250" name="Rectangle 2"/>
          <p:cNvSpPr>
            <a:spLocks noGrp="1" noChangeArrowheads="1"/>
          </p:cNvSpPr>
          <p:nvPr>
            <p:ph type="title"/>
          </p:nvPr>
        </p:nvSpPr>
        <p:spPr>
          <a:xfrm>
            <a:off x="457200" y="1802028"/>
            <a:ext cx="8229600" cy="3382962"/>
          </a:xfrm>
        </p:spPr>
        <p:txBody>
          <a:bodyPr/>
          <a:lstStyle/>
          <a:p>
            <a:pPr eaLnBrk="1" hangingPunct="1"/>
            <a:r>
              <a:rPr 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Do not love the world or the things in the world. If anyone loves the world, the love of the Father is not in him.</a:t>
            </a:r>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2:15</a:t>
            </a:r>
            <a:r>
              <a:rPr 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endPar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endParaRPr>
          </a:p>
        </p:txBody>
      </p:sp>
      <p:sp>
        <p:nvSpPr>
          <p:cNvPr id="5" name="Rectangle 2">
            <a:extLst>
              <a:ext uri="{FF2B5EF4-FFF2-40B4-BE49-F238E27FC236}">
                <a16:creationId xmlns:a16="http://schemas.microsoft.com/office/drawing/2014/main" id="{DF396554-A0A8-4C21-A071-2C2825F796BA}"/>
              </a:ext>
            </a:extLst>
          </p:cNvPr>
          <p:cNvSpPr txBox="1">
            <a:spLocks noChangeArrowheads="1"/>
          </p:cNvSpPr>
          <p:nvPr/>
        </p:nvSpPr>
        <p:spPr bwMode="auto">
          <a:xfrm>
            <a:off x="2579184" y="1660664"/>
            <a:ext cx="1571606" cy="86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2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2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0B37F293-A421-4C54-82D6-1777B4BDA0D9}"/>
              </a:ext>
            </a:extLst>
          </p:cNvPr>
          <p:cNvSpPr txBox="1">
            <a:spLocks noChangeArrowheads="1"/>
          </p:cNvSpPr>
          <p:nvPr/>
        </p:nvSpPr>
        <p:spPr bwMode="auto">
          <a:xfrm>
            <a:off x="6180667" y="3178629"/>
            <a:ext cx="2215847" cy="755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love of</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2" name="Rectangle 2">
            <a:extLst>
              <a:ext uri="{FF2B5EF4-FFF2-40B4-BE49-F238E27FC236}">
                <a16:creationId xmlns:a16="http://schemas.microsoft.com/office/drawing/2014/main" id="{E91BD351-C93A-46A7-B5B9-FFF4D411BF8C}"/>
              </a:ext>
            </a:extLst>
          </p:cNvPr>
          <p:cNvSpPr txBox="1">
            <a:spLocks noChangeArrowheads="1"/>
          </p:cNvSpPr>
          <p:nvPr/>
        </p:nvSpPr>
        <p:spPr bwMode="auto">
          <a:xfrm>
            <a:off x="2128762" y="3908760"/>
            <a:ext cx="57379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rPr>
              <a:t>Father is not in him</a:t>
            </a:r>
            <a:endParaRPr kumimoji="0" lang="en-US" altLang="en-US" sz="4800"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ea typeface="+mj-ea"/>
              <a:cs typeface="+mj-cs"/>
            </a:endParaRPr>
          </a:p>
        </p:txBody>
      </p:sp>
      <p:sp>
        <p:nvSpPr>
          <p:cNvPr id="13" name="Rectangle 6">
            <a:extLst>
              <a:ext uri="{FF2B5EF4-FFF2-40B4-BE49-F238E27FC236}">
                <a16:creationId xmlns:a16="http://schemas.microsoft.com/office/drawing/2014/main" id="{B90971C1-756C-4BDC-9F2F-3E4F64D9BCBA}"/>
              </a:ext>
            </a:extLst>
          </p:cNvPr>
          <p:cNvSpPr>
            <a:spLocks noChangeArrowheads="1"/>
          </p:cNvSpPr>
          <p:nvPr/>
        </p:nvSpPr>
        <p:spPr bwMode="auto">
          <a:xfrm>
            <a:off x="5798056" y="3930937"/>
            <a:ext cx="805943"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w="11430">
                  <a:solidFill>
                    <a:schemeClr val="bg1"/>
                  </a:solidFill>
                </a:ln>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4" name="Oval 44">
            <a:extLst>
              <a:ext uri="{FF2B5EF4-FFF2-40B4-BE49-F238E27FC236}">
                <a16:creationId xmlns:a16="http://schemas.microsoft.com/office/drawing/2014/main" id="{E4E12014-AC35-412F-8678-4C5EF00EDCE2}"/>
              </a:ext>
            </a:extLst>
          </p:cNvPr>
          <p:cNvSpPr/>
          <p:nvPr/>
        </p:nvSpPr>
        <p:spPr>
          <a:xfrm>
            <a:off x="4217670" y="3971926"/>
            <a:ext cx="648653" cy="689972"/>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0" name="Multiply 42">
            <a:extLst>
              <a:ext uri="{FF2B5EF4-FFF2-40B4-BE49-F238E27FC236}">
                <a16:creationId xmlns:a16="http://schemas.microsoft.com/office/drawing/2014/main" id="{B72477AD-88B5-4FD8-B0EF-C13142EAE728}"/>
              </a:ext>
            </a:extLst>
          </p:cNvPr>
          <p:cNvSpPr/>
          <p:nvPr/>
        </p:nvSpPr>
        <p:spPr>
          <a:xfrm>
            <a:off x="2155372" y="4045537"/>
            <a:ext cx="2282354"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4"/>
          <p:cNvSpPr>
            <a:spLocks noChangeArrowheads="1"/>
          </p:cNvSpPr>
          <p:nvPr/>
        </p:nvSpPr>
        <p:spPr bwMode="auto">
          <a:xfrm rot="20063647">
            <a:off x="1958026" y="2597337"/>
            <a:ext cx="5334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8000" b="1" dirty="0">
                <a:ln w="11430"/>
                <a:solidFill>
                  <a:srgbClr val="FF0000"/>
                </a:solidFill>
                <a:effectLst>
                  <a:glow rad="38100">
                    <a:schemeClr val="tx1"/>
                  </a:glow>
                  <a:outerShdw blurRad="50800" dist="39000" dir="5460000" algn="tl">
                    <a:srgbClr val="000000">
                      <a:alpha val="38000"/>
                    </a:srgbClr>
                  </a:outerShdw>
                </a:effectLst>
                <a:latin typeface="Calibri"/>
              </a:rPr>
              <a:t>Attachment</a:t>
            </a:r>
            <a:endParaRPr lang="en-US" sz="8000" b="1" i="1" dirty="0">
              <a:ln w="11430"/>
              <a:solidFill>
                <a:srgbClr val="FF0000"/>
              </a:solidFill>
              <a:effectLst>
                <a:glow rad="38100">
                  <a:schemeClr val="tx1"/>
                </a:glow>
                <a:outerShdw blurRad="50800" dist="39000" dir="5460000" algn="tl">
                  <a:srgbClr val="000000">
                    <a:alpha val="38000"/>
                  </a:srgbClr>
                </a:outerShdw>
              </a:effectLst>
              <a:latin typeface="Calibri"/>
            </a:endParaRPr>
          </a:p>
        </p:txBody>
      </p:sp>
      <p:sp>
        <p:nvSpPr>
          <p:cNvPr id="7" name="Rectangle 2" hidden="1">
            <a:extLst>
              <a:ext uri="{FF2B5EF4-FFF2-40B4-BE49-F238E27FC236}">
                <a16:creationId xmlns:a16="http://schemas.microsoft.com/office/drawing/2014/main" id="{636DB770-1898-45DE-BD8C-9551E3EE9B55}"/>
              </a:ext>
            </a:extLst>
          </p:cNvPr>
          <p:cNvSpPr txBox="1">
            <a:spLocks noChangeArrowheads="1"/>
          </p:cNvSpPr>
          <p:nvPr/>
        </p:nvSpPr>
        <p:spPr bwMode="auto">
          <a:xfrm>
            <a:off x="3269243" y="1637001"/>
            <a:ext cx="1838538" cy="97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800" i="1" kern="0" dirty="0">
              <a:ln w="18415" cmpd="sng">
                <a:noFill/>
                <a:prstDash val="solid"/>
              </a:ln>
              <a:solidFill>
                <a:srgbClr val="FF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0228591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500" fill="hold"/>
                                        <p:tgtEl>
                                          <p:spTgt spid="15"/>
                                        </p:tgtEl>
                                        <p:attrNameLst>
                                          <p:attrName>ppt_w</p:attrName>
                                        </p:attrNameLst>
                                      </p:cBhvr>
                                      <p:tavLst>
                                        <p:tav tm="0">
                                          <p:val>
                                            <p:fltVal val="0"/>
                                          </p:val>
                                        </p:tav>
                                        <p:tav tm="100000">
                                          <p:val>
                                            <p:strVal val="#ppt_w"/>
                                          </p:val>
                                        </p:tav>
                                      </p:tavLst>
                                    </p:anim>
                                    <p:anim calcmode="lin" valueType="num">
                                      <p:cBhvr>
                                        <p:cTn id="8" dur="1500" fill="hold"/>
                                        <p:tgtEl>
                                          <p:spTgt spid="15"/>
                                        </p:tgtEl>
                                        <p:attrNameLst>
                                          <p:attrName>ppt_h</p:attrName>
                                        </p:attrNameLst>
                                      </p:cBhvr>
                                      <p:tavLst>
                                        <p:tav tm="0">
                                          <p:val>
                                            <p:fltVal val="0"/>
                                          </p:val>
                                        </p:tav>
                                        <p:tav tm="100000">
                                          <p:val>
                                            <p:strVal val="#ppt_h"/>
                                          </p:val>
                                        </p:tav>
                                      </p:tavLst>
                                    </p:anim>
                                  </p:childTnLst>
                                </p:cTn>
                              </p:par>
                              <p:par>
                                <p:cTn id="9" presetID="42" presetClass="path" presetSubtype="0" accel="50000" decel="50000" fill="hold" nodeType="withEffect">
                                  <p:stCondLst>
                                    <p:cond delay="0"/>
                                  </p:stCondLst>
                                  <p:childTnLst>
                                    <p:animMotion origin="layout" path="M 0 -4.44444E-6 L -0.03368 0.34607 " pathEditMode="relative" rAng="0" ptsTypes="AA">
                                      <p:cBhvr>
                                        <p:cTn id="10" dur="1500" spd="-100000" fill="hold"/>
                                        <p:tgtEl>
                                          <p:spTgt spid="15"/>
                                        </p:tgtEl>
                                        <p:attrNameLst>
                                          <p:attrName>ppt_x</p:attrName>
                                          <p:attrName>ppt_y</p:attrName>
                                        </p:attrNameLst>
                                      </p:cBhvr>
                                      <p:rCtr x="-1684" y="17292"/>
                                    </p:animMotion>
                                  </p:childTnLst>
                                </p:cTn>
                              </p:par>
                              <p:par>
                                <p:cTn id="11" presetID="23" presetClass="entr" presetSubtype="16" fill="hold" nodeType="withEffect">
                                  <p:stCondLst>
                                    <p:cond delay="75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500" fill="hold"/>
                                        <p:tgtEl>
                                          <p:spTgt spid="17"/>
                                        </p:tgtEl>
                                        <p:attrNameLst>
                                          <p:attrName>ppt_w</p:attrName>
                                        </p:attrNameLst>
                                      </p:cBhvr>
                                      <p:tavLst>
                                        <p:tav tm="0">
                                          <p:val>
                                            <p:fltVal val="0"/>
                                          </p:val>
                                        </p:tav>
                                        <p:tav tm="100000">
                                          <p:val>
                                            <p:strVal val="#ppt_w"/>
                                          </p:val>
                                        </p:tav>
                                      </p:tavLst>
                                    </p:anim>
                                    <p:anim calcmode="lin" valueType="num">
                                      <p:cBhvr>
                                        <p:cTn id="14" dur="1500" fill="hold"/>
                                        <p:tgtEl>
                                          <p:spTgt spid="17"/>
                                        </p:tgtEl>
                                        <p:attrNameLst>
                                          <p:attrName>ppt_h</p:attrName>
                                        </p:attrNameLst>
                                      </p:cBhvr>
                                      <p:tavLst>
                                        <p:tav tm="0">
                                          <p:val>
                                            <p:fltVal val="0"/>
                                          </p:val>
                                        </p:tav>
                                        <p:tav tm="100000">
                                          <p:val>
                                            <p:strVal val="#ppt_h"/>
                                          </p:val>
                                        </p:tav>
                                      </p:tavLst>
                                    </p:anim>
                                  </p:childTnLst>
                                </p:cTn>
                              </p:par>
                              <p:par>
                                <p:cTn id="15" presetID="42" presetClass="path" presetSubtype="0" accel="50000" decel="50000" fill="hold" nodeType="withEffect">
                                  <p:stCondLst>
                                    <p:cond delay="750"/>
                                  </p:stCondLst>
                                  <p:childTnLst>
                                    <p:animMotion origin="layout" path="M 2.22222E-6 -1.48148E-6 L -0.24705 0.15278 " pathEditMode="relative" rAng="0" ptsTypes="AA">
                                      <p:cBhvr>
                                        <p:cTn id="16" dur="1500" spd="-100000" fill="hold"/>
                                        <p:tgtEl>
                                          <p:spTgt spid="17"/>
                                        </p:tgtEl>
                                        <p:attrNameLst>
                                          <p:attrName>ppt_x</p:attrName>
                                          <p:attrName>ppt_y</p:attrName>
                                        </p:attrNameLst>
                                      </p:cBhvr>
                                      <p:rCtr x="-12361" y="7639"/>
                                    </p:animMotion>
                                  </p:childTnLst>
                                </p:cTn>
                              </p:par>
                              <p:par>
                                <p:cTn id="17" presetID="23" presetClass="entr" presetSubtype="16" fill="hold" nodeType="withEffect">
                                  <p:stCondLst>
                                    <p:cond delay="150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500" fill="hold"/>
                                        <p:tgtEl>
                                          <p:spTgt spid="19"/>
                                        </p:tgtEl>
                                        <p:attrNameLst>
                                          <p:attrName>ppt_w</p:attrName>
                                        </p:attrNameLst>
                                      </p:cBhvr>
                                      <p:tavLst>
                                        <p:tav tm="0">
                                          <p:val>
                                            <p:fltVal val="0"/>
                                          </p:val>
                                        </p:tav>
                                        <p:tav tm="100000">
                                          <p:val>
                                            <p:strVal val="#ppt_w"/>
                                          </p:val>
                                        </p:tav>
                                      </p:tavLst>
                                    </p:anim>
                                    <p:anim calcmode="lin" valueType="num">
                                      <p:cBhvr>
                                        <p:cTn id="20" dur="1500" fill="hold"/>
                                        <p:tgtEl>
                                          <p:spTgt spid="19"/>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nodeType="withEffect">
                                  <p:stCondLst>
                                    <p:cond delay="1500"/>
                                  </p:stCondLst>
                                  <p:childTnLst>
                                    <p:animMotion origin="layout" path="M -8.33333E-7 -1.11111E-6 L -0.26545 -0.0919 " pathEditMode="relative" rAng="0" ptsTypes="AA">
                                      <p:cBhvr>
                                        <p:cTn id="22" dur="1500" spd="-100000" fill="hold"/>
                                        <p:tgtEl>
                                          <p:spTgt spid="19"/>
                                        </p:tgtEl>
                                        <p:attrNameLst>
                                          <p:attrName>ppt_x</p:attrName>
                                          <p:attrName>ppt_y</p:attrName>
                                        </p:attrNameLst>
                                      </p:cBhvr>
                                      <p:rCtr x="-13281" y="-4606"/>
                                    </p:animMotion>
                                  </p:childTnLst>
                                </p:cTn>
                              </p:par>
                              <p:par>
                                <p:cTn id="23" presetID="23" presetClass="entr" presetSubtype="16" fill="hold" nodeType="withEffect">
                                  <p:stCondLst>
                                    <p:cond delay="225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500" fill="hold"/>
                                        <p:tgtEl>
                                          <p:spTgt spid="21"/>
                                        </p:tgtEl>
                                        <p:attrNameLst>
                                          <p:attrName>ppt_w</p:attrName>
                                        </p:attrNameLst>
                                      </p:cBhvr>
                                      <p:tavLst>
                                        <p:tav tm="0">
                                          <p:val>
                                            <p:fltVal val="0"/>
                                          </p:val>
                                        </p:tav>
                                        <p:tav tm="100000">
                                          <p:val>
                                            <p:strVal val="#ppt_w"/>
                                          </p:val>
                                        </p:tav>
                                      </p:tavLst>
                                    </p:anim>
                                    <p:anim calcmode="lin" valueType="num">
                                      <p:cBhvr>
                                        <p:cTn id="26" dur="1500" fill="hold"/>
                                        <p:tgtEl>
                                          <p:spTgt spid="21"/>
                                        </p:tgtEl>
                                        <p:attrNameLst>
                                          <p:attrName>ppt_h</p:attrName>
                                        </p:attrNameLst>
                                      </p:cBhvr>
                                      <p:tavLst>
                                        <p:tav tm="0">
                                          <p:val>
                                            <p:fltVal val="0"/>
                                          </p:val>
                                        </p:tav>
                                        <p:tav tm="100000">
                                          <p:val>
                                            <p:strVal val="#ppt_h"/>
                                          </p:val>
                                        </p:tav>
                                      </p:tavLst>
                                    </p:anim>
                                  </p:childTnLst>
                                </p:cTn>
                              </p:par>
                              <p:par>
                                <p:cTn id="27" presetID="42" presetClass="path" presetSubtype="0" accel="50000" decel="50000" fill="hold" nodeType="withEffect">
                                  <p:stCondLst>
                                    <p:cond delay="2250"/>
                                  </p:stCondLst>
                                  <p:childTnLst>
                                    <p:animMotion origin="layout" path="M -4.16667E-6 -4.07407E-6 L -0.21319 -0.33379 " pathEditMode="relative" rAng="0" ptsTypes="AA">
                                      <p:cBhvr>
                                        <p:cTn id="28" dur="1500" spd="-100000" fill="hold"/>
                                        <p:tgtEl>
                                          <p:spTgt spid="21"/>
                                        </p:tgtEl>
                                        <p:attrNameLst>
                                          <p:attrName>ppt_x</p:attrName>
                                          <p:attrName>ppt_y</p:attrName>
                                        </p:attrNameLst>
                                      </p:cBhvr>
                                      <p:rCtr x="-10660" y="-16690"/>
                                    </p:animMotion>
                                  </p:childTnLst>
                                </p:cTn>
                              </p:par>
                              <p:par>
                                <p:cTn id="29" presetID="23" presetClass="entr" presetSubtype="16" fill="hold" nodeType="withEffect">
                                  <p:stCondLst>
                                    <p:cond delay="30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500" fill="hold"/>
                                        <p:tgtEl>
                                          <p:spTgt spid="23"/>
                                        </p:tgtEl>
                                        <p:attrNameLst>
                                          <p:attrName>ppt_w</p:attrName>
                                        </p:attrNameLst>
                                      </p:cBhvr>
                                      <p:tavLst>
                                        <p:tav tm="0">
                                          <p:val>
                                            <p:fltVal val="0"/>
                                          </p:val>
                                        </p:tav>
                                        <p:tav tm="100000">
                                          <p:val>
                                            <p:strVal val="#ppt_w"/>
                                          </p:val>
                                        </p:tav>
                                      </p:tavLst>
                                    </p:anim>
                                    <p:anim calcmode="lin" valueType="num">
                                      <p:cBhvr>
                                        <p:cTn id="32" dur="1500" fill="hold"/>
                                        <p:tgtEl>
                                          <p:spTgt spid="23"/>
                                        </p:tgtEl>
                                        <p:attrNameLst>
                                          <p:attrName>ppt_h</p:attrName>
                                        </p:attrNameLst>
                                      </p:cBhvr>
                                      <p:tavLst>
                                        <p:tav tm="0">
                                          <p:val>
                                            <p:fltVal val="0"/>
                                          </p:val>
                                        </p:tav>
                                        <p:tav tm="100000">
                                          <p:val>
                                            <p:strVal val="#ppt_h"/>
                                          </p:val>
                                        </p:tav>
                                      </p:tavLst>
                                    </p:anim>
                                  </p:childTnLst>
                                </p:cTn>
                              </p:par>
                              <p:par>
                                <p:cTn id="33" presetID="42" presetClass="path" presetSubtype="0" accel="50000" decel="50000" fill="hold" nodeType="withEffect">
                                  <p:stCondLst>
                                    <p:cond delay="3000"/>
                                  </p:stCondLst>
                                  <p:childTnLst>
                                    <p:animMotion origin="layout" path="M 3.33333E-6 0 L -0.05174 -0.43704 " pathEditMode="relative" rAng="0" ptsTypes="AA">
                                      <p:cBhvr>
                                        <p:cTn id="34" dur="1500" spd="-100000" fill="hold"/>
                                        <p:tgtEl>
                                          <p:spTgt spid="23"/>
                                        </p:tgtEl>
                                        <p:attrNameLst>
                                          <p:attrName>ppt_x</p:attrName>
                                          <p:attrName>ppt_y</p:attrName>
                                        </p:attrNameLst>
                                      </p:cBhvr>
                                      <p:rCtr x="-2587" y="-21852"/>
                                    </p:animMotion>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15"/>
                                        </p:tgtEl>
                                      </p:cBhvr>
                                      <p:by x="25000" y="25000"/>
                                    </p:animScale>
                                  </p:childTnLst>
                                </p:cTn>
                              </p:par>
                              <p:par>
                                <p:cTn id="39" presetID="6" presetClass="emph" presetSubtype="0" fill="hold" nodeType="withEffect">
                                  <p:stCondLst>
                                    <p:cond delay="0"/>
                                  </p:stCondLst>
                                  <p:childTnLst>
                                    <p:animScale>
                                      <p:cBhvr>
                                        <p:cTn id="40" dur="2000" fill="hold"/>
                                        <p:tgtEl>
                                          <p:spTgt spid="17"/>
                                        </p:tgtEl>
                                      </p:cBhvr>
                                      <p:by x="25000" y="25000"/>
                                    </p:animScale>
                                  </p:childTnLst>
                                </p:cTn>
                              </p:par>
                              <p:par>
                                <p:cTn id="41" presetID="6" presetClass="emph" presetSubtype="0" fill="hold" nodeType="withEffect">
                                  <p:stCondLst>
                                    <p:cond delay="0"/>
                                  </p:stCondLst>
                                  <p:childTnLst>
                                    <p:animScale>
                                      <p:cBhvr>
                                        <p:cTn id="42" dur="2000" fill="hold"/>
                                        <p:tgtEl>
                                          <p:spTgt spid="19"/>
                                        </p:tgtEl>
                                      </p:cBhvr>
                                      <p:by x="25000" y="25000"/>
                                    </p:animScale>
                                  </p:childTnLst>
                                </p:cTn>
                              </p:par>
                              <p:par>
                                <p:cTn id="43" presetID="6" presetClass="emph" presetSubtype="0" fill="hold" nodeType="withEffect">
                                  <p:stCondLst>
                                    <p:cond delay="0"/>
                                  </p:stCondLst>
                                  <p:childTnLst>
                                    <p:animScale>
                                      <p:cBhvr>
                                        <p:cTn id="44" dur="2000" fill="hold"/>
                                        <p:tgtEl>
                                          <p:spTgt spid="21"/>
                                        </p:tgtEl>
                                      </p:cBhvr>
                                      <p:by x="25000" y="25000"/>
                                    </p:animScale>
                                  </p:childTnLst>
                                </p:cTn>
                              </p:par>
                              <p:par>
                                <p:cTn id="45" presetID="6" presetClass="emph" presetSubtype="0" fill="hold" nodeType="withEffect">
                                  <p:stCondLst>
                                    <p:cond delay="0"/>
                                  </p:stCondLst>
                                  <p:childTnLst>
                                    <p:animScale>
                                      <p:cBhvr>
                                        <p:cTn id="46" dur="2000" fill="hold"/>
                                        <p:tgtEl>
                                          <p:spTgt spid="23"/>
                                        </p:tgtEl>
                                      </p:cBhvr>
                                      <p:by x="25000" y="25000"/>
                                    </p:animScale>
                                  </p:childTnLst>
                                </p:cTn>
                              </p:par>
                              <p:par>
                                <p:cTn id="47" presetID="42" presetClass="path" presetSubtype="0" accel="50000" decel="50000" fill="hold" nodeType="withEffect">
                                  <p:stCondLst>
                                    <p:cond delay="0"/>
                                  </p:stCondLst>
                                  <p:childTnLst>
                                    <p:animMotion origin="layout" path="M 0 -4.44444E-6 L -0.03368 0.35116 " pathEditMode="relative" rAng="0" ptsTypes="AA">
                                      <p:cBhvr>
                                        <p:cTn id="48" dur="2000" fill="hold"/>
                                        <p:tgtEl>
                                          <p:spTgt spid="15"/>
                                        </p:tgtEl>
                                        <p:attrNameLst>
                                          <p:attrName>ppt_x</p:attrName>
                                          <p:attrName>ppt_y</p:attrName>
                                        </p:attrNameLst>
                                      </p:cBhvr>
                                      <p:rCtr x="-1684" y="17546"/>
                                    </p:animMotion>
                                  </p:childTnLst>
                                </p:cTn>
                              </p:par>
                              <p:par>
                                <p:cTn id="49" presetID="42" presetClass="path" presetSubtype="0" accel="50000" decel="50000" fill="hold" nodeType="withEffect">
                                  <p:stCondLst>
                                    <p:cond delay="0"/>
                                  </p:stCondLst>
                                  <p:childTnLst>
                                    <p:animMotion origin="layout" path="M 2.22222E-6 -1.48148E-6 L -0.23924 0.15533 " pathEditMode="relative" rAng="0" ptsTypes="AA">
                                      <p:cBhvr>
                                        <p:cTn id="50" dur="2000" fill="hold"/>
                                        <p:tgtEl>
                                          <p:spTgt spid="17"/>
                                        </p:tgtEl>
                                        <p:attrNameLst>
                                          <p:attrName>ppt_x</p:attrName>
                                          <p:attrName>ppt_y</p:attrName>
                                        </p:attrNameLst>
                                      </p:cBhvr>
                                      <p:rCtr x="-11962" y="7755"/>
                                    </p:animMotion>
                                  </p:childTnLst>
                                </p:cTn>
                              </p:par>
                              <p:par>
                                <p:cTn id="51" presetID="42" presetClass="path" presetSubtype="0" accel="50000" decel="50000" fill="hold" nodeType="withEffect">
                                  <p:stCondLst>
                                    <p:cond delay="0"/>
                                  </p:stCondLst>
                                  <p:childTnLst>
                                    <p:animMotion origin="layout" path="M -8.33333E-7 -1.11111E-6 L -0.26736 -0.08935 " pathEditMode="relative" rAng="0" ptsTypes="AA">
                                      <p:cBhvr>
                                        <p:cTn id="52" dur="2000" fill="hold"/>
                                        <p:tgtEl>
                                          <p:spTgt spid="19"/>
                                        </p:tgtEl>
                                        <p:attrNameLst>
                                          <p:attrName>ppt_x</p:attrName>
                                          <p:attrName>ppt_y</p:attrName>
                                        </p:attrNameLst>
                                      </p:cBhvr>
                                      <p:rCtr x="-13368" y="-4468"/>
                                    </p:animMotion>
                                  </p:childTnLst>
                                </p:cTn>
                              </p:par>
                              <p:par>
                                <p:cTn id="53" presetID="42" presetClass="path" presetSubtype="0" accel="50000" decel="50000" fill="hold" nodeType="withEffect">
                                  <p:stCondLst>
                                    <p:cond delay="0"/>
                                  </p:stCondLst>
                                  <p:childTnLst>
                                    <p:animMotion origin="layout" path="M -4.16667E-6 -4.07407E-6 L -0.20937 -0.32106 " pathEditMode="relative" rAng="0" ptsTypes="AA">
                                      <p:cBhvr>
                                        <p:cTn id="54" dur="2000" fill="hold"/>
                                        <p:tgtEl>
                                          <p:spTgt spid="21"/>
                                        </p:tgtEl>
                                        <p:attrNameLst>
                                          <p:attrName>ppt_x</p:attrName>
                                          <p:attrName>ppt_y</p:attrName>
                                        </p:attrNameLst>
                                      </p:cBhvr>
                                      <p:rCtr x="-10469" y="-16065"/>
                                    </p:animMotion>
                                  </p:childTnLst>
                                </p:cTn>
                              </p:par>
                              <p:par>
                                <p:cTn id="55" presetID="42" presetClass="path" presetSubtype="0" accel="50000" decel="50000" fill="hold" nodeType="withEffect">
                                  <p:stCondLst>
                                    <p:cond delay="0"/>
                                  </p:stCondLst>
                                  <p:childTnLst>
                                    <p:animMotion origin="layout" path="M 3.33333E-6 0 L -0.0441 -0.43194 " pathEditMode="relative" rAng="0" ptsTypes="AA">
                                      <p:cBhvr>
                                        <p:cTn id="56" dur="2000" fill="hold"/>
                                        <p:tgtEl>
                                          <p:spTgt spid="23"/>
                                        </p:tgtEl>
                                        <p:attrNameLst>
                                          <p:attrName>ppt_x</p:attrName>
                                          <p:attrName>ppt_y</p:attrName>
                                        </p:attrNameLst>
                                      </p:cBhvr>
                                      <p:rCtr x="-2205" y="-21597"/>
                                    </p:animMotion>
                                  </p:childTnLst>
                                </p:cTn>
                              </p:par>
                              <p:par>
                                <p:cTn id="57" presetID="17" presetClass="entr" presetSubtype="2" fill="hold" grpId="0" nodeType="withEffect">
                                  <p:stCondLst>
                                    <p:cond delay="1750"/>
                                  </p:stCondLst>
                                  <p:childTnLst>
                                    <p:set>
                                      <p:cBhvr>
                                        <p:cTn id="58" dur="1" fill="hold">
                                          <p:stCondLst>
                                            <p:cond delay="0"/>
                                          </p:stCondLst>
                                        </p:cTn>
                                        <p:tgtEl>
                                          <p:spTgt spid="53250"/>
                                        </p:tgtEl>
                                        <p:attrNameLst>
                                          <p:attrName>style.visibility</p:attrName>
                                        </p:attrNameLst>
                                      </p:cBhvr>
                                      <p:to>
                                        <p:strVal val="visible"/>
                                      </p:to>
                                    </p:set>
                                    <p:anim calcmode="lin" valueType="num">
                                      <p:cBhvr>
                                        <p:cTn id="59" dur="500" fill="hold"/>
                                        <p:tgtEl>
                                          <p:spTgt spid="53250"/>
                                        </p:tgtEl>
                                        <p:attrNameLst>
                                          <p:attrName>ppt_x</p:attrName>
                                        </p:attrNameLst>
                                      </p:cBhvr>
                                      <p:tavLst>
                                        <p:tav tm="0">
                                          <p:val>
                                            <p:strVal val="#ppt_x+#ppt_w/2"/>
                                          </p:val>
                                        </p:tav>
                                        <p:tav tm="100000">
                                          <p:val>
                                            <p:strVal val="#ppt_x"/>
                                          </p:val>
                                        </p:tav>
                                      </p:tavLst>
                                    </p:anim>
                                    <p:anim calcmode="lin" valueType="num">
                                      <p:cBhvr>
                                        <p:cTn id="60" dur="500" fill="hold"/>
                                        <p:tgtEl>
                                          <p:spTgt spid="53250"/>
                                        </p:tgtEl>
                                        <p:attrNameLst>
                                          <p:attrName>ppt_y</p:attrName>
                                        </p:attrNameLst>
                                      </p:cBhvr>
                                      <p:tavLst>
                                        <p:tav tm="0">
                                          <p:val>
                                            <p:strVal val="#ppt_y"/>
                                          </p:val>
                                        </p:tav>
                                        <p:tav tm="100000">
                                          <p:val>
                                            <p:strVal val="#ppt_y"/>
                                          </p:val>
                                        </p:tav>
                                      </p:tavLst>
                                    </p:anim>
                                    <p:anim calcmode="lin" valueType="num">
                                      <p:cBhvr>
                                        <p:cTn id="61" dur="500" fill="hold"/>
                                        <p:tgtEl>
                                          <p:spTgt spid="53250"/>
                                        </p:tgtEl>
                                        <p:attrNameLst>
                                          <p:attrName>ppt_w</p:attrName>
                                        </p:attrNameLst>
                                      </p:cBhvr>
                                      <p:tavLst>
                                        <p:tav tm="0">
                                          <p:val>
                                            <p:fltVal val="0"/>
                                          </p:val>
                                        </p:tav>
                                        <p:tav tm="100000">
                                          <p:val>
                                            <p:strVal val="#ppt_w"/>
                                          </p:val>
                                        </p:tav>
                                      </p:tavLst>
                                    </p:anim>
                                    <p:anim calcmode="lin" valueType="num">
                                      <p:cBhvr>
                                        <p:cTn id="62" dur="500" fill="hold"/>
                                        <p:tgtEl>
                                          <p:spTgt spid="53250"/>
                                        </p:tgtEl>
                                        <p:attrNameLst>
                                          <p:attrName>ppt_h</p:attrName>
                                        </p:attrNameLst>
                                      </p:cBhvr>
                                      <p:tavLst>
                                        <p:tav tm="0">
                                          <p:val>
                                            <p:strVal val="#ppt_h"/>
                                          </p:val>
                                        </p:tav>
                                        <p:tav tm="100000">
                                          <p:val>
                                            <p:strVal val="#ppt_h"/>
                                          </p:val>
                                        </p:tav>
                                      </p:tavLst>
                                    </p:anim>
                                  </p:childTnLst>
                                </p:cTn>
                              </p:par>
                            </p:childTnLst>
                          </p:cTn>
                        </p:par>
                        <p:par>
                          <p:cTn id="63" fill="hold">
                            <p:stCondLst>
                              <p:cond delay="2250"/>
                            </p:stCondLst>
                            <p:childTnLst>
                              <p:par>
                                <p:cTn id="64" presetID="10" presetClass="exit" presetSubtype="0" fill="hold" grpId="1" nodeType="afterEffect">
                                  <p:stCondLst>
                                    <p:cond delay="0"/>
                                  </p:stCondLst>
                                  <p:childTnLst>
                                    <p:animEffect transition="out" filter="fade">
                                      <p:cBhvr>
                                        <p:cTn id="65" dur="250"/>
                                        <p:tgtEl>
                                          <p:spTgt spid="5"/>
                                        </p:tgtEl>
                                      </p:cBhvr>
                                    </p:animEffect>
                                    <p:set>
                                      <p:cBhvr>
                                        <p:cTn id="66" dur="1" fill="hold">
                                          <p:stCondLst>
                                            <p:cond delay="249"/>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par>
                                <p:cTn id="72" presetID="18" presetClass="emph" presetSubtype="0" fill="hold" grpId="1" nodeType="withEffect">
                                  <p:stCondLst>
                                    <p:cond delay="0"/>
                                  </p:stCondLst>
                                  <p:childTnLst>
                                    <p:set>
                                      <p:cBhvr override="childStyle">
                                        <p:cTn id="73" dur="500" fill="hold"/>
                                        <p:tgtEl>
                                          <p:spTgt spid="8"/>
                                        </p:tgtEl>
                                        <p:attrNameLst>
                                          <p:attrName>style.textDecorationUnderline</p:attrName>
                                        </p:attrNameLst>
                                      </p:cBhvr>
                                      <p:to>
                                        <p:strVal val="true"/>
                                      </p:to>
                                    </p:set>
                                  </p:childTnLst>
                                </p:cTn>
                              </p:par>
                              <p:par>
                                <p:cTn id="74" presetID="22" presetClass="entr" presetSubtype="8"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par>
                                <p:cTn id="77" presetID="22" presetClass="entr" presetSubtype="8" fill="hold" grpId="0" nodeType="withEffect">
                                  <p:stCondLst>
                                    <p:cond delay="40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750"/>
                                        <p:tgtEl>
                                          <p:spTgt spid="11"/>
                                        </p:tgtEl>
                                      </p:cBhvr>
                                    </p:animEffect>
                                  </p:childTnLst>
                                </p:cTn>
                              </p:par>
                              <p:par>
                                <p:cTn id="80" presetID="18" presetClass="emph" presetSubtype="0" fill="hold" grpId="1" nodeType="withEffect">
                                  <p:stCondLst>
                                    <p:cond delay="400"/>
                                  </p:stCondLst>
                                  <p:childTnLst>
                                    <p:set>
                                      <p:cBhvr override="childStyle">
                                        <p:cTn id="81" dur="750" fill="hold"/>
                                        <p:tgtEl>
                                          <p:spTgt spid="11"/>
                                        </p:tgtEl>
                                        <p:attrNameLst>
                                          <p:attrName>style.textDecorationUnderline</p:attrName>
                                        </p:attrNameLst>
                                      </p:cBhvr>
                                      <p:to>
                                        <p:strVal val="true"/>
                                      </p:to>
                                    </p:set>
                                  </p:childTnLst>
                                </p:cTn>
                              </p:par>
                              <p:par>
                                <p:cTn id="82" presetID="22" presetClass="entr" presetSubtype="8" fill="hold" grpId="0" nodeType="withEffect">
                                  <p:stCondLst>
                                    <p:cond delay="40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750"/>
                                        <p:tgtEl>
                                          <p:spTgt spid="12"/>
                                        </p:tgtEl>
                                      </p:cBhvr>
                                    </p:animEffect>
                                  </p:childTnLst>
                                </p:cTn>
                              </p:par>
                              <p:par>
                                <p:cTn id="85" presetID="0" presetClass="entr" presetSubtype="0" fill="hold" grpId="0" nodeType="withEffect">
                                  <p:stCondLst>
                                    <p:cond delay="1000"/>
                                  </p:stCondLst>
                                  <p:childTnLst>
                                    <p:set>
                                      <p:cBhvr>
                                        <p:cTn id="86" dur="1" fill="hold">
                                          <p:stCondLst>
                                            <p:cond delay="0"/>
                                          </p:stCondLst>
                                        </p:cTn>
                                        <p:tgtEl>
                                          <p:spTgt spid="14"/>
                                        </p:tgtEl>
                                        <p:attrNameLst>
                                          <p:attrName>style.visibility</p:attrName>
                                        </p:attrNameLst>
                                      </p:cBhvr>
                                      <p:to>
                                        <p:strVal val="visible"/>
                                      </p:to>
                                    </p:set>
                                    <p:animEffect transition="in" filter="dissolve">
                                      <p:cBhvr>
                                        <p:cTn id="87" dur="500">
                                          <p:stCondLst>
                                            <p:cond delay="0"/>
                                          </p:stCondLst>
                                        </p:cTn>
                                        <p:tgtEl>
                                          <p:spTgt spid="14"/>
                                        </p:tgtEl>
                                      </p:cBhvr>
                                    </p:animEffect>
                                    <p:anim to="" calcmode="lin" valueType="num">
                                      <p:cBhvr>
                                        <p:cTn id="8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89"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90" presetID="0" presetClass="entr" presetSubtype="0" fill="hold" grpId="0" nodeType="withEffect">
                                  <p:stCondLst>
                                    <p:cond delay="1500"/>
                                  </p:stCondLst>
                                  <p:childTnLst>
                                    <p:set>
                                      <p:cBhvr>
                                        <p:cTn id="91" dur="1" fill="hold">
                                          <p:stCondLst>
                                            <p:cond delay="0"/>
                                          </p:stCondLst>
                                        </p:cTn>
                                        <p:tgtEl>
                                          <p:spTgt spid="10"/>
                                        </p:tgtEl>
                                        <p:attrNameLst>
                                          <p:attrName>style.visibility</p:attrName>
                                        </p:attrNameLst>
                                      </p:cBhvr>
                                      <p:to>
                                        <p:strVal val="visible"/>
                                      </p:to>
                                    </p:set>
                                    <p:animEffect transition="in" filter="dissolve">
                                      <p:cBhvr>
                                        <p:cTn id="92" dur="500">
                                          <p:stCondLst>
                                            <p:cond delay="0"/>
                                          </p:stCondLst>
                                        </p:cTn>
                                        <p:tgtEl>
                                          <p:spTgt spid="10"/>
                                        </p:tgtEl>
                                      </p:cBhvr>
                                    </p:animEffect>
                                    <p:anim to="" calcmode="lin" valueType="num">
                                      <p:cBhvr>
                                        <p:cTn id="9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95" presetID="0" presetClass="entr" presetSubtype="0" fill="hold" grpId="0" nodeType="withEffect">
                                  <p:stCondLst>
                                    <p:cond delay="2000"/>
                                  </p:stCondLst>
                                  <p:childTnLst>
                                    <p:set>
                                      <p:cBhvr>
                                        <p:cTn id="96" dur="1" fill="hold">
                                          <p:stCondLst>
                                            <p:cond delay="0"/>
                                          </p:stCondLst>
                                        </p:cTn>
                                        <p:tgtEl>
                                          <p:spTgt spid="13"/>
                                        </p:tgtEl>
                                        <p:attrNameLst>
                                          <p:attrName>style.visibility</p:attrName>
                                        </p:attrNameLst>
                                      </p:cBhvr>
                                      <p:to>
                                        <p:strVal val="visible"/>
                                      </p:to>
                                    </p:set>
                                    <p:animEffect transition="in" filter="dissolve">
                                      <p:cBhvr>
                                        <p:cTn id="97" dur="500">
                                          <p:stCondLst>
                                            <p:cond delay="0"/>
                                          </p:stCondLst>
                                        </p:cTn>
                                        <p:tgtEl>
                                          <p:spTgt spid="13"/>
                                        </p:tgtEl>
                                      </p:cBhvr>
                                    </p:animEffect>
                                    <p:anim to="" calcmode="lin" valueType="num">
                                      <p:cBhvr>
                                        <p:cTn id="9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99"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0" presetClass="entr" presetSubtype="0" fill="hold" grpId="0" nodeType="click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dissolve">
                                      <p:cBhvr>
                                        <p:cTn id="104" dur="500">
                                          <p:stCondLst>
                                            <p:cond delay="0"/>
                                          </p:stCondLst>
                                        </p:cTn>
                                        <p:tgtEl>
                                          <p:spTgt spid="4"/>
                                        </p:tgtEl>
                                      </p:cBhvr>
                                    </p:animEffect>
                                    <p:anim to="" calcmode="lin" valueType="num">
                                      <p:cBhvr>
                                        <p:cTn id="10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06"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7" presetID="10" presetClass="exit" presetSubtype="0" fill="hold" grpId="1"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8"/>
                                        </p:tgtEl>
                                      </p:cBhvr>
                                    </p:animEffect>
                                    <p:set>
                                      <p:cBhvr>
                                        <p:cTn id="112" dur="1" fill="hold">
                                          <p:stCondLst>
                                            <p:cond delay="499"/>
                                          </p:stCondLst>
                                        </p:cTn>
                                        <p:tgtEl>
                                          <p:spTgt spid="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4"/>
                                        </p:tgtEl>
                                      </p:cBhvr>
                                    </p:animEffect>
                                    <p:set>
                                      <p:cBhvr>
                                        <p:cTn id="127" dur="1" fill="hold">
                                          <p:stCondLst>
                                            <p:cond delay="499"/>
                                          </p:stCondLst>
                                        </p:cTn>
                                        <p:tgtEl>
                                          <p:spTgt spid="14"/>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250"/>
                                        <p:tgtEl>
                                          <p:spTgt spid="5"/>
                                        </p:tgtEl>
                                      </p:cBhvr>
                                    </p:animEffect>
                                  </p:childTnLst>
                                </p:cTn>
                              </p:par>
                              <p:par>
                                <p:cTn id="133" presetID="0" presetClass="path" presetSubtype="0" accel="50000" decel="50000" fill="hold" grpId="2" nodeType="withEffect">
                                  <p:stCondLst>
                                    <p:cond delay="0"/>
                                  </p:stCondLst>
                                  <p:childTnLst>
                                    <p:animMotion origin="layout" path="M 4.44444E-6 -4.07407E-6 L 0.08923 0.00417 " pathEditMode="relative" rAng="0" ptsTypes="AA">
                                      <p:cBhvr>
                                        <p:cTn id="134" dur="2000" fill="hold"/>
                                        <p:tgtEl>
                                          <p:spTgt spid="5"/>
                                        </p:tgtEl>
                                        <p:attrNameLst>
                                          <p:attrName>ppt_x</p:attrName>
                                          <p:attrName>ppt_y</p:attrName>
                                        </p:attrNameLst>
                                      </p:cBhvr>
                                      <p:rCtr x="4462" y="208"/>
                                    </p:animMotion>
                                  </p:childTnLst>
                                </p:cTn>
                              </p:par>
                              <p:par>
                                <p:cTn id="135" presetID="23" presetClass="exit" presetSubtype="32" fill="hold" grpId="1" nodeType="withEffect">
                                  <p:stCondLst>
                                    <p:cond delay="0"/>
                                  </p:stCondLst>
                                  <p:childTnLst>
                                    <p:anim calcmode="lin" valueType="num">
                                      <p:cBhvr>
                                        <p:cTn id="136" dur="1000"/>
                                        <p:tgtEl>
                                          <p:spTgt spid="4"/>
                                        </p:tgtEl>
                                        <p:attrNameLst>
                                          <p:attrName>ppt_w</p:attrName>
                                        </p:attrNameLst>
                                      </p:cBhvr>
                                      <p:tavLst>
                                        <p:tav tm="0">
                                          <p:val>
                                            <p:strVal val="ppt_w"/>
                                          </p:val>
                                        </p:tav>
                                        <p:tav tm="100000">
                                          <p:val>
                                            <p:fltVal val="0"/>
                                          </p:val>
                                        </p:tav>
                                      </p:tavLst>
                                    </p:anim>
                                    <p:anim calcmode="lin" valueType="num">
                                      <p:cBhvr>
                                        <p:cTn id="137" dur="1000"/>
                                        <p:tgtEl>
                                          <p:spTgt spid="4"/>
                                        </p:tgtEl>
                                        <p:attrNameLst>
                                          <p:attrName>ppt_h</p:attrName>
                                        </p:attrNameLst>
                                      </p:cBhvr>
                                      <p:tavLst>
                                        <p:tav tm="0">
                                          <p:val>
                                            <p:strVal val="ppt_h"/>
                                          </p:val>
                                        </p:tav>
                                        <p:tav tm="100000">
                                          <p:val>
                                            <p:fltVal val="0"/>
                                          </p:val>
                                        </p:tav>
                                      </p:tavLst>
                                    </p:anim>
                                    <p:set>
                                      <p:cBhvr>
                                        <p:cTn id="138" dur="1" fill="hold">
                                          <p:stCondLst>
                                            <p:cond delay="999"/>
                                          </p:stCondLst>
                                        </p:cTn>
                                        <p:tgtEl>
                                          <p:spTgt spid="4"/>
                                        </p:tgtEl>
                                        <p:attrNameLst>
                                          <p:attrName>style.visibility</p:attrName>
                                        </p:attrNameLst>
                                      </p:cBhvr>
                                      <p:to>
                                        <p:strVal val="hidden"/>
                                      </p:to>
                                    </p:set>
                                  </p:childTnLst>
                                </p:cTn>
                              </p:par>
                              <p:par>
                                <p:cTn id="139" presetID="42" presetClass="path" presetSubtype="0" accel="50000" decel="50000" fill="hold" grpId="2" nodeType="withEffect">
                                  <p:stCondLst>
                                    <p:cond delay="0"/>
                                  </p:stCondLst>
                                  <p:childTnLst>
                                    <p:animMotion origin="layout" path="M 8.33333E-7 7.40741E-7 L 0.0651 -0.00093 " pathEditMode="relative" rAng="0" ptsTypes="AA">
                                      <p:cBhvr>
                                        <p:cTn id="140" dur="1000" fill="hold"/>
                                        <p:tgtEl>
                                          <p:spTgt spid="4"/>
                                        </p:tgtEl>
                                        <p:attrNameLst>
                                          <p:attrName>ppt_x</p:attrName>
                                          <p:attrName>ppt_y</p:attrName>
                                        </p:attrNameLst>
                                      </p:cBhvr>
                                      <p:rCtr x="3247" y="-46"/>
                                    </p:animMotion>
                                  </p:childTnLst>
                                </p:cTn>
                              </p:par>
                              <p:par>
                                <p:cTn id="141" presetID="10" presetClass="exit" presetSubtype="0" fill="hold" grpId="1" nodeType="withEffect">
                                  <p:stCondLst>
                                    <p:cond delay="0"/>
                                  </p:stCondLst>
                                  <p:childTnLst>
                                    <p:animEffect transition="out" filter="fade">
                                      <p:cBhvr>
                                        <p:cTn id="142" dur="1250"/>
                                        <p:tgtEl>
                                          <p:spTgt spid="53250"/>
                                        </p:tgtEl>
                                      </p:cBhvr>
                                    </p:animEffect>
                                    <p:set>
                                      <p:cBhvr>
                                        <p:cTn id="143" dur="1" fill="hold">
                                          <p:stCondLst>
                                            <p:cond delay="1249"/>
                                          </p:stCondLst>
                                        </p:cTn>
                                        <p:tgtEl>
                                          <p:spTgt spid="53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8" grpId="0"/>
      <p:bldP spid="8" grpId="1"/>
      <p:bldP spid="8" grpId="2"/>
      <p:bldP spid="53250" grpId="0"/>
      <p:bldP spid="53250" grpId="1"/>
      <p:bldP spid="5" grpId="0"/>
      <p:bldP spid="5" grpId="1"/>
      <p:bldP spid="5" grpId="2"/>
      <p:bldP spid="9" grpId="0"/>
      <p:bldP spid="9" grpId="1"/>
      <p:bldP spid="12" grpId="0"/>
      <p:bldP spid="12" grpId="1"/>
      <p:bldP spid="13" grpId="0"/>
      <p:bldP spid="13" grpId="1"/>
      <p:bldP spid="14" grpId="0" animBg="1"/>
      <p:bldP spid="14" grpId="1" animBg="1"/>
      <p:bldP spid="10" grpId="0" animBg="1"/>
      <p:bldP spid="10" grpId="1" animBg="1"/>
      <p:bldP spid="4" grpId="0"/>
      <p:bldP spid="4" grpId="1"/>
      <p:bldP spid="4" grpId="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79" r="4080"/>
          <a:stretch/>
        </p:blipFill>
        <p:spPr>
          <a:xfrm>
            <a:off x="1" y="0"/>
            <a:ext cx="9144000" cy="6858000"/>
          </a:xfrm>
          <a:prstGeom prst="rect">
            <a:avLst/>
          </a:prstGeom>
        </p:spPr>
      </p:pic>
      <p:sp>
        <p:nvSpPr>
          <p:cNvPr id="53250" name="Rectangle 2"/>
          <p:cNvSpPr>
            <a:spLocks noGrp="1" noChangeArrowheads="1"/>
          </p:cNvSpPr>
          <p:nvPr>
            <p:ph type="title"/>
          </p:nvPr>
        </p:nvSpPr>
        <p:spPr>
          <a:xfrm>
            <a:off x="457200" y="1646238"/>
            <a:ext cx="8229600" cy="3154362"/>
          </a:xfrm>
        </p:spPr>
        <p:txBody>
          <a:bodyPr/>
          <a:lstStyle/>
          <a:p>
            <a:pPr eaLnBrk="1" hangingPunct="1"/>
            <a:r>
              <a:rPr 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"He who loves his life will lose it, and he who hates his life in this world will keep it for eternal life."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John 12:25</a:t>
            </a:r>
            <a:endParaRPr lang="en-US" altLang="en-US" dirty="0">
              <a:effectLst>
                <a:glow rad="101600">
                  <a:schemeClr val="tx1">
                    <a:alpha val="80000"/>
                  </a:schemeClr>
                </a:glow>
                <a:outerShdw blurRad="63500" dir="3600000" algn="tl" rotWithShape="0">
                  <a:srgbClr val="000000">
                    <a:alpha val="70000"/>
                  </a:srgbClr>
                </a:outerShdw>
              </a:effectLst>
            </a:endParaRPr>
          </a:p>
        </p:txBody>
      </p:sp>
      <p:sp>
        <p:nvSpPr>
          <p:cNvPr id="6" name="Rectangle 2">
            <a:extLst>
              <a:ext uri="{FF2B5EF4-FFF2-40B4-BE49-F238E27FC236}">
                <a16:creationId xmlns:a16="http://schemas.microsoft.com/office/drawing/2014/main" id="{984F8278-B80A-4FF3-B16A-23C6543091C0}"/>
              </a:ext>
            </a:extLst>
          </p:cNvPr>
          <p:cNvSpPr txBox="1">
            <a:spLocks noChangeArrowheads="1"/>
          </p:cNvSpPr>
          <p:nvPr/>
        </p:nvSpPr>
        <p:spPr bwMode="auto">
          <a:xfrm>
            <a:off x="3269243" y="1637001"/>
            <a:ext cx="1838538" cy="97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8" name="Rectangle 2">
            <a:extLst>
              <a:ext uri="{FF2B5EF4-FFF2-40B4-BE49-F238E27FC236}">
                <a16:creationId xmlns:a16="http://schemas.microsoft.com/office/drawing/2014/main" id="{F10BECDE-901A-4AE0-AFC1-CF7FE86AA4BC}"/>
              </a:ext>
            </a:extLst>
          </p:cNvPr>
          <p:cNvSpPr txBox="1">
            <a:spLocks noChangeArrowheads="1"/>
          </p:cNvSpPr>
          <p:nvPr/>
        </p:nvSpPr>
        <p:spPr bwMode="auto">
          <a:xfrm>
            <a:off x="520700" y="2438400"/>
            <a:ext cx="3327399" cy="78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5400" b="1" spc="50" dirty="0">
                <a:ln w="11430">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27000">
                    <a:schemeClr val="bg1"/>
                  </a:glow>
                  <a:outerShdw blurRad="76200" dist="50800" dir="5400000" algn="tl" rotWithShape="0">
                    <a:srgbClr val="000000">
                      <a:alpha val="65000"/>
                    </a:srgbClr>
                  </a:outerShdw>
                </a:effectLst>
                <a:cs typeface="Calibri" panose="020F0502020204030204" pitchFamily="34" charset="0"/>
              </a:rPr>
              <a:t>New man</a:t>
            </a:r>
          </a:p>
        </p:txBody>
      </p:sp>
      <p:sp>
        <p:nvSpPr>
          <p:cNvPr id="9" name="Rectangle 2">
            <a:extLst>
              <a:ext uri="{FF2B5EF4-FFF2-40B4-BE49-F238E27FC236}">
                <a16:creationId xmlns:a16="http://schemas.microsoft.com/office/drawing/2014/main" id="{801DA81F-83EB-448D-9ED4-72F80B876E98}"/>
              </a:ext>
            </a:extLst>
          </p:cNvPr>
          <p:cNvSpPr txBox="1">
            <a:spLocks noChangeArrowheads="1"/>
          </p:cNvSpPr>
          <p:nvPr/>
        </p:nvSpPr>
        <p:spPr bwMode="auto">
          <a:xfrm>
            <a:off x="390071" y="3171977"/>
            <a:ext cx="3026229" cy="780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5400" b="1" spc="50" dirty="0">
                <a:ln w="11430"/>
                <a:gradFill>
                  <a:gsLst>
                    <a:gs pos="0">
                      <a:srgbClr val="FFF200"/>
                    </a:gs>
                    <a:gs pos="45000">
                      <a:srgbClr val="FF7A00"/>
                    </a:gs>
                    <a:gs pos="70000">
                      <a:srgbClr val="FF0300"/>
                    </a:gs>
                    <a:gs pos="100000">
                      <a:srgbClr val="4D0808"/>
                    </a:gs>
                  </a:gsLst>
                  <a:lin ang="5400000" scaled="0"/>
                </a:gradFill>
                <a:effectLst>
                  <a:glow rad="127000">
                    <a:srgbClr val="000000"/>
                  </a:glow>
                  <a:outerShdw blurRad="76200" dist="50800" dir="5400000" algn="tl" rotWithShape="0">
                    <a:srgbClr val="000000">
                      <a:alpha val="65000"/>
                    </a:srgbClr>
                  </a:outerShdw>
                </a:effectLst>
                <a:cs typeface="Calibri" panose="020F0502020204030204" pitchFamily="34" charset="0"/>
              </a:rPr>
              <a:t>Old man</a:t>
            </a:r>
          </a:p>
        </p:txBody>
      </p:sp>
      <p:sp>
        <p:nvSpPr>
          <p:cNvPr id="10" name="Rectangle 2">
            <a:extLst>
              <a:ext uri="{FF2B5EF4-FFF2-40B4-BE49-F238E27FC236}">
                <a16:creationId xmlns:a16="http://schemas.microsoft.com/office/drawing/2014/main" id="{F03A2A9A-F724-48C6-A74A-D4CF85D7DB69}"/>
              </a:ext>
            </a:extLst>
          </p:cNvPr>
          <p:cNvSpPr txBox="1">
            <a:spLocks noChangeArrowheads="1"/>
          </p:cNvSpPr>
          <p:nvPr/>
        </p:nvSpPr>
        <p:spPr bwMode="auto">
          <a:xfrm>
            <a:off x="355600" y="2451100"/>
            <a:ext cx="4408715" cy="786190"/>
          </a:xfrm>
          <a:prstGeom prst="rect">
            <a:avLst/>
          </a:prstGeom>
          <a:noFill/>
          <a:ln>
            <a:noFill/>
          </a:ln>
          <a:effectLst>
            <a:glow rad="127000">
              <a:schemeClr val="accent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700" b="1" spc="50" dirty="0">
                <a:ln w="3175">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88900">
                    <a:schemeClr val="bg1"/>
                  </a:glow>
                </a:effectLst>
                <a:cs typeface="Calibri" panose="020F0502020204030204" pitchFamily="34" charset="0"/>
              </a:rPr>
              <a:t>find salvation</a:t>
            </a:r>
          </a:p>
        </p:txBody>
      </p:sp>
      <p:sp>
        <p:nvSpPr>
          <p:cNvPr id="11" name="Rectangle 2">
            <a:extLst>
              <a:ext uri="{FF2B5EF4-FFF2-40B4-BE49-F238E27FC236}">
                <a16:creationId xmlns:a16="http://schemas.microsoft.com/office/drawing/2014/main" id="{36C1E2DB-F3A5-4E67-A376-AE2B8A6622AF}"/>
              </a:ext>
            </a:extLst>
          </p:cNvPr>
          <p:cNvSpPr txBox="1">
            <a:spLocks noChangeArrowheads="1"/>
          </p:cNvSpPr>
          <p:nvPr/>
        </p:nvSpPr>
        <p:spPr bwMode="auto">
          <a:xfrm>
            <a:off x="148771" y="3197377"/>
            <a:ext cx="3292929" cy="780747"/>
          </a:xfrm>
          <a:prstGeom prst="rect">
            <a:avLst/>
          </a:prstGeom>
          <a:noFill/>
          <a:ln>
            <a:noFill/>
          </a:ln>
          <a:effectLst>
            <a:glow rad="127000">
              <a:schemeClr val="accent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700" b="1" spc="50" dirty="0">
                <a:ln w="11430"/>
                <a:gradFill>
                  <a:gsLst>
                    <a:gs pos="0">
                      <a:srgbClr val="FFF200"/>
                    </a:gs>
                    <a:gs pos="45000">
                      <a:srgbClr val="FF7A00"/>
                    </a:gs>
                    <a:gs pos="70000">
                      <a:srgbClr val="FF0300"/>
                    </a:gs>
                    <a:gs pos="100000">
                      <a:srgbClr val="4D0808"/>
                    </a:gs>
                  </a:gsLst>
                  <a:lin ang="5400000" scaled="0"/>
                </a:gradFill>
                <a:effectLst>
                  <a:glow rad="127000">
                    <a:schemeClr val="tx1"/>
                  </a:glow>
                </a:effectLst>
                <a:cs typeface="Calibri" panose="020F0502020204030204" pitchFamily="34" charset="0"/>
              </a:rPr>
              <a:t>hardships</a:t>
            </a:r>
          </a:p>
        </p:txBody>
      </p:sp>
      <p:sp>
        <p:nvSpPr>
          <p:cNvPr id="5" name="Rectangle 4"/>
          <p:cNvSpPr>
            <a:spLocks noChangeArrowheads="1"/>
          </p:cNvSpPr>
          <p:nvPr/>
        </p:nvSpPr>
        <p:spPr bwMode="auto">
          <a:xfrm rot="20609654">
            <a:off x="1858991" y="2623183"/>
            <a:ext cx="55670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8000" b="1" dirty="0">
                <a:ln w="11430"/>
                <a:solidFill>
                  <a:srgbClr val="FF0000"/>
                </a:solidFill>
                <a:effectLst>
                  <a:glow rad="38100">
                    <a:schemeClr val="tx1"/>
                  </a:glow>
                  <a:outerShdw blurRad="50800" dist="39000" dir="5460000" algn="tl">
                    <a:srgbClr val="000000">
                      <a:alpha val="38000"/>
                    </a:srgbClr>
                  </a:outerShdw>
                </a:effectLst>
                <a:latin typeface="Calibri"/>
              </a:rPr>
              <a:t>Detachment</a:t>
            </a:r>
            <a:endParaRPr lang="en-US" sz="8000" b="1" i="1" dirty="0">
              <a:ln w="11430"/>
              <a:solidFill>
                <a:srgbClr val="FF0000"/>
              </a:solidFill>
              <a:effectLst>
                <a:glow rad="38100">
                  <a:schemeClr val="tx1"/>
                </a:glow>
                <a:outerShdw blurRad="50800" dist="39000" dir="5460000" algn="tl">
                  <a:srgbClr val="000000">
                    <a:alpha val="38000"/>
                  </a:srgbClr>
                </a:outerShdw>
              </a:effectLst>
              <a:latin typeface="Calibri"/>
            </a:endParaRPr>
          </a:p>
        </p:txBody>
      </p:sp>
      <p:sp>
        <p:nvSpPr>
          <p:cNvPr id="7" name="Rectangle 2" hidden="1">
            <a:extLst>
              <a:ext uri="{FF2B5EF4-FFF2-40B4-BE49-F238E27FC236}">
                <a16:creationId xmlns:a16="http://schemas.microsoft.com/office/drawing/2014/main" id="{EE62FA89-8FE7-4298-969B-EDF31A2C8B34}"/>
              </a:ext>
            </a:extLst>
          </p:cNvPr>
          <p:cNvSpPr txBox="1">
            <a:spLocks noChangeArrowheads="1"/>
          </p:cNvSpPr>
          <p:nvPr/>
        </p:nvSpPr>
        <p:spPr bwMode="auto">
          <a:xfrm>
            <a:off x="2424219" y="1596796"/>
            <a:ext cx="1610324" cy="84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rPr>
              <a:t>love</a:t>
            </a:r>
            <a:endParaRPr lang="en-US" altLang="en-US" sz="4800" i="1" kern="0" dirty="0">
              <a:ln w="18415" cmpd="sng">
                <a:noFill/>
                <a:prstDash val="solid"/>
              </a:ln>
              <a:solidFill>
                <a:srgbClr val="FF0000"/>
              </a:solidFill>
            </a:endParaRPr>
          </a:p>
        </p:txBody>
      </p:sp>
    </p:spTree>
    <p:extLst>
      <p:ext uri="{BB962C8B-B14F-4D97-AF65-F5344CB8AC3E}">
        <p14:creationId xmlns:p14="http://schemas.microsoft.com/office/powerpoint/2010/main" val="10228591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circle(out)">
                                      <p:cBhvr>
                                        <p:cTn id="7" dur="1000"/>
                                        <p:tgtEl>
                                          <p:spTgt spid="53250"/>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7"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ppt_x</p:attrName>
                                        </p:attrNameLst>
                                      </p:cBhvr>
                                      <p:tavLst>
                                        <p:tav tm="0">
                                          <p:val>
                                            <p:strVal val="#ppt_x-#ppt_w/2"/>
                                          </p:val>
                                        </p:tav>
                                        <p:tav tm="100000">
                                          <p:val>
                                            <p:strVal val="#ppt_x"/>
                                          </p:val>
                                        </p:tav>
                                      </p:tavLst>
                                    </p:anim>
                                    <p:anim calcmode="lin" valueType="num">
                                      <p:cBhvr>
                                        <p:cTn id="17" dur="500" fill="hold"/>
                                        <p:tgtEl>
                                          <p:spTgt spid="10"/>
                                        </p:tgtEl>
                                        <p:attrNameLst>
                                          <p:attrName>ppt_y</p:attrName>
                                        </p:attrNameLst>
                                      </p:cBhvr>
                                      <p:tavLst>
                                        <p:tav tm="0">
                                          <p:val>
                                            <p:strVal val="#ppt_y"/>
                                          </p:val>
                                        </p:tav>
                                        <p:tav tm="100000">
                                          <p:val>
                                            <p:strVal val="#ppt_y"/>
                                          </p:val>
                                        </p:tav>
                                      </p:tavLst>
                                    </p:anim>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ppt_x</p:attrName>
                                        </p:attrNameLst>
                                      </p:cBhvr>
                                      <p:tavLst>
                                        <p:tav tm="0">
                                          <p:val>
                                            <p:strVal val="#ppt_x-#ppt_w/2"/>
                                          </p:val>
                                        </p:tav>
                                        <p:tav tm="100000">
                                          <p:val>
                                            <p:strVal val="#ppt_x"/>
                                          </p:val>
                                        </p:tav>
                                      </p:tavLst>
                                    </p:anim>
                                    <p:anim calcmode="lin" valueType="num">
                                      <p:cBhvr>
                                        <p:cTn id="25" dur="500" fill="hold"/>
                                        <p:tgtEl>
                                          <p:spTgt spid="11"/>
                                        </p:tgtEl>
                                        <p:attrNameLst>
                                          <p:attrName>ppt_y</p:attrName>
                                        </p:attrNameLst>
                                      </p:cBhvr>
                                      <p:tavLst>
                                        <p:tav tm="0">
                                          <p:val>
                                            <p:strVal val="#ppt_y"/>
                                          </p:val>
                                        </p:tav>
                                        <p:tav tm="100000">
                                          <p:val>
                                            <p:strVal val="#ppt_y"/>
                                          </p:val>
                                        </p:tav>
                                      </p:tavLst>
                                    </p:anim>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9" presetClass="entr" presetSubtype="0" accel="10000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
                                          </p:val>
                                        </p:tav>
                                        <p:tav tm="100000">
                                          <p:val>
                                            <p:strVal val="#ppt_y"/>
                                          </p:val>
                                        </p:tav>
                                      </p:tavLst>
                                    </p:anim>
                                  </p:childTnLst>
                                </p:cTn>
                              </p:par>
                              <p:par>
                                <p:cTn id="36" presetID="39" presetClass="entr" presetSubtype="0" ac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
                                          </p:val>
                                        </p:tav>
                                        <p:tav tm="100000">
                                          <p:val>
                                            <p:strVal val="#ppt_y"/>
                                          </p:val>
                                        </p:tav>
                                      </p:tavLst>
                                    </p:anim>
                                  </p:childTnLst>
                                </p:cTn>
                              </p:par>
                              <p:par>
                                <p:cTn id="42" presetID="17" presetClass="exit" presetSubtype="2" fill="hold" grpId="1" nodeType="withEffect">
                                  <p:stCondLst>
                                    <p:cond delay="0"/>
                                  </p:stCondLst>
                                  <p:childTnLst>
                                    <p:anim calcmode="lin" valueType="num">
                                      <p:cBhvr>
                                        <p:cTn id="43" dur="500"/>
                                        <p:tgtEl>
                                          <p:spTgt spid="10"/>
                                        </p:tgtEl>
                                        <p:attrNameLst>
                                          <p:attrName>ppt_x</p:attrName>
                                        </p:attrNameLst>
                                      </p:cBhvr>
                                      <p:tavLst>
                                        <p:tav tm="0">
                                          <p:val>
                                            <p:strVal val="ppt_x"/>
                                          </p:val>
                                        </p:tav>
                                        <p:tav tm="100000">
                                          <p:val>
                                            <p:strVal val="ppt_x+ppt_w/2"/>
                                          </p:val>
                                        </p:tav>
                                      </p:tavLst>
                                    </p:anim>
                                    <p:anim calcmode="lin" valueType="num">
                                      <p:cBhvr>
                                        <p:cTn id="44" dur="500"/>
                                        <p:tgtEl>
                                          <p:spTgt spid="10"/>
                                        </p:tgtEl>
                                        <p:attrNameLst>
                                          <p:attrName>ppt_y</p:attrName>
                                        </p:attrNameLst>
                                      </p:cBhvr>
                                      <p:tavLst>
                                        <p:tav tm="0">
                                          <p:val>
                                            <p:strVal val="ppt_y"/>
                                          </p:val>
                                        </p:tav>
                                        <p:tav tm="100000">
                                          <p:val>
                                            <p:strVal val="ppt_y"/>
                                          </p:val>
                                        </p:tav>
                                      </p:tavLst>
                                    </p:anim>
                                    <p:anim calcmode="lin" valueType="num">
                                      <p:cBhvr>
                                        <p:cTn id="45" dur="500"/>
                                        <p:tgtEl>
                                          <p:spTgt spid="10"/>
                                        </p:tgtEl>
                                        <p:attrNameLst>
                                          <p:attrName>ppt_w</p:attrName>
                                        </p:attrNameLst>
                                      </p:cBhvr>
                                      <p:tavLst>
                                        <p:tav tm="0">
                                          <p:val>
                                            <p:strVal val="ppt_w"/>
                                          </p:val>
                                        </p:tav>
                                        <p:tav tm="100000">
                                          <p:val>
                                            <p:fltVal val="0"/>
                                          </p:val>
                                        </p:tav>
                                      </p:tavLst>
                                    </p:anim>
                                    <p:anim calcmode="lin" valueType="num">
                                      <p:cBhvr>
                                        <p:cTn id="46" dur="500"/>
                                        <p:tgtEl>
                                          <p:spTgt spid="10"/>
                                        </p:tgtEl>
                                        <p:attrNameLst>
                                          <p:attrName>ppt_h</p:attrName>
                                        </p:attrNameLst>
                                      </p:cBhvr>
                                      <p:tavLst>
                                        <p:tav tm="0">
                                          <p:val>
                                            <p:strVal val="ppt_h"/>
                                          </p:val>
                                        </p:tav>
                                        <p:tav tm="100000">
                                          <p:val>
                                            <p:strVal val="ppt_h"/>
                                          </p:val>
                                        </p:tav>
                                      </p:tavLst>
                                    </p:anim>
                                    <p:set>
                                      <p:cBhvr>
                                        <p:cTn id="47" dur="1" fill="hold">
                                          <p:stCondLst>
                                            <p:cond delay="499"/>
                                          </p:stCondLst>
                                        </p:cTn>
                                        <p:tgtEl>
                                          <p:spTgt spid="10"/>
                                        </p:tgtEl>
                                        <p:attrNameLst>
                                          <p:attrName>style.visibility</p:attrName>
                                        </p:attrNameLst>
                                      </p:cBhvr>
                                      <p:to>
                                        <p:strVal val="hidden"/>
                                      </p:to>
                                    </p:set>
                                  </p:childTnLst>
                                </p:cTn>
                              </p:par>
                              <p:par>
                                <p:cTn id="48" presetID="17" presetClass="exit" presetSubtype="2" fill="hold" grpId="1" nodeType="withEffect">
                                  <p:stCondLst>
                                    <p:cond delay="0"/>
                                  </p:stCondLst>
                                  <p:childTnLst>
                                    <p:anim calcmode="lin" valueType="num">
                                      <p:cBhvr>
                                        <p:cTn id="49" dur="500"/>
                                        <p:tgtEl>
                                          <p:spTgt spid="11"/>
                                        </p:tgtEl>
                                        <p:attrNameLst>
                                          <p:attrName>ppt_x</p:attrName>
                                        </p:attrNameLst>
                                      </p:cBhvr>
                                      <p:tavLst>
                                        <p:tav tm="0">
                                          <p:val>
                                            <p:strVal val="ppt_x"/>
                                          </p:val>
                                        </p:tav>
                                        <p:tav tm="100000">
                                          <p:val>
                                            <p:strVal val="ppt_x+ppt_w/2"/>
                                          </p:val>
                                        </p:tav>
                                      </p:tavLst>
                                    </p:anim>
                                    <p:anim calcmode="lin" valueType="num">
                                      <p:cBhvr>
                                        <p:cTn id="50" dur="500"/>
                                        <p:tgtEl>
                                          <p:spTgt spid="11"/>
                                        </p:tgtEl>
                                        <p:attrNameLst>
                                          <p:attrName>ppt_y</p:attrName>
                                        </p:attrNameLst>
                                      </p:cBhvr>
                                      <p:tavLst>
                                        <p:tav tm="0">
                                          <p:val>
                                            <p:strVal val="ppt_y"/>
                                          </p:val>
                                        </p:tav>
                                        <p:tav tm="100000">
                                          <p:val>
                                            <p:strVal val="ppt_y"/>
                                          </p:val>
                                        </p:tav>
                                      </p:tavLst>
                                    </p:anim>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strVal val="ppt_h"/>
                                          </p:val>
                                        </p:tav>
                                      </p:tavLst>
                                    </p:anim>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dissolve">
                                      <p:cBhvr>
                                        <p:cTn id="58" dur="500">
                                          <p:stCondLst>
                                            <p:cond delay="0"/>
                                          </p:stCondLst>
                                        </p:cTn>
                                        <p:tgtEl>
                                          <p:spTgt spid="5"/>
                                        </p:tgtEl>
                                      </p:cBhvr>
                                    </p:animEffect>
                                    <p:anim to="" calcmode="lin" valueType="num">
                                      <p:cBhvr>
                                        <p:cTn id="59"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250"/>
                                        <p:tgtEl>
                                          <p:spTgt spid="6"/>
                                        </p:tgtEl>
                                      </p:cBhvr>
                                    </p:animEffect>
                                  </p:childTnLst>
                                </p:cTn>
                              </p:par>
                              <p:par>
                                <p:cTn id="72" presetID="0" presetClass="path" presetSubtype="0" accel="50000" decel="50000" fill="hold" grpId="2" nodeType="withEffect">
                                  <p:stCondLst>
                                    <p:cond delay="0"/>
                                  </p:stCondLst>
                                  <p:childTnLst>
                                    <p:animMotion origin="layout" path="M 3.88889E-6 -2.22222E-6 L -0.10539 -0.01481 " pathEditMode="relative" rAng="0" ptsTypes="AA">
                                      <p:cBhvr>
                                        <p:cTn id="73" dur="2000" fill="hold"/>
                                        <p:tgtEl>
                                          <p:spTgt spid="6"/>
                                        </p:tgtEl>
                                        <p:attrNameLst>
                                          <p:attrName>ppt_x</p:attrName>
                                          <p:attrName>ppt_y</p:attrName>
                                        </p:attrNameLst>
                                      </p:cBhvr>
                                      <p:rCtr x="-5278" y="-741"/>
                                    </p:animMotion>
                                  </p:childTnLst>
                                </p:cTn>
                              </p:par>
                              <p:par>
                                <p:cTn id="74" presetID="10" presetClass="exit" presetSubtype="0" fill="hold" grpId="1" nodeType="withEffect">
                                  <p:stCondLst>
                                    <p:cond delay="0"/>
                                  </p:stCondLst>
                                  <p:childTnLst>
                                    <p:animEffect transition="out" filter="fade">
                                      <p:cBhvr>
                                        <p:cTn id="75" dur="1250"/>
                                        <p:tgtEl>
                                          <p:spTgt spid="53250"/>
                                        </p:tgtEl>
                                      </p:cBhvr>
                                    </p:animEffect>
                                    <p:set>
                                      <p:cBhvr>
                                        <p:cTn id="76" dur="1" fill="hold">
                                          <p:stCondLst>
                                            <p:cond delay="1249"/>
                                          </p:stCondLst>
                                        </p:cTn>
                                        <p:tgtEl>
                                          <p:spTgt spid="53250"/>
                                        </p:tgtEl>
                                        <p:attrNameLst>
                                          <p:attrName>style.visibility</p:attrName>
                                        </p:attrNameLst>
                                      </p:cBhvr>
                                      <p:to>
                                        <p:strVal val="hidden"/>
                                      </p:to>
                                    </p:set>
                                  </p:childTnLst>
                                </p:cTn>
                              </p:par>
                              <p:par>
                                <p:cTn id="77" presetID="42" presetClass="exit" presetSubtype="0" fill="hold" grpId="1" nodeType="withEffect">
                                  <p:stCondLst>
                                    <p:cond delay="0"/>
                                  </p:stCondLst>
                                  <p:childTnLst>
                                    <p:animEffect transition="out" filter="fade">
                                      <p:cBhvr>
                                        <p:cTn id="78" dur="1000"/>
                                        <p:tgtEl>
                                          <p:spTgt spid="5"/>
                                        </p:tgtEl>
                                      </p:cBhvr>
                                    </p:animEffect>
                                    <p:anim calcmode="lin" valueType="num">
                                      <p:cBhvr>
                                        <p:cTn id="79" dur="1000"/>
                                        <p:tgtEl>
                                          <p:spTgt spid="5"/>
                                        </p:tgtEl>
                                        <p:attrNameLst>
                                          <p:attrName>ppt_x</p:attrName>
                                        </p:attrNameLst>
                                      </p:cBhvr>
                                      <p:tavLst>
                                        <p:tav tm="0">
                                          <p:val>
                                            <p:strVal val="ppt_x"/>
                                          </p:val>
                                        </p:tav>
                                        <p:tav tm="100000">
                                          <p:val>
                                            <p:strVal val="ppt_x"/>
                                          </p:val>
                                        </p:tav>
                                      </p:tavLst>
                                    </p:anim>
                                    <p:anim calcmode="lin" valueType="num">
                                      <p:cBhvr>
                                        <p:cTn id="80" dur="1000"/>
                                        <p:tgtEl>
                                          <p:spTgt spid="5"/>
                                        </p:tgtEl>
                                        <p:attrNameLst>
                                          <p:attrName>ppt_y</p:attrName>
                                        </p:attrNameLst>
                                      </p:cBhvr>
                                      <p:tavLst>
                                        <p:tav tm="0">
                                          <p:val>
                                            <p:strVal val="ppt_y"/>
                                          </p:val>
                                        </p:tav>
                                        <p:tav tm="100000">
                                          <p:val>
                                            <p:strVal val="ppt_y+.1"/>
                                          </p:val>
                                        </p:tav>
                                      </p:tavLst>
                                    </p:anim>
                                    <p:set>
                                      <p:cBhvr>
                                        <p:cTn id="81"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0" grpId="1"/>
      <p:bldP spid="6" grpId="0"/>
      <p:bldP spid="6" grpId="1"/>
      <p:bldP spid="6" grpId="2"/>
      <p:bldP spid="8" grpId="0"/>
      <p:bldP spid="8" grpId="1"/>
      <p:bldP spid="9" grpId="0"/>
      <p:bldP spid="9" grpId="1"/>
      <p:bldP spid="10" grpId="0"/>
      <p:bldP spid="10" grpId="1"/>
      <p:bldP spid="11" grpId="0"/>
      <p:bldP spid="11" grpId="1"/>
      <p:bldP spid="5" grpId="0"/>
      <p:bldP spid="5"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Rectangle 2"/>
          <p:cNvSpPr txBox="1">
            <a:spLocks noChangeArrowheads="1"/>
          </p:cNvSpPr>
          <p:nvPr/>
        </p:nvSpPr>
        <p:spPr bwMode="auto">
          <a:xfrm>
            <a:off x="2031207" y="1469231"/>
            <a:ext cx="239403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love</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48130" name="Rectangle 2"/>
          <p:cNvSpPr>
            <a:spLocks noGrp="1" noChangeArrowheads="1"/>
          </p:cNvSpPr>
          <p:nvPr>
            <p:ph type="title"/>
          </p:nvPr>
        </p:nvSpPr>
        <p:spPr>
          <a:xfrm>
            <a:off x="457200" y="960438"/>
            <a:ext cx="8229600" cy="49831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But the fruit of the Spirit        is love, joy, peace, longsuffering, kindness, goodness, faithfulness, gentleness, self-control. Against such there is no law.</a:t>
            </a:r>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Galatians 5:22</a:t>
            </a:r>
            <a:r>
              <a:rPr lang="en-US" altLang="en-US" sz="11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-23 </a:t>
            </a:r>
            <a:r>
              <a:rPr lang="en-US" altLang="en-US"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6" name="Rectangle 2">
            <a:extLst>
              <a:ext uri="{FF2B5EF4-FFF2-40B4-BE49-F238E27FC236}">
                <a16:creationId xmlns:a16="http://schemas.microsoft.com/office/drawing/2014/main" id="{B308C97D-D157-4299-8E0C-7CA7C9653E76}"/>
              </a:ext>
            </a:extLst>
          </p:cNvPr>
          <p:cNvSpPr txBox="1">
            <a:spLocks noChangeArrowheads="1"/>
          </p:cNvSpPr>
          <p:nvPr/>
        </p:nvSpPr>
        <p:spPr bwMode="auto">
          <a:xfrm>
            <a:off x="2424219" y="1596796"/>
            <a:ext cx="1610324" cy="84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5" name="Rectangle 6">
            <a:extLst>
              <a:ext uri="{FF2B5EF4-FFF2-40B4-BE49-F238E27FC236}">
                <a16:creationId xmlns:a16="http://schemas.microsoft.com/office/drawing/2014/main" id="{36753015-675D-4D9E-9C87-7DA92D73DF7B}"/>
              </a:ext>
            </a:extLst>
          </p:cNvPr>
          <p:cNvSpPr>
            <a:spLocks noChangeArrowheads="1"/>
          </p:cNvSpPr>
          <p:nvPr/>
        </p:nvSpPr>
        <p:spPr bwMode="auto">
          <a:xfrm>
            <a:off x="2479637" y="1654969"/>
            <a:ext cx="1504194" cy="72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love</a:t>
            </a:r>
            <a:endParaRPr kumimoji="0" lang="en-US" sz="4800" i="1"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endParaRPr>
          </a:p>
        </p:txBody>
      </p:sp>
      <p:sp>
        <p:nvSpPr>
          <p:cNvPr id="7" name="Rectangle 2" hidden="1">
            <a:extLst>
              <a:ext uri="{FF2B5EF4-FFF2-40B4-BE49-F238E27FC236}">
                <a16:creationId xmlns:a16="http://schemas.microsoft.com/office/drawing/2014/main" id="{B52D97F7-88CE-47BE-BC41-33562E5925A9}"/>
              </a:ext>
            </a:extLst>
          </p:cNvPr>
          <p:cNvSpPr txBox="1">
            <a:spLocks noChangeArrowheads="1"/>
          </p:cNvSpPr>
          <p:nvPr/>
        </p:nvSpPr>
        <p:spPr bwMode="auto">
          <a:xfrm>
            <a:off x="585788" y="3036095"/>
            <a:ext cx="1762782" cy="7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800"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50">
        <p:pull dir="lu"/>
      </p:transition>
    </mc:Choice>
    <mc:Fallback xmlns="">
      <p:transition spd="slow">
        <p:pull dir="l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edge">
                                      <p:cBhvr>
                                        <p:cTn id="7" dur="1000"/>
                                        <p:tgtEl>
                                          <p:spTgt spid="48130"/>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0" presetClass="path" presetSubtype="0" accel="50000" decel="50000" fill="hold" grpId="2" nodeType="withEffect">
                                  <p:stCondLst>
                                    <p:cond delay="0"/>
                                  </p:stCondLst>
                                  <p:childTnLst>
                                    <p:animMotion origin="layout" path="M 5E-6 -4.44444E-6 L -0.19219 0.20348 " pathEditMode="relative" rAng="0" ptsTypes="AA">
                                      <p:cBhvr>
                                        <p:cTn id="28" dur="2000" fill="hold"/>
                                        <p:tgtEl>
                                          <p:spTgt spid="6"/>
                                        </p:tgtEl>
                                        <p:attrNameLst>
                                          <p:attrName>ppt_x</p:attrName>
                                          <p:attrName>ppt_y</p:attrName>
                                        </p:attrNameLst>
                                      </p:cBhvr>
                                      <p:rCtr x="-9618" y="10162"/>
                                    </p:animMotion>
                                  </p:childTnLst>
                                </p:cTn>
                              </p:par>
                              <p:par>
                                <p:cTn id="29" presetID="10" presetClass="exit" presetSubtype="0" fill="hold" grpId="1" nodeType="withEffect">
                                  <p:stCondLst>
                                    <p:cond delay="0"/>
                                  </p:stCondLst>
                                  <p:childTnLst>
                                    <p:animEffect transition="out" filter="fade">
                                      <p:cBhvr>
                                        <p:cTn id="30" dur="1250"/>
                                        <p:tgtEl>
                                          <p:spTgt spid="48130"/>
                                        </p:tgtEl>
                                      </p:cBhvr>
                                    </p:animEffect>
                                    <p:set>
                                      <p:cBhvr>
                                        <p:cTn id="31" dur="1" fill="hold">
                                          <p:stCondLst>
                                            <p:cond delay="1249"/>
                                          </p:stCondLst>
                                        </p:cTn>
                                        <p:tgtEl>
                                          <p:spTgt spid="48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8130" grpId="0"/>
      <p:bldP spid="48130" grpId="1"/>
      <p:bldP spid="6" grpId="0"/>
      <p:bldP spid="6" grpId="1"/>
      <p:bldP spid="6" grpId="2"/>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770"/>
          <a:stretch/>
        </p:blipFill>
        <p:spPr>
          <a:xfrm>
            <a:off x="1" y="0"/>
            <a:ext cx="9144000" cy="6880761"/>
          </a:xfrm>
        </p:spPr>
      </p:pic>
    </p:spTree>
    <p:extLst>
      <p:ext uri="{BB962C8B-B14F-4D97-AF65-F5344CB8AC3E}">
        <p14:creationId xmlns:p14="http://schemas.microsoft.com/office/powerpoint/2010/main" val="17113954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226" b="3226"/>
          <a:stretch/>
        </p:blipFill>
        <p:spPr>
          <a:xfrm>
            <a:off x="0" y="0"/>
            <a:ext cx="9144000" cy="6858000"/>
          </a:xfrm>
          <a:prstGeom prst="rect">
            <a:avLst/>
          </a:prstGeom>
        </p:spPr>
      </p:pic>
      <p:sp>
        <p:nvSpPr>
          <p:cNvPr id="5" name="Rectangle 2"/>
          <p:cNvSpPr txBox="1">
            <a:spLocks noChangeArrowheads="1"/>
          </p:cNvSpPr>
          <p:nvPr/>
        </p:nvSpPr>
        <p:spPr bwMode="auto">
          <a:xfrm>
            <a:off x="6624637" y="3556895"/>
            <a:ext cx="2438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pure</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1354931" y="4288631"/>
            <a:ext cx="2514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heart</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11" name="LastText">
            <a:extLst>
              <a:ext uri="{FF2B5EF4-FFF2-40B4-BE49-F238E27FC236}">
                <a16:creationId xmlns:a16="http://schemas.microsoft.com/office/drawing/2014/main" id="{6B111B19-971A-4ED7-85AE-1A625BB4C428}"/>
              </a:ext>
            </a:extLst>
          </p:cNvPr>
          <p:cNvSpPr txBox="1">
            <a:spLocks noChangeArrowheads="1"/>
          </p:cNvSpPr>
          <p:nvPr/>
        </p:nvSpPr>
        <p:spPr bwMode="auto">
          <a:xfrm>
            <a:off x="613776" y="839244"/>
            <a:ext cx="8225424" cy="449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Flee youthful lusts</a:t>
            </a:r>
          </a:p>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pursue</a:t>
            </a:r>
          </a:p>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 righteousness</a:t>
            </a:r>
          </a:p>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 faith</a:t>
            </a:r>
          </a:p>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 love</a:t>
            </a:r>
          </a:p>
          <a:p>
            <a:pPr algn="l" eaLnBrk="1" hangingPunct="1"/>
            <a:r>
              <a:rPr lang="en-US" altLang="en-US" sz="4800"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rPr>
              <a:t>			 ● peace</a:t>
            </a:r>
            <a:endParaRPr lang="en-US" altLang="en-US" sz="3200" i="1" kern="0" dirty="0">
              <a:ln w="18415" cmpd="sng">
                <a:solidFill>
                  <a:srgbClr val="FFFFFF"/>
                </a:solidFill>
                <a:prstDash val="solid"/>
              </a:ln>
              <a:solidFill>
                <a:schemeClr val="bg1"/>
              </a:solidFill>
              <a:effectLst>
                <a:glow rad="101600">
                  <a:schemeClr val="tx1">
                    <a:alpha val="80000"/>
                  </a:schemeClr>
                </a:glow>
                <a:outerShdw blurRad="63500" dir="3600000" algn="tl" rotWithShape="0">
                  <a:srgbClr val="000000">
                    <a:alpha val="70000"/>
                  </a:srgbClr>
                </a:outerShdw>
              </a:effectLst>
            </a:endParaRPr>
          </a:p>
        </p:txBody>
      </p:sp>
      <p:sp>
        <p:nvSpPr>
          <p:cNvPr id="49154" name="MainText"/>
          <p:cNvSpPr>
            <a:spLocks noGrp="1" noChangeArrowheads="1"/>
          </p:cNvSpPr>
          <p:nvPr>
            <p:ph type="title"/>
          </p:nvPr>
        </p:nvSpPr>
        <p:spPr>
          <a:xfrm>
            <a:off x="457200" y="1646238"/>
            <a:ext cx="8229600" cy="35353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Flee also youthful lusts; but pursue righteousness, faith, love, peace with those who call on the Lord out of a pure heart.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2</a:t>
            </a:r>
            <a:r>
              <a:rPr lang="en-US" altLang="en-US" sz="18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baseline="30000" dirty="0" err="1">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nd</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Timothy 2:22 </a:t>
            </a:r>
          </a:p>
        </p:txBody>
      </p:sp>
      <p:sp>
        <p:nvSpPr>
          <p:cNvPr id="16" name="Rectangle 2">
            <a:extLst>
              <a:ext uri="{FF2B5EF4-FFF2-40B4-BE49-F238E27FC236}">
                <a16:creationId xmlns:a16="http://schemas.microsoft.com/office/drawing/2014/main" id="{B1D33339-0808-4A8F-BC4E-AAD68E98F272}"/>
              </a:ext>
            </a:extLst>
          </p:cNvPr>
          <p:cNvSpPr txBox="1">
            <a:spLocks noChangeArrowheads="1"/>
          </p:cNvSpPr>
          <p:nvPr/>
        </p:nvSpPr>
        <p:spPr bwMode="auto">
          <a:xfrm>
            <a:off x="558728" y="2303362"/>
            <a:ext cx="2381242" cy="7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pursue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21" name="Rectangle 2">
            <a:extLst>
              <a:ext uri="{FF2B5EF4-FFF2-40B4-BE49-F238E27FC236}">
                <a16:creationId xmlns:a16="http://schemas.microsoft.com/office/drawing/2014/main" id="{1EAD876F-FBF4-4E3B-BF43-57FB3D91CA16}"/>
              </a:ext>
            </a:extLst>
          </p:cNvPr>
          <p:cNvSpPr txBox="1">
            <a:spLocks noChangeArrowheads="1"/>
          </p:cNvSpPr>
          <p:nvPr/>
        </p:nvSpPr>
        <p:spPr bwMode="auto">
          <a:xfrm>
            <a:off x="228600" y="2057400"/>
            <a:ext cx="2743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contourW="12700" prstMaterial="dkEdge">
              <a:bevelT w="38100" h="38100"/>
              <a:contourClr>
                <a:srgbClr val="CC99F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18415" cmpd="sng">
                  <a:solidFill>
                    <a:srgbClr val="92D050"/>
                  </a:solidFill>
                  <a:prstDash val="solid"/>
                </a:ln>
                <a:gradFill>
                  <a:gsLst>
                    <a:gs pos="0">
                      <a:srgbClr val="DDEBCF"/>
                    </a:gs>
                    <a:gs pos="50000">
                      <a:srgbClr val="9CB86E"/>
                    </a:gs>
                    <a:gs pos="100000">
                      <a:srgbClr val="156B13"/>
                    </a:gs>
                  </a:gsLst>
                  <a:lin ang="5400000" scaled="0"/>
                </a:gradFill>
                <a:effectLst>
                  <a:glow rad="38100">
                    <a:srgbClr val="CC99FF">
                      <a:alpha val="80000"/>
                    </a:srgbClr>
                  </a:glow>
                  <a:outerShdw blurRad="63500" dir="3600000" algn="tl" rotWithShape="0">
                    <a:srgbClr val="000000">
                      <a:alpha val="70000"/>
                    </a:srgbClr>
                  </a:outerShdw>
                </a:effectLst>
              </a:rPr>
              <a:t> </a:t>
            </a:r>
            <a:r>
              <a:rPr lang="en-US" altLang="en-US" sz="5200" kern="0" dirty="0">
                <a:ln w="18415" cmpd="sng">
                  <a:solidFill>
                    <a:srgbClr val="92D050"/>
                  </a:solidFill>
                  <a:prstDash val="solid"/>
                </a:ln>
                <a:gradFill>
                  <a:gsLst>
                    <a:gs pos="0">
                      <a:srgbClr val="DDEBCF"/>
                    </a:gs>
                    <a:gs pos="50000">
                      <a:srgbClr val="9CB86E"/>
                    </a:gs>
                    <a:gs pos="100000">
                      <a:srgbClr val="156B13"/>
                    </a:gs>
                  </a:gsLst>
                  <a:lin ang="5400000" scaled="0"/>
                </a:gradFill>
                <a:effectLst>
                  <a:glow rad="38100">
                    <a:srgbClr val="CC99FF">
                      <a:alpha val="80000"/>
                    </a:srgbClr>
                  </a:glow>
                  <a:outerShdw blurRad="63500" dir="3600000" algn="tl" rotWithShape="0">
                    <a:srgbClr val="000000">
                      <a:alpha val="70000"/>
                    </a:srgbClr>
                  </a:outerShdw>
                </a:effectLst>
              </a:rPr>
              <a:t> </a:t>
            </a:r>
            <a:r>
              <a:rPr lang="en-US" altLang="en-US" sz="4800" kern="0" dirty="0">
                <a:ln w="18415" cmpd="sng">
                  <a:solidFill>
                    <a:srgbClr val="CC99FF"/>
                  </a:solidFill>
                  <a:prstDash val="solid"/>
                </a:ln>
                <a:solidFill>
                  <a:srgbClr val="CC99FF"/>
                </a:solidFill>
                <a:effectLst>
                  <a:glow rad="114300">
                    <a:srgbClr val="C00000"/>
                  </a:glow>
                </a:effectLst>
              </a:rPr>
              <a:t>pursue</a:t>
            </a:r>
            <a:endParaRPr lang="en-US" altLang="en-US" sz="4800" i="1" kern="0" dirty="0">
              <a:ln w="18415" cmpd="sng">
                <a:solidFill>
                  <a:srgbClr val="CC99FF"/>
                </a:solidFill>
                <a:prstDash val="solid"/>
              </a:ln>
              <a:solidFill>
                <a:srgbClr val="CC99FF"/>
              </a:solidFill>
              <a:effectLst>
                <a:glow rad="114300">
                  <a:srgbClr val="C00000"/>
                </a:glow>
              </a:effectLst>
            </a:endParaRPr>
          </a:p>
        </p:txBody>
      </p:sp>
      <p:sp>
        <p:nvSpPr>
          <p:cNvPr id="4" name="Rectangle 2"/>
          <p:cNvSpPr txBox="1">
            <a:spLocks noChangeArrowheads="1"/>
          </p:cNvSpPr>
          <p:nvPr/>
        </p:nvSpPr>
        <p:spPr bwMode="auto">
          <a:xfrm>
            <a:off x="228600" y="2057400"/>
            <a:ext cx="2743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morning" dir="t"/>
            </a:scene3d>
            <a:sp3d extrusionH="57150" contourW="12700" prstMaterial="dkEdge">
              <a:bevelT w="38100" h="38100"/>
              <a:contourClr>
                <a:srgbClr val="CC99F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kern="0" dirty="0">
                <a:ln w="18415" cmpd="sng">
                  <a:solidFill>
                    <a:srgbClr val="92D050"/>
                  </a:solidFill>
                  <a:prstDash val="solid"/>
                </a:ln>
                <a:gradFill>
                  <a:gsLst>
                    <a:gs pos="0">
                      <a:srgbClr val="DDEBCF"/>
                    </a:gs>
                    <a:gs pos="50000">
                      <a:srgbClr val="9CB86E"/>
                    </a:gs>
                    <a:gs pos="100000">
                      <a:srgbClr val="156B13"/>
                    </a:gs>
                  </a:gsLst>
                  <a:lin ang="5400000" scaled="0"/>
                </a:gradFill>
                <a:effectLst>
                  <a:glow rad="38100">
                    <a:srgbClr val="CC99FF">
                      <a:alpha val="80000"/>
                    </a:srgbClr>
                  </a:glow>
                  <a:outerShdw blurRad="63500" dir="3600000" algn="tl" rotWithShape="0">
                    <a:srgbClr val="000000">
                      <a:alpha val="70000"/>
                    </a:srgbClr>
                  </a:outerShdw>
                </a:effectLst>
              </a:rPr>
              <a:t> </a:t>
            </a:r>
            <a:r>
              <a:rPr lang="en-US" altLang="en-US" sz="5200" kern="0" dirty="0">
                <a:ln w="18415" cmpd="sng">
                  <a:solidFill>
                    <a:srgbClr val="92D050"/>
                  </a:solidFill>
                  <a:prstDash val="solid"/>
                </a:ln>
                <a:gradFill>
                  <a:gsLst>
                    <a:gs pos="0">
                      <a:srgbClr val="DDEBCF"/>
                    </a:gs>
                    <a:gs pos="50000">
                      <a:srgbClr val="9CB86E"/>
                    </a:gs>
                    <a:gs pos="100000">
                      <a:srgbClr val="156B13"/>
                    </a:gs>
                  </a:gsLst>
                  <a:lin ang="5400000" scaled="0"/>
                </a:gradFill>
                <a:effectLst>
                  <a:glow rad="38100">
                    <a:srgbClr val="CC99FF">
                      <a:alpha val="80000"/>
                    </a:srgbClr>
                  </a:glow>
                  <a:outerShdw blurRad="63500" dir="3600000" algn="tl" rotWithShape="0">
                    <a:srgbClr val="000000">
                      <a:alpha val="70000"/>
                    </a:srgbClr>
                  </a:outerShdw>
                </a:effectLst>
              </a:rPr>
              <a:t> </a:t>
            </a:r>
            <a:r>
              <a:rPr lang="en-US" altLang="en-US" sz="4800" kern="0" dirty="0">
                <a:ln w="18415" cmpd="sng">
                  <a:noFill/>
                  <a:prstDash val="solid"/>
                </a:ln>
                <a:solidFill>
                  <a:srgbClr val="CC99FF"/>
                </a:solidFill>
                <a:effectLst>
                  <a:glow rad="38100">
                    <a:schemeClr val="tx1">
                      <a:alpha val="80000"/>
                    </a:schemeClr>
                  </a:glow>
                </a:effectLst>
              </a:rPr>
              <a:t>pursue</a:t>
            </a:r>
            <a:endParaRPr lang="en-US" altLang="en-US" sz="4800" i="1" kern="0" dirty="0">
              <a:ln w="18415" cmpd="sng">
                <a:noFill/>
                <a:prstDash val="solid"/>
              </a:ln>
              <a:solidFill>
                <a:srgbClr val="CC99FF"/>
              </a:solidFill>
              <a:effectLst>
                <a:glow rad="38100">
                  <a:schemeClr val="tx1">
                    <a:alpha val="80000"/>
                  </a:schemeClr>
                </a:glow>
              </a:effectLst>
            </a:endParaRPr>
          </a:p>
        </p:txBody>
      </p:sp>
      <p:sp>
        <p:nvSpPr>
          <p:cNvPr id="7" name="Rectangle 2">
            <a:extLst>
              <a:ext uri="{FF2B5EF4-FFF2-40B4-BE49-F238E27FC236}">
                <a16:creationId xmlns:a16="http://schemas.microsoft.com/office/drawing/2014/main" id="{926BDD82-F2D7-4AEC-9102-0EC1C652EAA5}"/>
              </a:ext>
            </a:extLst>
          </p:cNvPr>
          <p:cNvSpPr txBox="1">
            <a:spLocks noChangeArrowheads="1"/>
          </p:cNvSpPr>
          <p:nvPr/>
        </p:nvSpPr>
        <p:spPr bwMode="auto">
          <a:xfrm>
            <a:off x="585788" y="3036095"/>
            <a:ext cx="1762782" cy="7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9" name="Rectangle 6">
            <a:extLst>
              <a:ext uri="{FF2B5EF4-FFF2-40B4-BE49-F238E27FC236}">
                <a16:creationId xmlns:a16="http://schemas.microsoft.com/office/drawing/2014/main" id="{169C8CCA-8C7A-4B9E-97C3-E68EA01C7DE2}"/>
              </a:ext>
            </a:extLst>
          </p:cNvPr>
          <p:cNvSpPr>
            <a:spLocks noChangeArrowheads="1"/>
          </p:cNvSpPr>
          <p:nvPr/>
        </p:nvSpPr>
        <p:spPr bwMode="auto">
          <a:xfrm>
            <a:off x="7104845" y="3767528"/>
            <a:ext cx="1494512" cy="75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mj-lt"/>
                <a:ea typeface="+mj-ea"/>
                <a:cs typeface="+mj-cs"/>
              </a:rPr>
              <a:t>pure</a:t>
            </a:r>
          </a:p>
        </p:txBody>
      </p:sp>
      <p:sp>
        <p:nvSpPr>
          <p:cNvPr id="10" name="Rectangle 6">
            <a:extLst>
              <a:ext uri="{FF2B5EF4-FFF2-40B4-BE49-F238E27FC236}">
                <a16:creationId xmlns:a16="http://schemas.microsoft.com/office/drawing/2014/main" id="{28BAABB1-7307-498C-8BDA-55570719CBD7}"/>
              </a:ext>
            </a:extLst>
          </p:cNvPr>
          <p:cNvSpPr>
            <a:spLocks noChangeArrowheads="1"/>
          </p:cNvSpPr>
          <p:nvPr/>
        </p:nvSpPr>
        <p:spPr bwMode="auto">
          <a:xfrm>
            <a:off x="1693601" y="4507043"/>
            <a:ext cx="1851265" cy="73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mj-lt"/>
                <a:ea typeface="+mj-ea"/>
                <a:cs typeface="+mj-cs"/>
              </a:rPr>
              <a:t>heart</a:t>
            </a:r>
          </a:p>
        </p:txBody>
      </p:sp>
      <p:sp>
        <p:nvSpPr>
          <p:cNvPr id="12" name="Arrow: Bent-Up 9">
            <a:extLst>
              <a:ext uri="{FF2B5EF4-FFF2-40B4-BE49-F238E27FC236}">
                <a16:creationId xmlns:a16="http://schemas.microsoft.com/office/drawing/2014/main" id="{BA7762F7-5848-4448-A307-1ED697135B4E}"/>
              </a:ext>
            </a:extLst>
          </p:cNvPr>
          <p:cNvSpPr/>
          <p:nvPr/>
        </p:nvSpPr>
        <p:spPr>
          <a:xfrm rot="5400000">
            <a:off x="2094845" y="1862661"/>
            <a:ext cx="329068" cy="304800"/>
          </a:xfrm>
          <a:prstGeom prst="bentUpArrow">
            <a:avLst>
              <a:gd name="adj1" fmla="val 25000"/>
              <a:gd name="adj2" fmla="val 32031"/>
              <a:gd name="adj3" fmla="val 35156"/>
            </a:avLst>
          </a:prstGeom>
          <a:solidFill>
            <a:schemeClr val="bg1"/>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2">
            <a:extLst>
              <a:ext uri="{FF2B5EF4-FFF2-40B4-BE49-F238E27FC236}">
                <a16:creationId xmlns:a16="http://schemas.microsoft.com/office/drawing/2014/main" id="{C42014E4-A07D-468E-A77A-060DE6489BA1}"/>
              </a:ext>
            </a:extLst>
          </p:cNvPr>
          <p:cNvSpPr txBox="1">
            <a:spLocks noChangeArrowheads="1"/>
          </p:cNvSpPr>
          <p:nvPr/>
        </p:nvSpPr>
        <p:spPr bwMode="auto">
          <a:xfrm>
            <a:off x="680352" y="1562100"/>
            <a:ext cx="1572944" cy="77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Flee</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5" name="Rectangle 2">
            <a:extLst>
              <a:ext uri="{FF2B5EF4-FFF2-40B4-BE49-F238E27FC236}">
                <a16:creationId xmlns:a16="http://schemas.microsoft.com/office/drawing/2014/main" id="{33630A6F-CFDE-4764-AAD2-A35A588921EA}"/>
              </a:ext>
            </a:extLst>
          </p:cNvPr>
          <p:cNvSpPr txBox="1">
            <a:spLocks noChangeArrowheads="1"/>
          </p:cNvSpPr>
          <p:nvPr/>
        </p:nvSpPr>
        <p:spPr bwMode="auto">
          <a:xfrm>
            <a:off x="3312318" y="1559719"/>
            <a:ext cx="3977351" cy="78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youthful lusts</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7" name="Rectangle 2">
            <a:extLst>
              <a:ext uri="{FF2B5EF4-FFF2-40B4-BE49-F238E27FC236}">
                <a16:creationId xmlns:a16="http://schemas.microsoft.com/office/drawing/2014/main" id="{5755601A-BE93-4490-A23C-C0ABC61B3F96}"/>
              </a:ext>
            </a:extLst>
          </p:cNvPr>
          <p:cNvSpPr txBox="1">
            <a:spLocks noChangeArrowheads="1"/>
          </p:cNvSpPr>
          <p:nvPr/>
        </p:nvSpPr>
        <p:spPr bwMode="auto">
          <a:xfrm>
            <a:off x="2578773" y="2303362"/>
            <a:ext cx="4360189" cy="75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righteousness</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8" name="Rectangle 2">
            <a:extLst>
              <a:ext uri="{FF2B5EF4-FFF2-40B4-BE49-F238E27FC236}">
                <a16:creationId xmlns:a16="http://schemas.microsoft.com/office/drawing/2014/main" id="{E92C9468-6E16-41C7-84FC-EA552E1E7B72}"/>
              </a:ext>
            </a:extLst>
          </p:cNvPr>
          <p:cNvSpPr txBox="1">
            <a:spLocks noChangeArrowheads="1"/>
          </p:cNvSpPr>
          <p:nvPr/>
        </p:nvSpPr>
        <p:spPr bwMode="auto">
          <a:xfrm>
            <a:off x="6596063" y="2310174"/>
            <a:ext cx="1959346" cy="74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faith</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19" name="Rectangle 2">
            <a:extLst>
              <a:ext uri="{FF2B5EF4-FFF2-40B4-BE49-F238E27FC236}">
                <a16:creationId xmlns:a16="http://schemas.microsoft.com/office/drawing/2014/main" id="{DFD61E9B-909C-42E1-8854-4C1E022A1695}"/>
              </a:ext>
            </a:extLst>
          </p:cNvPr>
          <p:cNvSpPr txBox="1">
            <a:spLocks noChangeArrowheads="1"/>
          </p:cNvSpPr>
          <p:nvPr/>
        </p:nvSpPr>
        <p:spPr bwMode="auto">
          <a:xfrm>
            <a:off x="561975" y="3036998"/>
            <a:ext cx="1804686" cy="7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20" name="Rectangle 2">
            <a:extLst>
              <a:ext uri="{FF2B5EF4-FFF2-40B4-BE49-F238E27FC236}">
                <a16:creationId xmlns:a16="http://schemas.microsoft.com/office/drawing/2014/main" id="{780F0E58-B1CA-4FB6-B52F-05C42A2B7365}"/>
              </a:ext>
            </a:extLst>
          </p:cNvPr>
          <p:cNvSpPr txBox="1">
            <a:spLocks noChangeArrowheads="1"/>
          </p:cNvSpPr>
          <p:nvPr/>
        </p:nvSpPr>
        <p:spPr bwMode="auto">
          <a:xfrm>
            <a:off x="2086586" y="3026569"/>
            <a:ext cx="2219196" cy="76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rPr>
              <a:t>peace</a:t>
            </a:r>
            <a:endParaRPr lang="en-US" altLang="en-US" sz="4800" i="1" kern="0" dirty="0">
              <a:ln w="18415" cmpd="sng">
                <a:solidFill>
                  <a:schemeClr val="bg1"/>
                </a:solidFill>
                <a:prstDash val="solid"/>
              </a:ln>
              <a:solidFill>
                <a:schemeClr val="bg1"/>
              </a:solidFill>
              <a:effectLst>
                <a:glow rad="88900">
                  <a:schemeClr val="tx1"/>
                </a:glow>
                <a:outerShdw blurRad="63500" dir="3600000" algn="tl" rotWithShape="0">
                  <a:srgbClr val="000000">
                    <a:alpha val="70000"/>
                  </a:srgbClr>
                </a:outerShdw>
              </a:effectLst>
            </a:endParaRPr>
          </a:p>
        </p:txBody>
      </p:sp>
      <p:sp>
        <p:nvSpPr>
          <p:cNvPr id="22" name="Rectangle 2">
            <a:extLst>
              <a:ext uri="{FF2B5EF4-FFF2-40B4-BE49-F238E27FC236}">
                <a16:creationId xmlns:a16="http://schemas.microsoft.com/office/drawing/2014/main" id="{987FBD27-0211-4F92-ABCB-30646C0A1A26}"/>
              </a:ext>
            </a:extLst>
          </p:cNvPr>
          <p:cNvSpPr txBox="1">
            <a:spLocks noChangeArrowheads="1"/>
          </p:cNvSpPr>
          <p:nvPr/>
        </p:nvSpPr>
        <p:spPr bwMode="auto">
          <a:xfrm>
            <a:off x="3836987" y="3798094"/>
            <a:ext cx="1763373" cy="76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8" name="Rectangle 2" hidden="1">
            <a:extLst>
              <a:ext uri="{FF2B5EF4-FFF2-40B4-BE49-F238E27FC236}">
                <a16:creationId xmlns:a16="http://schemas.microsoft.com/office/drawing/2014/main" id="{05E218B0-E9B4-4962-9EC3-0339304F6398}"/>
              </a:ext>
            </a:extLst>
          </p:cNvPr>
          <p:cNvSpPr txBox="1">
            <a:spLocks noChangeArrowheads="1"/>
          </p:cNvSpPr>
          <p:nvPr/>
        </p:nvSpPr>
        <p:spPr bwMode="auto">
          <a:xfrm>
            <a:off x="3745379" y="3715558"/>
            <a:ext cx="1695301" cy="9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noFill/>
                  <a:prstDash val="solid"/>
                </a:ln>
                <a:solidFill>
                  <a:srgbClr val="FF0000"/>
                </a:solidFill>
                <a:effectLst>
                  <a:outerShdw blurRad="63500" dir="3600000" algn="tl" rotWithShape="0">
                    <a:srgbClr val="000000">
                      <a:alpha val="70000"/>
                    </a:srgbClr>
                  </a:outerShdw>
                </a:effectLst>
              </a:rPr>
              <a:t>love</a:t>
            </a:r>
            <a:endParaRPr lang="en-US" altLang="en-US" sz="4800" i="1" kern="0" dirty="0">
              <a:ln w="317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1000" fill="hold"/>
                                        <p:tgtEl>
                                          <p:spTgt spid="49154"/>
                                        </p:tgtEl>
                                        <p:attrNameLst>
                                          <p:attrName>ppt_w</p:attrName>
                                        </p:attrNameLst>
                                      </p:cBhvr>
                                      <p:tavLst>
                                        <p:tav tm="0">
                                          <p:val>
                                            <p:fltVal val="0"/>
                                          </p:val>
                                        </p:tav>
                                        <p:tav tm="100000">
                                          <p:val>
                                            <p:strVal val="#ppt_w"/>
                                          </p:val>
                                        </p:tav>
                                      </p:tavLst>
                                    </p:anim>
                                    <p:anim calcmode="lin" valueType="num">
                                      <p:cBhvr>
                                        <p:cTn id="8" dur="1000" fill="hold"/>
                                        <p:tgtEl>
                                          <p:spTgt spid="49154"/>
                                        </p:tgtEl>
                                        <p:attrNameLst>
                                          <p:attrName>ppt_h</p:attrName>
                                        </p:attrNameLst>
                                      </p:cBhvr>
                                      <p:tavLst>
                                        <p:tav tm="0">
                                          <p:val>
                                            <p:fltVal val="0"/>
                                          </p:val>
                                        </p:tav>
                                        <p:tav tm="100000">
                                          <p:val>
                                            <p:strVal val="#ppt_h"/>
                                          </p:val>
                                        </p:tav>
                                      </p:tavLst>
                                    </p:anim>
                                    <p:animEffect transition="in" filter="fade">
                                      <p:cBhvr>
                                        <p:cTn id="9" dur="1000"/>
                                        <p:tgtEl>
                                          <p:spTgt spid="49154"/>
                                        </p:tgtEl>
                                      </p:cBhvr>
                                    </p:animEffect>
                                  </p:childTnLst>
                                </p:cTn>
                              </p:par>
                              <p:par>
                                <p:cTn id="10" presetID="42" presetClass="path" presetSubtype="0" accel="50000" decel="50000" fill="hold" grpId="1" nodeType="withEffect">
                                  <p:stCondLst>
                                    <p:cond delay="0"/>
                                  </p:stCondLst>
                                  <p:childTnLst>
                                    <p:animMotion origin="layout" path="M 0 0 L 0 0.25 E" pathEditMode="relative" ptsTypes="">
                                      <p:cBhvr>
                                        <p:cTn id="11" dur="1000" spd="-100000" fill="hold"/>
                                        <p:tgtEl>
                                          <p:spTgt spid="49154"/>
                                        </p:tgtEl>
                                        <p:attrNameLst>
                                          <p:attrName>ppt_x</p:attrName>
                                          <p:attrName>ppt_y</p:attrName>
                                        </p:attrNameLst>
                                      </p:cBhvr>
                                    </p:animMotion>
                                  </p:childTnLst>
                                </p:cTn>
                              </p:par>
                            </p:childTnLst>
                          </p:cTn>
                        </p:par>
                        <p:par>
                          <p:cTn id="12" fill="hold">
                            <p:stCondLst>
                              <p:cond delay="1000"/>
                            </p:stCondLst>
                            <p:childTnLst>
                              <p:par>
                                <p:cTn id="13" presetID="10" presetClass="exit" presetSubtype="0" fill="hold" grpId="1" nodeType="afterEffect">
                                  <p:stCondLst>
                                    <p:cond delay="0"/>
                                  </p:stCondLst>
                                  <p:childTnLst>
                                    <p:animEffect transition="out" filter="fade">
                                      <p:cBhvr>
                                        <p:cTn id="14" dur="250"/>
                                        <p:tgtEl>
                                          <p:spTgt spid="7"/>
                                        </p:tgtEl>
                                      </p:cBhvr>
                                    </p:animEffect>
                                    <p:set>
                                      <p:cBhvr>
                                        <p:cTn id="15" dur="1" fill="hold">
                                          <p:stCondLst>
                                            <p:cond delay="24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0"/>
                                  </p:stCondLst>
                                  <p:childTnLst>
                                    <p:set>
                                      <p:cBhvr override="childStyle">
                                        <p:cTn id="30" dur="500" fill="hold"/>
                                        <p:tgtEl>
                                          <p:spTgt spid="5"/>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40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18" presetClass="emph" presetSubtype="0" fill="hold" grpId="1" nodeType="withEffect">
                                  <p:stCondLst>
                                    <p:cond delay="400"/>
                                  </p:stCondLst>
                                  <p:childTnLst>
                                    <p:set>
                                      <p:cBhvr override="childStyle">
                                        <p:cTn id="38" dur="500" fill="hold"/>
                                        <p:tgtEl>
                                          <p:spTgt spid="6"/>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5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5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25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50"/>
                                        <p:tgtEl>
                                          <p:spTgt spid="20"/>
                                        </p:tgtEl>
                                      </p:cBhvr>
                                    </p:animEffect>
                                  </p:childTnLst>
                                </p:cTn>
                              </p:par>
                              <p:par>
                                <p:cTn id="65" presetID="0" presetClass="path" presetSubtype="0" accel="50000" decel="50000" fill="hold" grpId="2" nodeType="withEffect">
                                  <p:stCondLst>
                                    <p:cond delay="0"/>
                                  </p:stCondLst>
                                  <p:childTnLst>
                                    <p:animMotion origin="layout" path="M 2.5E-6 7.40741E-7 L -0.15851 -0.1007 " pathEditMode="relative" rAng="0" ptsTypes="AA">
                                      <p:cBhvr>
                                        <p:cTn id="66" dur="2000" fill="hold"/>
                                        <p:tgtEl>
                                          <p:spTgt spid="15"/>
                                        </p:tgtEl>
                                        <p:attrNameLst>
                                          <p:attrName>ppt_x</p:attrName>
                                          <p:attrName>ppt_y</p:attrName>
                                        </p:attrNameLst>
                                      </p:cBhvr>
                                      <p:rCtr x="-7934" y="-5046"/>
                                    </p:animMotion>
                                  </p:childTnLst>
                                </p:cTn>
                              </p:par>
                              <p:par>
                                <p:cTn id="67" presetID="0" presetClass="path" presetSubtype="0" accel="50000" decel="50000" fill="hold" grpId="2" nodeType="withEffect">
                                  <p:stCondLst>
                                    <p:cond delay="0"/>
                                  </p:stCondLst>
                                  <p:childTnLst>
                                    <p:animMotion origin="layout" path="M 3.33333E-6 3.7037E-6 L -0.01754 -0.10024 " pathEditMode="relative" rAng="0" ptsTypes="AA">
                                      <p:cBhvr>
                                        <p:cTn id="68" dur="2000" fill="hold"/>
                                        <p:tgtEl>
                                          <p:spTgt spid="13"/>
                                        </p:tgtEl>
                                        <p:attrNameLst>
                                          <p:attrName>ppt_x</p:attrName>
                                          <p:attrName>ppt_y</p:attrName>
                                        </p:attrNameLst>
                                      </p:cBhvr>
                                      <p:rCtr x="-885" y="-5023"/>
                                    </p:animMotion>
                                  </p:childTnLst>
                                </p:cTn>
                              </p:par>
                              <p:par>
                                <p:cTn id="69" presetID="0" presetClass="path" presetSubtype="0" accel="50000" decel="50000" fill="hold" grpId="2" nodeType="withEffect">
                                  <p:stCondLst>
                                    <p:cond delay="0"/>
                                  </p:stCondLst>
                                  <p:childTnLst>
                                    <p:animMotion origin="layout" path="M 5.55556E-7 -7.40741E-7 L 0.18819 -0.10069 " pathEditMode="relative" rAng="0" ptsTypes="AA">
                                      <p:cBhvr>
                                        <p:cTn id="70" dur="2000" fill="hold"/>
                                        <p:tgtEl>
                                          <p:spTgt spid="16"/>
                                        </p:tgtEl>
                                        <p:attrNameLst>
                                          <p:attrName>ppt_x</p:attrName>
                                          <p:attrName>ppt_y</p:attrName>
                                        </p:attrNameLst>
                                      </p:cBhvr>
                                      <p:rCtr x="9410" y="-5046"/>
                                    </p:animMotion>
                                  </p:childTnLst>
                                </p:cTn>
                              </p:par>
                              <p:par>
                                <p:cTn id="71" presetID="0" presetClass="path" presetSubtype="0" accel="50000" decel="50000" fill="hold" grpId="2" nodeType="withEffect">
                                  <p:stCondLst>
                                    <p:cond delay="0"/>
                                  </p:stCondLst>
                                  <p:childTnLst>
                                    <p:animMotion origin="layout" path="M -2.5E-6 -2.22222E-6 L 0.14219 0.00648 " pathEditMode="relative" rAng="0" ptsTypes="AA">
                                      <p:cBhvr>
                                        <p:cTn id="72" dur="2000" fill="hold"/>
                                        <p:tgtEl>
                                          <p:spTgt spid="17"/>
                                        </p:tgtEl>
                                        <p:attrNameLst>
                                          <p:attrName>ppt_x</p:attrName>
                                          <p:attrName>ppt_y</p:attrName>
                                        </p:attrNameLst>
                                      </p:cBhvr>
                                      <p:rCtr x="7101" y="324"/>
                                    </p:animMotion>
                                  </p:childTnLst>
                                </p:cTn>
                              </p:par>
                              <p:par>
                                <p:cTn id="73" presetID="0" presetClass="path" presetSubtype="0" accel="50000" decel="50000" fill="hold" grpId="2" nodeType="withEffect">
                                  <p:stCondLst>
                                    <p:cond delay="0"/>
                                  </p:stCondLst>
                                  <p:childTnLst>
                                    <p:animMotion origin="layout" path="M -2.22222E-6 -7.40741E-7 L -0.31094 0.11296 " pathEditMode="relative" rAng="0" ptsTypes="AA">
                                      <p:cBhvr>
                                        <p:cTn id="74" dur="2000" fill="hold"/>
                                        <p:tgtEl>
                                          <p:spTgt spid="18"/>
                                        </p:tgtEl>
                                        <p:attrNameLst>
                                          <p:attrName>ppt_x</p:attrName>
                                          <p:attrName>ppt_y</p:attrName>
                                        </p:attrNameLst>
                                      </p:cBhvr>
                                      <p:rCtr x="-15556" y="5648"/>
                                    </p:animMotion>
                                  </p:childTnLst>
                                </p:cTn>
                              </p:par>
                              <p:par>
                                <p:cTn id="75" presetID="0" presetClass="path" presetSubtype="0" accel="50000" decel="50000" fill="hold" grpId="2" nodeType="withEffect">
                                  <p:stCondLst>
                                    <p:cond delay="0"/>
                                  </p:stCondLst>
                                  <p:childTnLst>
                                    <p:animMotion origin="layout" path="M 5.55556E-7 4.81481E-6 L 0.35538 0.11157 " pathEditMode="relative" rAng="0" ptsTypes="AA">
                                      <p:cBhvr>
                                        <p:cTn id="76" dur="2000" fill="hold"/>
                                        <p:tgtEl>
                                          <p:spTgt spid="19"/>
                                        </p:tgtEl>
                                        <p:attrNameLst>
                                          <p:attrName>ppt_x</p:attrName>
                                          <p:attrName>ppt_y</p:attrName>
                                        </p:attrNameLst>
                                      </p:cBhvr>
                                      <p:rCtr x="17760" y="5579"/>
                                    </p:animMotion>
                                  </p:childTnLst>
                                </p:cTn>
                              </p:par>
                              <p:par>
                                <p:cTn id="77" presetID="0" presetClass="path" presetSubtype="0" accel="50000" decel="50000" fill="hold" grpId="2" nodeType="withEffect">
                                  <p:stCondLst>
                                    <p:cond delay="0"/>
                                  </p:stCondLst>
                                  <p:childTnLst>
                                    <p:animMotion origin="layout" path="M 8.33333E-7 -3.7037E-6 L 0.19635 0.21945 " pathEditMode="relative" rAng="0" ptsTypes="AA">
                                      <p:cBhvr>
                                        <p:cTn id="78" dur="2000" fill="hold"/>
                                        <p:tgtEl>
                                          <p:spTgt spid="20"/>
                                        </p:tgtEl>
                                        <p:attrNameLst>
                                          <p:attrName>ppt_x</p:attrName>
                                          <p:attrName>ppt_y</p:attrName>
                                        </p:attrNameLst>
                                      </p:cBhvr>
                                      <p:rCtr x="9809" y="10972"/>
                                    </p:animMotion>
                                  </p:childTnLst>
                                </p:cTn>
                              </p:par>
                              <p:par>
                                <p:cTn id="79" presetID="10" presetClass="exit" presetSubtype="0" fill="hold" grpId="2" nodeType="withEffect">
                                  <p:stCondLst>
                                    <p:cond delay="0"/>
                                  </p:stCondLst>
                                  <p:childTnLst>
                                    <p:animEffect transition="out" filter="fade">
                                      <p:cBhvr>
                                        <p:cTn id="80" dur="1250"/>
                                        <p:tgtEl>
                                          <p:spTgt spid="49154"/>
                                        </p:tgtEl>
                                      </p:cBhvr>
                                    </p:animEffect>
                                    <p:set>
                                      <p:cBhvr>
                                        <p:cTn id="81" dur="1" fill="hold">
                                          <p:stCondLst>
                                            <p:cond delay="1249"/>
                                          </p:stCondLst>
                                        </p:cTn>
                                        <p:tgtEl>
                                          <p:spTgt spid="4915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9"/>
                                        </p:tgtEl>
                                      </p:cBhvr>
                                    </p:animEffect>
                                    <p:set>
                                      <p:cBhvr>
                                        <p:cTn id="87" dur="1" fill="hold">
                                          <p:stCondLst>
                                            <p:cond delay="499"/>
                                          </p:stCondLst>
                                        </p:cTn>
                                        <p:tgtEl>
                                          <p:spTgt spid="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4"/>
                                        </p:tgtEl>
                                      </p:cBhvr>
                                    </p:animEffect>
                                    <p:set>
                                      <p:cBhvr>
                                        <p:cTn id="96" dur="1" fill="hold">
                                          <p:stCondLst>
                                            <p:cond delay="499"/>
                                          </p:stCondLst>
                                        </p:cTn>
                                        <p:tgtEl>
                                          <p:spTgt spid="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21"/>
                                        </p:tgtEl>
                                      </p:cBhvr>
                                    </p:animEffect>
                                    <p:set>
                                      <p:cBhvr>
                                        <p:cTn id="99" dur="1" fill="hold">
                                          <p:stCondLst>
                                            <p:cond delay="499"/>
                                          </p:stCondLst>
                                        </p:cTn>
                                        <p:tgtEl>
                                          <p:spTgt spid="21"/>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fade">
                                      <p:cBhvr>
                                        <p:cTn id="109" dur="250"/>
                                        <p:tgtEl>
                                          <p:spTgt spid="11"/>
                                        </p:tgtEl>
                                      </p:cBhvr>
                                    </p:animEffect>
                                  </p:childTnLst>
                                </p:cTn>
                              </p:par>
                              <p:par>
                                <p:cTn id="110" presetID="10" presetClass="exit" presetSubtype="0" fill="hold" grpId="1" nodeType="withEffect">
                                  <p:stCondLst>
                                    <p:cond delay="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9"/>
                                        </p:tgtEl>
                                      </p:cBhvr>
                                    </p:animEffect>
                                    <p:set>
                                      <p:cBhvr>
                                        <p:cTn id="127" dur="1" fill="hold">
                                          <p:stCondLst>
                                            <p:cond delay="499"/>
                                          </p:stCondLst>
                                        </p:cTn>
                                        <p:tgtEl>
                                          <p:spTgt spid="1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20"/>
                                        </p:tgtEl>
                                      </p:cBhvr>
                                    </p:animEffect>
                                    <p:set>
                                      <p:cBhvr>
                                        <p:cTn id="130" dur="1" fill="hold">
                                          <p:stCondLst>
                                            <p:cond delay="499"/>
                                          </p:stCondLst>
                                        </p:cTn>
                                        <p:tgtEl>
                                          <p:spTgt spid="20"/>
                                        </p:tgtEl>
                                        <p:attrNameLst>
                                          <p:attrName>style.visibility</p:attrName>
                                        </p:attrNameLst>
                                      </p:cBhvr>
                                      <p:to>
                                        <p:strVal val="hidden"/>
                                      </p:to>
                                    </p:set>
                                  </p:childTnLst>
                                </p:cTn>
                              </p:par>
                              <p:par>
                                <p:cTn id="131" presetID="22" presetClass="entr" presetSubtype="8" fill="hold" grpId="0" nodeType="withEffect">
                                  <p:stCondLst>
                                    <p:cond delay="400"/>
                                  </p:stCondLst>
                                  <p:childTnLst>
                                    <p:set>
                                      <p:cBhvr>
                                        <p:cTn id="132" dur="1" fill="hold">
                                          <p:stCondLst>
                                            <p:cond delay="0"/>
                                          </p:stCondLst>
                                        </p:cTn>
                                        <p:tgtEl>
                                          <p:spTgt spid="12"/>
                                        </p:tgtEl>
                                        <p:attrNameLst>
                                          <p:attrName>style.visibility</p:attrName>
                                        </p:attrNameLst>
                                      </p:cBhvr>
                                      <p:to>
                                        <p:strVal val="visible"/>
                                      </p:to>
                                    </p:set>
                                    <p:animEffect transition="in" filter="wipe(left)">
                                      <p:cBhvr>
                                        <p:cTn id="133" dur="500"/>
                                        <p:tgtEl>
                                          <p:spTgt spid="1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fade">
                                      <p:cBhvr>
                                        <p:cTn id="138" dur="250"/>
                                        <p:tgtEl>
                                          <p:spTgt spid="22"/>
                                        </p:tgtEl>
                                      </p:cBhvr>
                                    </p:animEffect>
                                  </p:childTnLst>
                                </p:cTn>
                              </p:par>
                              <p:par>
                                <p:cTn id="139" presetID="0" presetClass="path" presetSubtype="0" accel="50000" decel="50000" fill="hold" grpId="2" nodeType="withEffect">
                                  <p:stCondLst>
                                    <p:cond delay="0"/>
                                  </p:stCondLst>
                                  <p:childTnLst>
                                    <p:animMotion origin="layout" path="M -2.22222E-6 -2.22222E-6 L -0.01441 0.00278 " pathEditMode="relative" rAng="0" ptsTypes="AA">
                                      <p:cBhvr>
                                        <p:cTn id="140" dur="2000" fill="hold"/>
                                        <p:tgtEl>
                                          <p:spTgt spid="22"/>
                                        </p:tgtEl>
                                        <p:attrNameLst>
                                          <p:attrName>ppt_x</p:attrName>
                                          <p:attrName>ppt_y</p:attrName>
                                        </p:attrNameLst>
                                      </p:cBhvr>
                                      <p:rCtr x="-729" y="139"/>
                                    </p:animMotion>
                                  </p:childTnLst>
                                </p:cTn>
                              </p:par>
                              <p:par>
                                <p:cTn id="141" presetID="42" presetClass="path" presetSubtype="0" fill="hold" grpId="1" nodeType="withEffect">
                                  <p:stCondLst>
                                    <p:cond delay="0"/>
                                  </p:stCondLst>
                                  <p:childTnLst>
                                    <p:animMotion origin="layout" path="M 1.38889E-6 0 L 0.39253 0.48056 " pathEditMode="relative" rAng="0" ptsTypes="AA">
                                      <p:cBhvr>
                                        <p:cTn id="142" dur="1500" fill="hold"/>
                                        <p:tgtEl>
                                          <p:spTgt spid="12"/>
                                        </p:tgtEl>
                                        <p:attrNameLst>
                                          <p:attrName>ppt_x</p:attrName>
                                          <p:attrName>ppt_y</p:attrName>
                                        </p:attrNameLst>
                                      </p:cBhvr>
                                      <p:rCtr x="19618" y="24028"/>
                                    </p:animMotion>
                                  </p:childTnLst>
                                </p:cTn>
                              </p:par>
                              <p:par>
                                <p:cTn id="143" presetID="42" presetClass="path" presetSubtype="0" fill="hold" grpId="2" nodeType="withEffect">
                                  <p:stCondLst>
                                    <p:cond delay="0"/>
                                  </p:stCondLst>
                                  <p:childTnLst>
                                    <p:animMotion origin="layout" path="M -2.77778E-7 0 L 0.13385 0.32083 " pathEditMode="relative" rAng="0" ptsTypes="AA">
                                      <p:cBhvr>
                                        <p:cTn id="144" dur="1500" fill="hold"/>
                                        <p:tgtEl>
                                          <p:spTgt spid="11"/>
                                        </p:tgtEl>
                                        <p:attrNameLst>
                                          <p:attrName>ppt_x</p:attrName>
                                          <p:attrName>ppt_y</p:attrName>
                                        </p:attrNameLst>
                                      </p:cBhvr>
                                      <p:rCtr x="6684" y="16042"/>
                                    </p:animMotion>
                                  </p:childTnLst>
                                </p:cTn>
                              </p:par>
                              <p:par>
                                <p:cTn id="145" presetID="23" presetClass="exit" presetSubtype="32" fill="hold" grpId="1" nodeType="withEffect">
                                  <p:stCondLst>
                                    <p:cond delay="0"/>
                                  </p:stCondLst>
                                  <p:childTnLst>
                                    <p:anim calcmode="lin" valueType="num">
                                      <p:cBhvr>
                                        <p:cTn id="146" dur="1500"/>
                                        <p:tgtEl>
                                          <p:spTgt spid="11"/>
                                        </p:tgtEl>
                                        <p:attrNameLst>
                                          <p:attrName>ppt_w</p:attrName>
                                        </p:attrNameLst>
                                      </p:cBhvr>
                                      <p:tavLst>
                                        <p:tav tm="0">
                                          <p:val>
                                            <p:strVal val="ppt_w"/>
                                          </p:val>
                                        </p:tav>
                                        <p:tav tm="100000">
                                          <p:val>
                                            <p:fltVal val="0"/>
                                          </p:val>
                                        </p:tav>
                                      </p:tavLst>
                                    </p:anim>
                                    <p:anim calcmode="lin" valueType="num">
                                      <p:cBhvr>
                                        <p:cTn id="147" dur="1500"/>
                                        <p:tgtEl>
                                          <p:spTgt spid="11"/>
                                        </p:tgtEl>
                                        <p:attrNameLst>
                                          <p:attrName>ppt_h</p:attrName>
                                        </p:attrNameLst>
                                      </p:cBhvr>
                                      <p:tavLst>
                                        <p:tav tm="0">
                                          <p:val>
                                            <p:strVal val="ppt_h"/>
                                          </p:val>
                                        </p:tav>
                                        <p:tav tm="100000">
                                          <p:val>
                                            <p:fltVal val="0"/>
                                          </p:val>
                                        </p:tav>
                                      </p:tavLst>
                                    </p:anim>
                                    <p:set>
                                      <p:cBhvr>
                                        <p:cTn id="148" dur="1" fill="hold">
                                          <p:stCondLst>
                                            <p:cond delay="1499"/>
                                          </p:stCondLst>
                                        </p:cTn>
                                        <p:tgtEl>
                                          <p:spTgt spid="11"/>
                                        </p:tgtEl>
                                        <p:attrNameLst>
                                          <p:attrName>style.visibility</p:attrName>
                                        </p:attrNameLst>
                                      </p:cBhvr>
                                      <p:to>
                                        <p:strVal val="hidden"/>
                                      </p:to>
                                    </p:set>
                                  </p:childTnLst>
                                </p:cTn>
                              </p:par>
                              <p:par>
                                <p:cTn id="149" presetID="23" presetClass="exit" presetSubtype="32" fill="hold" grpId="2" nodeType="withEffect">
                                  <p:stCondLst>
                                    <p:cond delay="0"/>
                                  </p:stCondLst>
                                  <p:childTnLst>
                                    <p:anim calcmode="lin" valueType="num">
                                      <p:cBhvr>
                                        <p:cTn id="150" dur="1500"/>
                                        <p:tgtEl>
                                          <p:spTgt spid="12"/>
                                        </p:tgtEl>
                                        <p:attrNameLst>
                                          <p:attrName>ppt_w</p:attrName>
                                        </p:attrNameLst>
                                      </p:cBhvr>
                                      <p:tavLst>
                                        <p:tav tm="0">
                                          <p:val>
                                            <p:strVal val="ppt_w"/>
                                          </p:val>
                                        </p:tav>
                                        <p:tav tm="100000">
                                          <p:val>
                                            <p:fltVal val="0"/>
                                          </p:val>
                                        </p:tav>
                                      </p:tavLst>
                                    </p:anim>
                                    <p:anim calcmode="lin" valueType="num">
                                      <p:cBhvr>
                                        <p:cTn id="151" dur="1500"/>
                                        <p:tgtEl>
                                          <p:spTgt spid="12"/>
                                        </p:tgtEl>
                                        <p:attrNameLst>
                                          <p:attrName>ppt_h</p:attrName>
                                        </p:attrNameLst>
                                      </p:cBhvr>
                                      <p:tavLst>
                                        <p:tav tm="0">
                                          <p:val>
                                            <p:strVal val="ppt_h"/>
                                          </p:val>
                                        </p:tav>
                                        <p:tav tm="100000">
                                          <p:val>
                                            <p:fltVal val="0"/>
                                          </p:val>
                                        </p:tav>
                                      </p:tavLst>
                                    </p:anim>
                                    <p:set>
                                      <p:cBhvr>
                                        <p:cTn id="152" dur="1" fill="hold">
                                          <p:stCondLst>
                                            <p:cond delay="1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11" grpId="0"/>
      <p:bldP spid="11" grpId="1"/>
      <p:bldP spid="11" grpId="2"/>
      <p:bldP spid="49154" grpId="0"/>
      <p:bldP spid="49154" grpId="1"/>
      <p:bldP spid="49154" grpId="2"/>
      <p:bldP spid="16" grpId="0"/>
      <p:bldP spid="16" grpId="1"/>
      <p:bldP spid="16" grpId="2"/>
      <p:bldP spid="21" grpId="0"/>
      <p:bldP spid="21" grpId="1"/>
      <p:bldP spid="4" grpId="0"/>
      <p:bldP spid="4" grpId="1"/>
      <p:bldP spid="7" grpId="1"/>
      <p:bldP spid="9" grpId="0"/>
      <p:bldP spid="9" grpId="1"/>
      <p:bldP spid="9" grpId="2"/>
      <p:bldP spid="10" grpId="0"/>
      <p:bldP spid="10" grpId="1"/>
      <p:bldP spid="10" grpId="2"/>
      <p:bldP spid="12" grpId="0" animBg="1"/>
      <p:bldP spid="12" grpId="1" animBg="1"/>
      <p:bldP spid="12" grpId="2" animBg="1"/>
      <p:bldP spid="13" grpId="0"/>
      <p:bldP spid="13" grpId="1"/>
      <p:bldP spid="13" grpId="2"/>
      <p:bldP spid="15" grpId="0"/>
      <p:bldP spid="15" grpId="1"/>
      <p:bldP spid="15" grpId="2"/>
      <p:bldP spid="17" grpId="0"/>
      <p:bldP spid="17" grpId="1"/>
      <p:bldP spid="17" grpId="2"/>
      <p:bldP spid="18" grpId="0"/>
      <p:bldP spid="18" grpId="1"/>
      <p:bldP spid="18" grpId="2"/>
      <p:bldP spid="19" grpId="0"/>
      <p:bldP spid="19" grpId="1"/>
      <p:bldP spid="19" grpId="2"/>
      <p:bldP spid="20" grpId="0"/>
      <p:bldP spid="20" grpId="1"/>
      <p:bldP spid="20" grpId="2"/>
      <p:bldP spid="22" grpId="0"/>
      <p:bldP spid="22" grpId="2"/>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16"/>
          <a:stretch/>
        </p:blipFill>
        <p:spPr>
          <a:xfrm>
            <a:off x="0" y="0"/>
            <a:ext cx="9144000" cy="6858001"/>
          </a:xfrm>
          <a:prstGeom prst="rect">
            <a:avLst/>
          </a:prstGeom>
        </p:spPr>
      </p:pic>
      <p:sp>
        <p:nvSpPr>
          <p:cNvPr id="5" name="Rectangle 2"/>
          <p:cNvSpPr txBox="1">
            <a:spLocks noChangeArrowheads="1"/>
          </p:cNvSpPr>
          <p:nvPr/>
        </p:nvSpPr>
        <p:spPr bwMode="auto">
          <a:xfrm>
            <a:off x="3352800" y="2209800"/>
            <a:ext cx="457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be an example</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1905000" y="4343400"/>
            <a:ext cx="3048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in purity</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50178" name="MainText"/>
          <p:cNvSpPr>
            <a:spLocks noGrp="1" noChangeArrowheads="1"/>
          </p:cNvSpPr>
          <p:nvPr>
            <p:ph type="title"/>
          </p:nvPr>
        </p:nvSpPr>
        <p:spPr>
          <a:xfrm>
            <a:off x="457200" y="1676400"/>
            <a:ext cx="8229600" cy="3568700"/>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Let no one despise your youth, but be an example to the believers in word, in conduct, in love, in spirit, in faith, in purity.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Timothy 4:12 </a:t>
            </a:r>
          </a:p>
        </p:txBody>
      </p:sp>
      <p:sp>
        <p:nvSpPr>
          <p:cNvPr id="7" name="Rectangle 2">
            <a:extLst>
              <a:ext uri="{FF2B5EF4-FFF2-40B4-BE49-F238E27FC236}">
                <a16:creationId xmlns:a16="http://schemas.microsoft.com/office/drawing/2014/main" id="{CE6C0097-06B1-4DB2-8853-3F01681F2A67}"/>
              </a:ext>
            </a:extLst>
          </p:cNvPr>
          <p:cNvSpPr txBox="1">
            <a:spLocks noChangeArrowheads="1"/>
          </p:cNvSpPr>
          <p:nvPr/>
        </p:nvSpPr>
        <p:spPr bwMode="auto">
          <a:xfrm>
            <a:off x="3745379" y="3715558"/>
            <a:ext cx="1695301" cy="9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0" name="Rectangle 2">
            <a:extLst>
              <a:ext uri="{FF2B5EF4-FFF2-40B4-BE49-F238E27FC236}">
                <a16:creationId xmlns:a16="http://schemas.microsoft.com/office/drawing/2014/main" id="{97303F88-F955-4CF2-8122-B2E525A686D9}"/>
              </a:ext>
            </a:extLst>
          </p:cNvPr>
          <p:cNvSpPr txBox="1">
            <a:spLocks noChangeArrowheads="1"/>
          </p:cNvSpPr>
          <p:nvPr/>
        </p:nvSpPr>
        <p:spPr bwMode="auto">
          <a:xfrm>
            <a:off x="3745379" y="3715558"/>
            <a:ext cx="1695301" cy="9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1" name="Rectangle 6">
            <a:extLst>
              <a:ext uri="{FF2B5EF4-FFF2-40B4-BE49-F238E27FC236}">
                <a16:creationId xmlns:a16="http://schemas.microsoft.com/office/drawing/2014/main" id="{38F8EF7F-7EB3-477F-B71B-DED8668EF1E5}"/>
              </a:ext>
            </a:extLst>
          </p:cNvPr>
          <p:cNvSpPr>
            <a:spLocks noChangeArrowheads="1"/>
          </p:cNvSpPr>
          <p:nvPr/>
        </p:nvSpPr>
        <p:spPr bwMode="auto">
          <a:xfrm>
            <a:off x="4833878" y="3099048"/>
            <a:ext cx="795397"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w="11430"/>
                <a:solidFill>
                  <a:srgbClr val="FF9900"/>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2" name="Rectangle 6">
            <a:extLst>
              <a:ext uri="{FF2B5EF4-FFF2-40B4-BE49-F238E27FC236}">
                <a16:creationId xmlns:a16="http://schemas.microsoft.com/office/drawing/2014/main" id="{99F43781-AFC0-4041-8699-9A866EFA4023}"/>
              </a:ext>
            </a:extLst>
          </p:cNvPr>
          <p:cNvSpPr>
            <a:spLocks noChangeArrowheads="1"/>
          </p:cNvSpPr>
          <p:nvPr/>
        </p:nvSpPr>
        <p:spPr bwMode="auto">
          <a:xfrm>
            <a:off x="7138133" y="3099842"/>
            <a:ext cx="803335"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w="11430"/>
                <a:solidFill>
                  <a:srgbClr val="CC66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3" name="Rectangle 6">
            <a:extLst>
              <a:ext uri="{FF2B5EF4-FFF2-40B4-BE49-F238E27FC236}">
                <a16:creationId xmlns:a16="http://schemas.microsoft.com/office/drawing/2014/main" id="{DC1CF2F5-11A6-4272-92E0-783FB8112AD0}"/>
              </a:ext>
            </a:extLst>
          </p:cNvPr>
          <p:cNvSpPr>
            <a:spLocks noChangeArrowheads="1"/>
          </p:cNvSpPr>
          <p:nvPr/>
        </p:nvSpPr>
        <p:spPr bwMode="auto">
          <a:xfrm>
            <a:off x="3220978" y="3831679"/>
            <a:ext cx="805716"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4" name="Rectangle 6">
            <a:extLst>
              <a:ext uri="{FF2B5EF4-FFF2-40B4-BE49-F238E27FC236}">
                <a16:creationId xmlns:a16="http://schemas.microsoft.com/office/drawing/2014/main" id="{850CE986-B50D-4630-9F1C-0CEFEA4FA384}"/>
              </a:ext>
            </a:extLst>
          </p:cNvPr>
          <p:cNvSpPr>
            <a:spLocks noChangeArrowheads="1"/>
          </p:cNvSpPr>
          <p:nvPr/>
        </p:nvSpPr>
        <p:spPr bwMode="auto">
          <a:xfrm>
            <a:off x="5326797" y="3831680"/>
            <a:ext cx="800159"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w="11430"/>
                <a:solidFill>
                  <a:srgbClr val="00FF00"/>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5" name="Rectangle 6">
            <a:extLst>
              <a:ext uri="{FF2B5EF4-FFF2-40B4-BE49-F238E27FC236}">
                <a16:creationId xmlns:a16="http://schemas.microsoft.com/office/drawing/2014/main" id="{9E4CF05E-87F1-4E17-967A-75E03C98D7DF}"/>
              </a:ext>
            </a:extLst>
          </p:cNvPr>
          <p:cNvSpPr>
            <a:spLocks noChangeArrowheads="1"/>
          </p:cNvSpPr>
          <p:nvPr/>
        </p:nvSpPr>
        <p:spPr bwMode="auto">
          <a:xfrm>
            <a:off x="7599304" y="3834060"/>
            <a:ext cx="794602"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w="11430"/>
                <a:solidFill>
                  <a:srgbClr val="00B0F0"/>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6" name="Rectangle 6">
            <a:extLst>
              <a:ext uri="{FF2B5EF4-FFF2-40B4-BE49-F238E27FC236}">
                <a16:creationId xmlns:a16="http://schemas.microsoft.com/office/drawing/2014/main" id="{918F92BB-3FA8-4F77-8071-B522AF123754}"/>
              </a:ext>
            </a:extLst>
          </p:cNvPr>
          <p:cNvSpPr>
            <a:spLocks noChangeArrowheads="1"/>
          </p:cNvSpPr>
          <p:nvPr/>
        </p:nvSpPr>
        <p:spPr bwMode="auto">
          <a:xfrm>
            <a:off x="2209741" y="4564311"/>
            <a:ext cx="80254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w="11430"/>
                <a:solidFill>
                  <a:srgbClr val="FFFF00"/>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7" name="Rectangle 2">
            <a:extLst>
              <a:ext uri="{FF2B5EF4-FFF2-40B4-BE49-F238E27FC236}">
                <a16:creationId xmlns:a16="http://schemas.microsoft.com/office/drawing/2014/main" id="{18148ED6-2A56-400B-A5FA-9EA6AF6E35C3}"/>
              </a:ext>
            </a:extLst>
          </p:cNvPr>
          <p:cNvSpPr txBox="1">
            <a:spLocks noChangeArrowheads="1"/>
          </p:cNvSpPr>
          <p:nvPr/>
        </p:nvSpPr>
        <p:spPr bwMode="auto">
          <a:xfrm>
            <a:off x="3204367" y="2324307"/>
            <a:ext cx="491569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700" i="0" u="none" strike="noStrike" kern="1200" cap="none" spc="50" normalizeH="0" baseline="0" noProof="0" dirty="0">
                <a:ln w="11430"/>
                <a:gradFill>
                  <a:gsLst>
                    <a:gs pos="0">
                      <a:srgbClr val="FF3399"/>
                    </a:gs>
                    <a:gs pos="25000">
                      <a:srgbClr val="FF6633"/>
                    </a:gs>
                    <a:gs pos="50000">
                      <a:srgbClr val="FFFF00"/>
                    </a:gs>
                    <a:gs pos="75000">
                      <a:srgbClr val="01A78F"/>
                    </a:gs>
                    <a:gs pos="100000">
                      <a:srgbClr val="3366FF"/>
                    </a:gs>
                  </a:gsLst>
                  <a:lin ang="5400000" scaled="0"/>
                </a:gradFill>
                <a:effectLst>
                  <a:glow rad="101600">
                    <a:srgbClr val="000000"/>
                  </a:glow>
                  <a:outerShdw blurRad="76200" dist="50800" dir="5400000" algn="tl" rotWithShape="0">
                    <a:srgbClr val="000000">
                      <a:alpha val="65000"/>
                    </a:srgbClr>
                  </a:outerShdw>
                </a:effectLst>
                <a:uLnTx/>
                <a:uFillTx/>
                <a:ea typeface="+mj-ea"/>
                <a:cs typeface="Calibri" panose="020F0502020204030204" pitchFamily="34" charset="0"/>
              </a:rPr>
              <a:t>be an example</a:t>
            </a:r>
          </a:p>
        </p:txBody>
      </p:sp>
      <p:sp>
        <p:nvSpPr>
          <p:cNvPr id="8" name="Rectangle 2" hidden="1">
            <a:extLst>
              <a:ext uri="{FF2B5EF4-FFF2-40B4-BE49-F238E27FC236}">
                <a16:creationId xmlns:a16="http://schemas.microsoft.com/office/drawing/2014/main" id="{E258F348-B1EE-4949-AA27-3D3874CF28D2}"/>
              </a:ext>
            </a:extLst>
          </p:cNvPr>
          <p:cNvSpPr txBox="1">
            <a:spLocks noChangeArrowheads="1"/>
          </p:cNvSpPr>
          <p:nvPr/>
        </p:nvSpPr>
        <p:spPr bwMode="auto">
          <a:xfrm>
            <a:off x="4064286" y="2301607"/>
            <a:ext cx="1704537" cy="94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200" i="1" kern="0" dirty="0">
              <a:ln w="18415" cmpd="sng">
                <a:noFill/>
                <a:prstDash val="solid"/>
              </a:ln>
              <a:solidFill>
                <a:srgbClr val="FF0000"/>
              </a:solidFill>
              <a:effectLst>
                <a:outerShdw blurRad="63500" dir="3600000" algn="tl" rotWithShape="0">
                  <a:srgbClr val="000000">
                    <a:alpha val="70000"/>
                  </a:srgbClr>
                </a:outerShdw>
              </a:effectLst>
            </a:endParaRPr>
          </a:p>
        </p:txBody>
      </p:sp>
      <p:sp>
        <p:nvSpPr>
          <p:cNvPr id="9" name="Rectangle 2" hidden="1">
            <a:extLst>
              <a:ext uri="{FF2B5EF4-FFF2-40B4-BE49-F238E27FC236}">
                <a16:creationId xmlns:a16="http://schemas.microsoft.com/office/drawing/2014/main" id="{3C7C3E46-E82A-43CC-99DD-B0FA3EDD3439}"/>
              </a:ext>
            </a:extLst>
          </p:cNvPr>
          <p:cNvSpPr txBox="1">
            <a:spLocks noChangeArrowheads="1"/>
          </p:cNvSpPr>
          <p:nvPr/>
        </p:nvSpPr>
        <p:spPr bwMode="auto">
          <a:xfrm>
            <a:off x="7010048" y="1677129"/>
            <a:ext cx="1691700" cy="91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200"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wipe(down)">
                                      <p:cBhvr>
                                        <p:cTn id="7" dur="580">
                                          <p:stCondLst>
                                            <p:cond delay="0"/>
                                          </p:stCondLst>
                                        </p:cTn>
                                        <p:tgtEl>
                                          <p:spTgt spid="50178"/>
                                        </p:tgtEl>
                                      </p:cBhvr>
                                    </p:animEffect>
                                    <p:anim calcmode="lin" valueType="num">
                                      <p:cBhvr>
                                        <p:cTn id="8" dur="1822" tmFilter="0,0; 0.14,0.36; 0.43,0.73; 0.71,0.91; 1.0,1.0">
                                          <p:stCondLst>
                                            <p:cond delay="0"/>
                                          </p:stCondLst>
                                        </p:cTn>
                                        <p:tgtEl>
                                          <p:spTgt spid="5017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017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017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017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0178"/>
                                        </p:tgtEl>
                                        <p:attrNameLst>
                                          <p:attrName>ppt_y</p:attrName>
                                        </p:attrNameLst>
                                      </p:cBhvr>
                                      <p:tavLst>
                                        <p:tav tm="0" fmla="#ppt_y-sin(pi*$)/81">
                                          <p:val>
                                            <p:fltVal val="0"/>
                                          </p:val>
                                        </p:tav>
                                        <p:tav tm="100000">
                                          <p:val>
                                            <p:fltVal val="1"/>
                                          </p:val>
                                        </p:tav>
                                      </p:tavLst>
                                    </p:anim>
                                    <p:animScale>
                                      <p:cBhvr>
                                        <p:cTn id="13" dur="26">
                                          <p:stCondLst>
                                            <p:cond delay="650"/>
                                          </p:stCondLst>
                                        </p:cTn>
                                        <p:tgtEl>
                                          <p:spTgt spid="50178"/>
                                        </p:tgtEl>
                                      </p:cBhvr>
                                      <p:to x="100000" y="60000"/>
                                    </p:animScale>
                                    <p:animScale>
                                      <p:cBhvr>
                                        <p:cTn id="14" dur="166" decel="50000">
                                          <p:stCondLst>
                                            <p:cond delay="676"/>
                                          </p:stCondLst>
                                        </p:cTn>
                                        <p:tgtEl>
                                          <p:spTgt spid="50178"/>
                                        </p:tgtEl>
                                      </p:cBhvr>
                                      <p:to x="100000" y="100000"/>
                                    </p:animScale>
                                    <p:animScale>
                                      <p:cBhvr>
                                        <p:cTn id="15" dur="26">
                                          <p:stCondLst>
                                            <p:cond delay="1312"/>
                                          </p:stCondLst>
                                        </p:cTn>
                                        <p:tgtEl>
                                          <p:spTgt spid="50178"/>
                                        </p:tgtEl>
                                      </p:cBhvr>
                                      <p:to x="100000" y="80000"/>
                                    </p:animScale>
                                    <p:animScale>
                                      <p:cBhvr>
                                        <p:cTn id="16" dur="166" decel="50000">
                                          <p:stCondLst>
                                            <p:cond delay="1338"/>
                                          </p:stCondLst>
                                        </p:cTn>
                                        <p:tgtEl>
                                          <p:spTgt spid="50178"/>
                                        </p:tgtEl>
                                      </p:cBhvr>
                                      <p:to x="100000" y="100000"/>
                                    </p:animScale>
                                    <p:animScale>
                                      <p:cBhvr>
                                        <p:cTn id="17" dur="26">
                                          <p:stCondLst>
                                            <p:cond delay="1642"/>
                                          </p:stCondLst>
                                        </p:cTn>
                                        <p:tgtEl>
                                          <p:spTgt spid="50178"/>
                                        </p:tgtEl>
                                      </p:cBhvr>
                                      <p:to x="100000" y="90000"/>
                                    </p:animScale>
                                    <p:animScale>
                                      <p:cBhvr>
                                        <p:cTn id="18" dur="166" decel="50000">
                                          <p:stCondLst>
                                            <p:cond delay="1668"/>
                                          </p:stCondLst>
                                        </p:cTn>
                                        <p:tgtEl>
                                          <p:spTgt spid="50178"/>
                                        </p:tgtEl>
                                      </p:cBhvr>
                                      <p:to x="100000" y="100000"/>
                                    </p:animScale>
                                    <p:animScale>
                                      <p:cBhvr>
                                        <p:cTn id="19" dur="26">
                                          <p:stCondLst>
                                            <p:cond delay="1808"/>
                                          </p:stCondLst>
                                        </p:cTn>
                                        <p:tgtEl>
                                          <p:spTgt spid="50178"/>
                                        </p:tgtEl>
                                      </p:cBhvr>
                                      <p:to x="100000" y="95000"/>
                                    </p:animScale>
                                    <p:animScale>
                                      <p:cBhvr>
                                        <p:cTn id="20" dur="166" decel="50000">
                                          <p:stCondLst>
                                            <p:cond delay="1834"/>
                                          </p:stCondLst>
                                        </p:cTn>
                                        <p:tgtEl>
                                          <p:spTgt spid="50178"/>
                                        </p:tgtEl>
                                      </p:cBhvr>
                                      <p:to x="100000" y="100000"/>
                                    </p:animScale>
                                  </p:childTnLst>
                                </p:cTn>
                              </p:par>
                            </p:childTnLst>
                          </p:cTn>
                        </p:par>
                        <p:par>
                          <p:cTn id="21" fill="hold">
                            <p:stCondLst>
                              <p:cond delay="2000"/>
                            </p:stCondLst>
                            <p:childTnLst>
                              <p:par>
                                <p:cTn id="22" presetID="10" presetClass="exit" presetSubtype="0" fill="hold" grpId="1" nodeType="afterEffect">
                                  <p:stCondLst>
                                    <p:cond delay="0"/>
                                  </p:stCondLst>
                                  <p:childTnLst>
                                    <p:animEffect transition="out" filter="fade">
                                      <p:cBhvr>
                                        <p:cTn id="23" dur="250"/>
                                        <p:tgtEl>
                                          <p:spTgt spid="10"/>
                                        </p:tgtEl>
                                      </p:cBhvr>
                                    </p:animEffect>
                                    <p:set>
                                      <p:cBhvr>
                                        <p:cTn id="24" dur="1" fill="hold">
                                          <p:stCondLst>
                                            <p:cond delay="24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0"/>
                                  </p:stCondLst>
                                  <p:childTnLst>
                                    <p:set>
                                      <p:cBhvr override="childStyle">
                                        <p:cTn id="31" dur="500" fill="hold"/>
                                        <p:tgtEl>
                                          <p:spTgt spid="5"/>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stCondLst>
                                            <p:cond delay="0"/>
                                          </p:stCondLst>
                                        </p:cTn>
                                        <p:tgtEl>
                                          <p:spTgt spid="11"/>
                                        </p:tgtEl>
                                      </p:cBhvr>
                                    </p:animEffect>
                                    <p:anim to="" calcmode="lin" valueType="num">
                                      <p:cBhvr>
                                        <p:cTn id="4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2" presetID="0" presetClass="entr" presetSubtype="0" fill="hold" grpId="0" nodeType="withEffect">
                                  <p:stCondLst>
                                    <p:cond delay="250"/>
                                  </p:stCondLst>
                                  <p:childTnLst>
                                    <p:set>
                                      <p:cBhvr>
                                        <p:cTn id="43" dur="1" fill="hold">
                                          <p:stCondLst>
                                            <p:cond delay="0"/>
                                          </p:stCondLst>
                                        </p:cTn>
                                        <p:tgtEl>
                                          <p:spTgt spid="12"/>
                                        </p:tgtEl>
                                        <p:attrNameLst>
                                          <p:attrName>style.visibility</p:attrName>
                                        </p:attrNameLst>
                                      </p:cBhvr>
                                      <p:to>
                                        <p:strVal val="visible"/>
                                      </p:to>
                                    </p:set>
                                    <p:animEffect transition="in" filter="dissolve">
                                      <p:cBhvr>
                                        <p:cTn id="44" dur="500">
                                          <p:stCondLst>
                                            <p:cond delay="0"/>
                                          </p:stCondLst>
                                        </p:cTn>
                                        <p:tgtEl>
                                          <p:spTgt spid="12"/>
                                        </p:tgtEl>
                                      </p:cBhvr>
                                    </p:animEffect>
                                    <p:anim to="" calcmode="lin" valueType="num">
                                      <p:cBhvr>
                                        <p:cTn id="4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47" presetID="0" presetClass="entr" presetSubtype="0" fill="hold" grpId="0" nodeType="withEffect">
                                  <p:stCondLst>
                                    <p:cond delay="50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stCondLst>
                                            <p:cond delay="0"/>
                                          </p:stCondLst>
                                        </p:cTn>
                                        <p:tgtEl>
                                          <p:spTgt spid="13"/>
                                        </p:tgtEl>
                                      </p:cBhvr>
                                    </p:animEffect>
                                    <p:anim to="" calcmode="lin" valueType="num">
                                      <p:cBhvr>
                                        <p:cTn id="50"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52" presetID="0" presetClass="entr" presetSubtype="0" fill="hold" grpId="0" nodeType="withEffect">
                                  <p:stCondLst>
                                    <p:cond delay="750"/>
                                  </p:stCondLst>
                                  <p:childTnLst>
                                    <p:set>
                                      <p:cBhvr>
                                        <p:cTn id="53" dur="1" fill="hold">
                                          <p:stCondLst>
                                            <p:cond delay="0"/>
                                          </p:stCondLst>
                                        </p:cTn>
                                        <p:tgtEl>
                                          <p:spTgt spid="14"/>
                                        </p:tgtEl>
                                        <p:attrNameLst>
                                          <p:attrName>style.visibility</p:attrName>
                                        </p:attrNameLst>
                                      </p:cBhvr>
                                      <p:to>
                                        <p:strVal val="visible"/>
                                      </p:to>
                                    </p:set>
                                    <p:animEffect transition="in" filter="dissolve">
                                      <p:cBhvr>
                                        <p:cTn id="54" dur="500">
                                          <p:stCondLst>
                                            <p:cond delay="0"/>
                                          </p:stCondLst>
                                        </p:cTn>
                                        <p:tgtEl>
                                          <p:spTgt spid="14"/>
                                        </p:tgtEl>
                                      </p:cBhvr>
                                    </p:animEffect>
                                    <p:anim to="" calcmode="lin" valueType="num">
                                      <p:cBhvr>
                                        <p:cTn id="5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57" presetID="0" presetClass="entr" presetSubtype="0" fill="hold" grpId="0" nodeType="withEffect">
                                  <p:stCondLst>
                                    <p:cond delay="1000"/>
                                  </p:stCondLst>
                                  <p:childTnLst>
                                    <p:set>
                                      <p:cBhvr>
                                        <p:cTn id="58" dur="1" fill="hold">
                                          <p:stCondLst>
                                            <p:cond delay="0"/>
                                          </p:stCondLst>
                                        </p:cTn>
                                        <p:tgtEl>
                                          <p:spTgt spid="15"/>
                                        </p:tgtEl>
                                        <p:attrNameLst>
                                          <p:attrName>style.visibility</p:attrName>
                                        </p:attrNameLst>
                                      </p:cBhvr>
                                      <p:to>
                                        <p:strVal val="visible"/>
                                      </p:to>
                                    </p:set>
                                    <p:animEffect transition="in" filter="dissolve">
                                      <p:cBhvr>
                                        <p:cTn id="59" dur="500">
                                          <p:stCondLst>
                                            <p:cond delay="0"/>
                                          </p:stCondLst>
                                        </p:cTn>
                                        <p:tgtEl>
                                          <p:spTgt spid="15"/>
                                        </p:tgtEl>
                                      </p:cBhvr>
                                    </p:animEffect>
                                    <p:anim to="" calcmode="lin" valueType="num">
                                      <p:cBhvr>
                                        <p:cTn id="60"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62" presetID="0" presetClass="entr" presetSubtype="0" fill="hold" grpId="0" nodeType="withEffect">
                                  <p:stCondLst>
                                    <p:cond delay="1250"/>
                                  </p:stCondLst>
                                  <p:childTnLst>
                                    <p:set>
                                      <p:cBhvr>
                                        <p:cTn id="63" dur="1" fill="hold">
                                          <p:stCondLst>
                                            <p:cond delay="0"/>
                                          </p:stCondLst>
                                        </p:cTn>
                                        <p:tgtEl>
                                          <p:spTgt spid="16"/>
                                        </p:tgtEl>
                                        <p:attrNameLst>
                                          <p:attrName>style.visibility</p:attrName>
                                        </p:attrNameLst>
                                      </p:cBhvr>
                                      <p:to>
                                        <p:strVal val="visible"/>
                                      </p:to>
                                    </p:set>
                                    <p:animEffect transition="in" filter="dissolve">
                                      <p:cBhvr>
                                        <p:cTn id="64" dur="500">
                                          <p:stCondLst>
                                            <p:cond delay="0"/>
                                          </p:stCondLst>
                                        </p:cTn>
                                        <p:tgtEl>
                                          <p:spTgt spid="16"/>
                                        </p:tgtEl>
                                      </p:cBhvr>
                                    </p:animEffect>
                                    <p:anim to="" calcmode="lin" valueType="num">
                                      <p:cBhvr>
                                        <p:cTn id="65"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par>
                                <p:cTn id="72" presetID="18" presetClass="emph" presetSubtype="0" fill="hold" grpId="1" nodeType="withEffect">
                                  <p:stCondLst>
                                    <p:cond delay="0"/>
                                  </p:stCondLst>
                                  <p:childTnLst>
                                    <p:set>
                                      <p:cBhvr override="childStyle">
                                        <p:cTn id="73" dur="500" fill="hold"/>
                                        <p:tgtEl>
                                          <p:spTgt spid="6"/>
                                        </p:tgtEl>
                                        <p:attrNameLst>
                                          <p:attrName>style.textDecorationUnderline</p:attrName>
                                        </p:attrNameLst>
                                      </p:cBhvr>
                                      <p:to>
                                        <p:strVal val="tru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250"/>
                                        <p:tgtEl>
                                          <p:spTgt spid="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childTnLst>
                                </p:cTn>
                              </p:par>
                              <p:par>
                                <p:cTn id="82" presetID="6" presetClass="emph" presetSubtype="0" fill="hold" grpId="3" nodeType="withEffect">
                                  <p:stCondLst>
                                    <p:cond delay="0"/>
                                  </p:stCondLst>
                                  <p:childTnLst>
                                    <p:animScale>
                                      <p:cBhvr>
                                        <p:cTn id="83" dur="2000" fill="hold"/>
                                        <p:tgtEl>
                                          <p:spTgt spid="10"/>
                                        </p:tgtEl>
                                      </p:cBhvr>
                                      <p:by x="87000" y="87000"/>
                                    </p:animScale>
                                  </p:childTnLst>
                                </p:cTn>
                              </p:par>
                              <p:par>
                                <p:cTn id="84" presetID="6" presetClass="emph" presetSubtype="0" fill="hold" grpId="3" nodeType="withEffect">
                                  <p:stCondLst>
                                    <p:cond delay="0"/>
                                  </p:stCondLst>
                                  <p:childTnLst>
                                    <p:animScale>
                                      <p:cBhvr>
                                        <p:cTn id="85" dur="2000" fill="hold"/>
                                        <p:tgtEl>
                                          <p:spTgt spid="7"/>
                                        </p:tgtEl>
                                      </p:cBhvr>
                                      <p:by x="87000" y="87000"/>
                                    </p:animScale>
                                  </p:childTnLst>
                                </p:cTn>
                              </p:par>
                              <p:par>
                                <p:cTn id="86" presetID="0" presetClass="path" presetSubtype="0" accel="50000" decel="50000" fill="hold" grpId="2" nodeType="withEffect">
                                  <p:stCondLst>
                                    <p:cond delay="0"/>
                                  </p:stCondLst>
                                  <p:childTnLst>
                                    <p:animMotion origin="layout" path="M 3.05556E-6 -2.59259E-6 L 0.3559 -0.30139 " pathEditMode="relative" rAng="0" ptsTypes="AA">
                                      <p:cBhvr>
                                        <p:cTn id="87" dur="2000" fill="hold"/>
                                        <p:tgtEl>
                                          <p:spTgt spid="7"/>
                                        </p:tgtEl>
                                        <p:attrNameLst>
                                          <p:attrName>ppt_x</p:attrName>
                                          <p:attrName>ppt_y</p:attrName>
                                        </p:attrNameLst>
                                      </p:cBhvr>
                                      <p:rCtr x="17795" y="-15069"/>
                                    </p:animMotion>
                                  </p:childTnLst>
                                </p:cTn>
                              </p:par>
                              <p:par>
                                <p:cTn id="88" presetID="0" presetClass="path" presetSubtype="0" accel="50000" decel="50000" fill="hold" grpId="2" nodeType="withEffect">
                                  <p:stCondLst>
                                    <p:cond delay="0"/>
                                  </p:stCondLst>
                                  <p:childTnLst>
                                    <p:animMotion origin="layout" path="M 3.05556E-6 -2.59259E-6 L 0.03541 -0.20787 " pathEditMode="relative" rAng="0" ptsTypes="AA">
                                      <p:cBhvr>
                                        <p:cTn id="89" dur="2000" fill="hold"/>
                                        <p:tgtEl>
                                          <p:spTgt spid="10"/>
                                        </p:tgtEl>
                                        <p:attrNameLst>
                                          <p:attrName>ppt_x</p:attrName>
                                          <p:attrName>ppt_y</p:attrName>
                                        </p:attrNameLst>
                                      </p:cBhvr>
                                      <p:rCtr x="1771" y="-10394"/>
                                    </p:animMotion>
                                  </p:childTnLst>
                                </p:cTn>
                              </p:par>
                              <p:par>
                                <p:cTn id="90" presetID="10" presetClass="exit" presetSubtype="0" fill="hold" grpId="1" nodeType="withEffect">
                                  <p:stCondLst>
                                    <p:cond delay="0"/>
                                  </p:stCondLst>
                                  <p:childTnLst>
                                    <p:animEffect transition="out" filter="fade">
                                      <p:cBhvr>
                                        <p:cTn id="91" dur="1250"/>
                                        <p:tgtEl>
                                          <p:spTgt spid="50178"/>
                                        </p:tgtEl>
                                      </p:cBhvr>
                                    </p:animEffect>
                                    <p:set>
                                      <p:cBhvr>
                                        <p:cTn id="92" dur="1" fill="hold">
                                          <p:stCondLst>
                                            <p:cond delay="1249"/>
                                          </p:stCondLst>
                                        </p:cTn>
                                        <p:tgtEl>
                                          <p:spTgt spid="50178"/>
                                        </p:tgtEl>
                                        <p:attrNameLst>
                                          <p:attrName>style.visibility</p:attrName>
                                        </p:attrNameLst>
                                      </p:cBhvr>
                                      <p:to>
                                        <p:strVal val="hidden"/>
                                      </p:to>
                                    </p:set>
                                  </p:childTnLst>
                                </p:cTn>
                              </p:par>
                              <p:par>
                                <p:cTn id="93" presetID="47" presetClass="exit" presetSubtype="0" fill="hold" grpId="1" nodeType="withEffect">
                                  <p:stCondLst>
                                    <p:cond delay="0"/>
                                  </p:stCondLst>
                                  <p:childTnLst>
                                    <p:animEffect transition="out" filter="fade">
                                      <p:cBhvr>
                                        <p:cTn id="94" dur="1000"/>
                                        <p:tgtEl>
                                          <p:spTgt spid="17"/>
                                        </p:tgtEl>
                                      </p:cBhvr>
                                    </p:animEffect>
                                    <p:anim calcmode="lin" valueType="num">
                                      <p:cBhvr>
                                        <p:cTn id="95" dur="1000"/>
                                        <p:tgtEl>
                                          <p:spTgt spid="17"/>
                                        </p:tgtEl>
                                        <p:attrNameLst>
                                          <p:attrName>ppt_x</p:attrName>
                                        </p:attrNameLst>
                                      </p:cBhvr>
                                      <p:tavLst>
                                        <p:tav tm="0">
                                          <p:val>
                                            <p:strVal val="ppt_x"/>
                                          </p:val>
                                        </p:tav>
                                        <p:tav tm="100000">
                                          <p:val>
                                            <p:strVal val="ppt_x"/>
                                          </p:val>
                                        </p:tav>
                                      </p:tavLst>
                                    </p:anim>
                                    <p:anim calcmode="lin" valueType="num">
                                      <p:cBhvr>
                                        <p:cTn id="96" dur="1000"/>
                                        <p:tgtEl>
                                          <p:spTgt spid="17"/>
                                        </p:tgtEl>
                                        <p:attrNameLst>
                                          <p:attrName>ppt_y</p:attrName>
                                        </p:attrNameLst>
                                      </p:cBhvr>
                                      <p:tavLst>
                                        <p:tav tm="0">
                                          <p:val>
                                            <p:strVal val="ppt_y"/>
                                          </p:val>
                                        </p:tav>
                                        <p:tav tm="100000">
                                          <p:val>
                                            <p:strVal val="ppt_y-.1"/>
                                          </p:val>
                                        </p:tav>
                                      </p:tavLst>
                                    </p:anim>
                                    <p:set>
                                      <p:cBhvr>
                                        <p:cTn id="97" dur="1" fill="hold">
                                          <p:stCondLst>
                                            <p:cond delay="999"/>
                                          </p:stCondLst>
                                        </p:cTn>
                                        <p:tgtEl>
                                          <p:spTgt spid="1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5"/>
                                        </p:tgtEl>
                                      </p:cBhvr>
                                    </p:animEffect>
                                    <p:set>
                                      <p:cBhvr>
                                        <p:cTn id="118" dur="1" fill="hold">
                                          <p:stCondLst>
                                            <p:cond delay="499"/>
                                          </p:stCondLst>
                                        </p:cTn>
                                        <p:tgtEl>
                                          <p:spTgt spid="5"/>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6"/>
                                        </p:tgtEl>
                                      </p:cBhvr>
                                    </p:animEffect>
                                    <p:set>
                                      <p:cBhvr>
                                        <p:cTn id="1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50178" grpId="0"/>
      <p:bldP spid="50178" grpId="1"/>
      <p:bldP spid="7" grpId="0"/>
      <p:bldP spid="7" grpId="2"/>
      <p:bldP spid="7" grpId="3"/>
      <p:bldP spid="10" grpId="0"/>
      <p:bldP spid="10" grpId="1"/>
      <p:bldP spid="10" grpId="2"/>
      <p:bldP spid="10" grpId="3"/>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409" r="8148" b="1099"/>
          <a:stretch/>
        </p:blipFill>
        <p:spPr>
          <a:xfrm>
            <a:off x="0" y="0"/>
            <a:ext cx="9144000" cy="6858000"/>
          </a:xfrm>
          <a:prstGeom prst="rect">
            <a:avLst/>
          </a:prstGeom>
        </p:spPr>
      </p:pic>
      <p:sp>
        <p:nvSpPr>
          <p:cNvPr id="17" name="16-Point Star 3">
            <a:extLst>
              <a:ext uri="{FF2B5EF4-FFF2-40B4-BE49-F238E27FC236}">
                <a16:creationId xmlns:a16="http://schemas.microsoft.com/office/drawing/2014/main" id="{8C6D8C81-4A5E-47EE-B782-CB3154BC362A}"/>
              </a:ext>
            </a:extLst>
          </p:cNvPr>
          <p:cNvSpPr/>
          <p:nvPr/>
        </p:nvSpPr>
        <p:spPr>
          <a:xfrm>
            <a:off x="3752609" y="665062"/>
            <a:ext cx="1828800" cy="1828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4-Point Star 4">
            <a:extLst>
              <a:ext uri="{FF2B5EF4-FFF2-40B4-BE49-F238E27FC236}">
                <a16:creationId xmlns:a16="http://schemas.microsoft.com/office/drawing/2014/main" id="{554F8902-F813-48EC-8A8C-817BA66EB534}"/>
              </a:ext>
            </a:extLst>
          </p:cNvPr>
          <p:cNvSpPr/>
          <p:nvPr/>
        </p:nvSpPr>
        <p:spPr>
          <a:xfrm>
            <a:off x="3737610" y="674370"/>
            <a:ext cx="1828800" cy="18288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D9152383-941F-48EB-9E06-4FFB100D934E}"/>
              </a:ext>
            </a:extLst>
          </p:cNvPr>
          <p:cNvSpPr txBox="1">
            <a:spLocks noChangeArrowheads="1"/>
          </p:cNvSpPr>
          <p:nvPr/>
        </p:nvSpPr>
        <p:spPr bwMode="auto">
          <a:xfrm>
            <a:off x="4755087" y="1752672"/>
            <a:ext cx="2632684" cy="78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3175" cmpd="sng">
                  <a:solidFill>
                    <a:srgbClr val="FFFF00"/>
                  </a:solidFill>
                  <a:prstDash val="solid"/>
                </a:ln>
                <a:solidFill>
                  <a:srgbClr val="FF0000"/>
                </a:solidFill>
                <a:effectLst>
                  <a:outerShdw blurRad="63500" dir="3600000" algn="tl" rotWithShape="0">
                    <a:srgbClr val="000000">
                      <a:alpha val="70000"/>
                    </a:srgbClr>
                  </a:outerShdw>
                </a:effectLst>
              </a:rPr>
              <a:t>in sincere</a:t>
            </a:r>
            <a:endParaRPr lang="en-US" altLang="en-US" sz="4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7" name="Rectangle 2"/>
          <p:cNvSpPr txBox="1">
            <a:spLocks noChangeArrowheads="1"/>
          </p:cNvSpPr>
          <p:nvPr/>
        </p:nvSpPr>
        <p:spPr bwMode="auto">
          <a:xfrm>
            <a:off x="-16669" y="4869656"/>
            <a:ext cx="361323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3175" cmpd="sng">
                  <a:solidFill>
                    <a:srgbClr val="FFFF00"/>
                  </a:solidFill>
                  <a:prstDash val="solid"/>
                </a:ln>
                <a:solidFill>
                  <a:srgbClr val="FF0000"/>
                </a:solidFill>
                <a:effectLst>
                  <a:outerShdw blurRad="63500" dir="3600000" algn="tl" rotWithShape="0">
                    <a:srgbClr val="000000">
                      <a:alpha val="70000"/>
                    </a:srgbClr>
                  </a:outerShdw>
                </a:effectLst>
              </a:rPr>
              <a:t>word of God</a:t>
            </a:r>
            <a:endParaRPr lang="en-US" altLang="en-US" sz="4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6" name="Rectangle 2"/>
          <p:cNvSpPr txBox="1">
            <a:spLocks noChangeArrowheads="1"/>
          </p:cNvSpPr>
          <p:nvPr/>
        </p:nvSpPr>
        <p:spPr bwMode="auto">
          <a:xfrm>
            <a:off x="5387895" y="4188619"/>
            <a:ext cx="368943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3175" cmpd="sng">
                  <a:solidFill>
                    <a:srgbClr val="FFFF00"/>
                  </a:solidFill>
                  <a:prstDash val="solid"/>
                </a:ln>
                <a:solidFill>
                  <a:srgbClr val="FF0000"/>
                </a:solidFill>
                <a:effectLst>
                  <a:outerShdw blurRad="63500" dir="3600000" algn="tl" rotWithShape="0">
                    <a:srgbClr val="000000">
                      <a:alpha val="70000"/>
                    </a:srgbClr>
                  </a:outerShdw>
                </a:effectLst>
              </a:rPr>
              <a:t>through the</a:t>
            </a:r>
            <a:endParaRPr lang="en-US" altLang="en-US" sz="4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8" name="Rectangle 2"/>
          <p:cNvSpPr txBox="1">
            <a:spLocks noChangeArrowheads="1"/>
          </p:cNvSpPr>
          <p:nvPr/>
        </p:nvSpPr>
        <p:spPr bwMode="auto">
          <a:xfrm>
            <a:off x="5100637" y="307181"/>
            <a:ext cx="2667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3175" cmpd="sng">
                  <a:solidFill>
                    <a:srgbClr val="FFFF00"/>
                  </a:solidFill>
                  <a:prstDash val="solid"/>
                </a:ln>
                <a:solidFill>
                  <a:srgbClr val="FF0000"/>
                </a:solidFill>
                <a:effectLst>
                  <a:outerShdw blurRad="63500" dir="3600000" algn="tl" rotWithShape="0">
                    <a:srgbClr val="000000">
                      <a:alpha val="70000"/>
                    </a:srgbClr>
                  </a:outerShdw>
                </a:effectLst>
              </a:rPr>
              <a:t>purified</a:t>
            </a:r>
            <a:endParaRPr lang="en-US" altLang="en-US" sz="4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14" name="Rectangle 2">
            <a:extLst>
              <a:ext uri="{FF2B5EF4-FFF2-40B4-BE49-F238E27FC236}">
                <a16:creationId xmlns:a16="http://schemas.microsoft.com/office/drawing/2014/main" id="{C2588C82-6328-47C5-97CC-99BD7B16E391}"/>
              </a:ext>
            </a:extLst>
          </p:cNvPr>
          <p:cNvSpPr txBox="1">
            <a:spLocks noChangeArrowheads="1"/>
          </p:cNvSpPr>
          <p:nvPr/>
        </p:nvSpPr>
        <p:spPr bwMode="auto">
          <a:xfrm>
            <a:off x="4065659" y="2401166"/>
            <a:ext cx="4699506" cy="78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3175" cmpd="sng">
                  <a:solidFill>
                    <a:srgbClr val="FFFF00"/>
                  </a:solidFill>
                  <a:prstDash val="solid"/>
                </a:ln>
                <a:solidFill>
                  <a:srgbClr val="FF0000"/>
                </a:solidFill>
                <a:effectLst>
                  <a:outerShdw blurRad="63500" dir="3600000" algn="tl" rotWithShape="0">
                    <a:srgbClr val="000000">
                      <a:alpha val="70000"/>
                    </a:srgbClr>
                  </a:outerShdw>
                </a:effectLst>
              </a:rPr>
              <a:t>love one another</a:t>
            </a:r>
            <a:endParaRPr lang="en-US" altLang="en-US" sz="4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51202" name="MainText"/>
          <p:cNvSpPr>
            <a:spLocks noGrp="1" noChangeArrowheads="1"/>
          </p:cNvSpPr>
          <p:nvPr>
            <p:ph type="title"/>
          </p:nvPr>
        </p:nvSpPr>
        <p:spPr>
          <a:xfrm>
            <a:off x="228600" y="503238"/>
            <a:ext cx="8610600" cy="5821362"/>
          </a:xfrm>
        </p:spPr>
        <p:txBody>
          <a:bodyPr/>
          <a:lstStyle/>
          <a:p>
            <a:pPr eaLnBrk="1" hangingPunct="1"/>
            <a:r>
              <a:rPr lang="en-US" altLang="en-US" sz="42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Since you have purified             your souls in obeying the truth   through the Spirit in sincere love   of the brethren, love one another fervently with a pure heart, having been born again, not of corruptible seed but incorruptible, through the word of God which lives and abides forever, …</a:t>
            </a:r>
            <a:r>
              <a:rPr lang="en-US" altLang="en-US" sz="4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1</a:t>
            </a:r>
            <a:r>
              <a:rPr lang="en-US" altLang="en-US" sz="3200" i="1" baseline="300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st</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Peter 1:22-23 </a:t>
            </a:r>
          </a:p>
        </p:txBody>
      </p:sp>
      <p:sp>
        <p:nvSpPr>
          <p:cNvPr id="4" name="Rectangle 2"/>
          <p:cNvSpPr txBox="1">
            <a:spLocks noChangeArrowheads="1"/>
          </p:cNvSpPr>
          <p:nvPr/>
        </p:nvSpPr>
        <p:spPr bwMode="auto">
          <a:xfrm>
            <a:off x="3352800" y="914400"/>
            <a:ext cx="312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kern="0" dirty="0">
                <a:ln w="18415" cmpd="sng">
                  <a:solidFill>
                    <a:schemeClr val="bg1"/>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outerShdw blurRad="63500" dir="3600000" algn="tl" rotWithShape="0">
                    <a:srgbClr val="000000">
                      <a:alpha val="70000"/>
                    </a:srgbClr>
                  </a:outerShdw>
                </a:effectLst>
              </a:rPr>
              <a:t> </a:t>
            </a:r>
            <a:r>
              <a:rPr lang="en-US" altLang="en-US" kern="0" dirty="0">
                <a:ln w="18415" cmpd="sng">
                  <a:solidFill>
                    <a:schemeClr val="bg1"/>
                  </a:solid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outerShdw blurRad="63500" dir="3600000" algn="tl" rotWithShape="0">
                    <a:srgbClr val="000000">
                      <a:alpha val="70000"/>
                    </a:srgbClr>
                  </a:outerShdw>
                </a:effectLst>
              </a:rPr>
              <a:t> </a:t>
            </a:r>
            <a:r>
              <a:rPr lang="en-US" altLang="en-US" sz="4200" kern="0" dirty="0">
                <a:ln w="3175" cmpd="sng">
                  <a:solidFill>
                    <a:schemeClr val="bg1"/>
                  </a:solid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rgbClr val="996633"/>
                  </a:glow>
                  <a:outerShdw blurRad="63500" dir="3600000" algn="tl" rotWithShape="0">
                    <a:srgbClr val="000000">
                      <a:alpha val="70000"/>
                    </a:srgbClr>
                  </a:outerShdw>
                </a:effectLst>
              </a:rPr>
              <a:t>obeying</a:t>
            </a:r>
            <a:endParaRPr lang="en-US" altLang="en-US" sz="4200" i="1" kern="0" dirty="0">
              <a:ln w="3175" cmpd="sng">
                <a:solidFill>
                  <a:schemeClr val="bg1"/>
                </a:solid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rgbClr val="996633"/>
                </a:glow>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8DFA5CA9-D3B7-4968-9DD6-37B7D5C9E5EE}"/>
              </a:ext>
            </a:extLst>
          </p:cNvPr>
          <p:cNvSpPr txBox="1">
            <a:spLocks noChangeArrowheads="1"/>
          </p:cNvSpPr>
          <p:nvPr/>
        </p:nvSpPr>
        <p:spPr bwMode="auto">
          <a:xfrm>
            <a:off x="4064286" y="2301607"/>
            <a:ext cx="1704537" cy="94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3733800" y="2209800"/>
            <a:ext cx="510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contourW="12700">
              <a:bevelT w="38100" h="38100"/>
              <a:contourClr>
                <a:srgbClr val="CC99F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8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4200" kern="0" dirty="0">
                <a:ln w="18415" cmpd="sng">
                  <a:solidFill>
                    <a:srgbClr val="CC99FF"/>
                  </a:solidFill>
                  <a:prstDash val="solid"/>
                </a:ln>
                <a:solidFill>
                  <a:srgbClr val="CC99FF"/>
                </a:solidFill>
                <a:effectLst>
                  <a:outerShdw blurRad="63500" dir="3600000" algn="tl" rotWithShape="0">
                    <a:srgbClr val="000000">
                      <a:alpha val="70000"/>
                    </a:srgbClr>
                  </a:outerShdw>
                </a:effectLst>
              </a:rPr>
              <a:t>love one another</a:t>
            </a:r>
            <a:endParaRPr lang="en-US" altLang="en-US" sz="4200" i="1" kern="0" dirty="0">
              <a:ln w="18415" cmpd="sng">
                <a:solidFill>
                  <a:srgbClr val="CC99FF"/>
                </a:solidFill>
                <a:prstDash val="solid"/>
              </a:ln>
              <a:solidFill>
                <a:srgbClr val="CC99FF"/>
              </a:solidFill>
              <a:effectLst>
                <a:outerShdw blurRad="63500" dir="3600000" algn="tl" rotWithShape="0">
                  <a:srgbClr val="000000">
                    <a:alpha val="70000"/>
                  </a:srgbClr>
                </a:outerShdw>
              </a:effectLst>
            </a:endParaRPr>
          </a:p>
        </p:txBody>
      </p:sp>
      <p:sp>
        <p:nvSpPr>
          <p:cNvPr id="11" name="Rectangle 2">
            <a:extLst>
              <a:ext uri="{FF2B5EF4-FFF2-40B4-BE49-F238E27FC236}">
                <a16:creationId xmlns:a16="http://schemas.microsoft.com/office/drawing/2014/main" id="{3229A16B-FD9D-4931-B75C-C60C3A6CDC0C}"/>
              </a:ext>
            </a:extLst>
          </p:cNvPr>
          <p:cNvSpPr txBox="1">
            <a:spLocks noChangeArrowheads="1"/>
          </p:cNvSpPr>
          <p:nvPr/>
        </p:nvSpPr>
        <p:spPr bwMode="auto">
          <a:xfrm>
            <a:off x="7010048" y="1677129"/>
            <a:ext cx="1691700" cy="91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2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2" name="Rectangle 2">
            <a:extLst>
              <a:ext uri="{FF2B5EF4-FFF2-40B4-BE49-F238E27FC236}">
                <a16:creationId xmlns:a16="http://schemas.microsoft.com/office/drawing/2014/main" id="{B5E42780-0977-4FAF-BF4D-86CF7FDB98FC}"/>
              </a:ext>
            </a:extLst>
          </p:cNvPr>
          <p:cNvSpPr txBox="1">
            <a:spLocks noChangeArrowheads="1"/>
          </p:cNvSpPr>
          <p:nvPr/>
        </p:nvSpPr>
        <p:spPr bwMode="auto">
          <a:xfrm>
            <a:off x="5398866" y="483394"/>
            <a:ext cx="2066986" cy="74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purified</a:t>
            </a:r>
            <a:endParaRPr kumimoji="0" lang="en-US" altLang="en-US" sz="42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13" name="Rectangle 2">
            <a:extLst>
              <a:ext uri="{FF2B5EF4-FFF2-40B4-BE49-F238E27FC236}">
                <a16:creationId xmlns:a16="http://schemas.microsoft.com/office/drawing/2014/main" id="{060E463B-F286-43D6-BCE2-8CD962F7689E}"/>
              </a:ext>
            </a:extLst>
          </p:cNvPr>
          <p:cNvSpPr txBox="1">
            <a:spLocks noChangeArrowheads="1"/>
          </p:cNvSpPr>
          <p:nvPr/>
        </p:nvSpPr>
        <p:spPr bwMode="auto">
          <a:xfrm>
            <a:off x="5545931" y="4336332"/>
            <a:ext cx="3369469" cy="70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plastic">
              <a:bevelT w="38100" h="38100"/>
              <a:contourClr>
                <a:srgbClr val="CC99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ea typeface="+mj-ea"/>
                <a:cs typeface="+mj-cs"/>
              </a:rPr>
              <a:t>through the</a:t>
            </a:r>
            <a:endParaRPr kumimoji="0" lang="en-US" altLang="en-US" sz="4200"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ea typeface="+mj-ea"/>
              <a:cs typeface="+mj-cs"/>
            </a:endParaRPr>
          </a:p>
        </p:txBody>
      </p:sp>
      <p:sp>
        <p:nvSpPr>
          <p:cNvPr id="15" name="Rectangle 2">
            <a:extLst>
              <a:ext uri="{FF2B5EF4-FFF2-40B4-BE49-F238E27FC236}">
                <a16:creationId xmlns:a16="http://schemas.microsoft.com/office/drawing/2014/main" id="{C47FBF00-EC65-466D-9E80-CBD36204364A}"/>
              </a:ext>
            </a:extLst>
          </p:cNvPr>
          <p:cNvSpPr txBox="1">
            <a:spLocks noChangeArrowheads="1"/>
          </p:cNvSpPr>
          <p:nvPr/>
        </p:nvSpPr>
        <p:spPr bwMode="auto">
          <a:xfrm>
            <a:off x="72915" y="4967288"/>
            <a:ext cx="3432286" cy="72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contourW="12700" prstMaterial="plastic">
              <a:bevelT w="38100" h="38100"/>
              <a:contourClr>
                <a:srgbClr val="CC99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ea typeface="+mj-ea"/>
                <a:cs typeface="+mj-cs"/>
              </a:rPr>
              <a:t>word of God</a:t>
            </a:r>
            <a:endParaRPr kumimoji="0" lang="en-US" altLang="en-US" sz="4200" i="1"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ea typeface="+mj-ea"/>
              <a:cs typeface="+mj-cs"/>
            </a:endParaRPr>
          </a:p>
        </p:txBody>
      </p:sp>
      <p:sp>
        <p:nvSpPr>
          <p:cNvPr id="16" name="Rectangle 9">
            <a:extLst>
              <a:ext uri="{FF2B5EF4-FFF2-40B4-BE49-F238E27FC236}">
                <a16:creationId xmlns:a16="http://schemas.microsoft.com/office/drawing/2014/main" id="{EAECE324-E852-492B-B6D7-0BCFDB83FDA7}"/>
              </a:ext>
            </a:extLst>
          </p:cNvPr>
          <p:cNvSpPr>
            <a:spLocks noChangeArrowheads="1"/>
          </p:cNvSpPr>
          <p:nvPr/>
        </p:nvSpPr>
        <p:spPr bwMode="auto">
          <a:xfrm>
            <a:off x="1934120" y="4976276"/>
            <a:ext cx="159489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i="0" u="none" strike="noStrike" kern="1200" cap="none" spc="0" normalizeH="0" baseline="0" noProof="0" dirty="0">
                <a:ln>
                  <a:noFill/>
                </a:ln>
                <a:solidFill>
                  <a:srgbClr val="CC9900"/>
                </a:solidFill>
                <a:effectLst/>
                <a:uLnTx/>
                <a:uFillTx/>
                <a:latin typeface="+mj-lt"/>
                <a:ea typeface="+mn-ea"/>
                <a:cs typeface="Calibri" panose="020F0502020204030204" pitchFamily="34" charset="0"/>
              </a:rPr>
              <a:t>God</a:t>
            </a:r>
            <a:endParaRPr kumimoji="0" lang="en-US" sz="4210" i="1" u="none" strike="noStrike" kern="1200" cap="none" spc="0" normalizeH="0" baseline="0" noProof="0" dirty="0">
              <a:ln>
                <a:noFill/>
              </a:ln>
              <a:solidFill>
                <a:srgbClr val="CC9900"/>
              </a:solidFill>
              <a:effectLst/>
              <a:uLnTx/>
              <a:uFillTx/>
              <a:latin typeface="+mj-lt"/>
              <a:ea typeface="+mn-ea"/>
              <a:cs typeface="Calibri" panose="020F0502020204030204" pitchFamily="34" charset="0"/>
            </a:endParaRPr>
          </a:p>
        </p:txBody>
      </p:sp>
      <p:sp>
        <p:nvSpPr>
          <p:cNvPr id="19" name="Rectangle 2">
            <a:extLst>
              <a:ext uri="{FF2B5EF4-FFF2-40B4-BE49-F238E27FC236}">
                <a16:creationId xmlns:a16="http://schemas.microsoft.com/office/drawing/2014/main" id="{83E33EF8-CCDC-4C84-A1B1-06E2D6A74212}"/>
              </a:ext>
            </a:extLst>
          </p:cNvPr>
          <p:cNvSpPr txBox="1">
            <a:spLocks noChangeArrowheads="1"/>
          </p:cNvSpPr>
          <p:nvPr/>
        </p:nvSpPr>
        <p:spPr bwMode="auto">
          <a:xfrm>
            <a:off x="4481996" y="1691390"/>
            <a:ext cx="3185160" cy="88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contourW="12700">
              <a:bevelT w="38100" h="38100"/>
              <a:contourClr>
                <a:srgbClr val="CC99F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kern="0" dirty="0">
                <a:ln w="18415" cmpd="sng">
                  <a:solidFill>
                    <a:srgbClr val="CC99FF"/>
                  </a:solidFill>
                  <a:prstDash val="solid"/>
                </a:ln>
                <a:solidFill>
                  <a:srgbClr val="CC99FF"/>
                </a:solidFill>
                <a:effectLst>
                  <a:outerShdw blurRad="63500" dir="3600000" algn="tl" rotWithShape="0">
                    <a:srgbClr val="000000">
                      <a:alpha val="70000"/>
                    </a:srgbClr>
                  </a:outerShdw>
                </a:effectLst>
              </a:rPr>
              <a:t>in sincere</a:t>
            </a:r>
            <a:endParaRPr lang="en-US" altLang="en-US" sz="4200" i="1" kern="0" dirty="0">
              <a:ln w="18415" cmpd="sng">
                <a:solidFill>
                  <a:srgbClr val="CC99FF"/>
                </a:solidFill>
                <a:prstDash val="solid"/>
              </a:ln>
              <a:solidFill>
                <a:srgbClr val="CC99FF"/>
              </a:solidFill>
              <a:effectLst>
                <a:outerShdw blurRad="63500" dir="3600000" algn="tl" rotWithShape="0">
                  <a:srgbClr val="000000">
                    <a:alpha val="70000"/>
                  </a:srgbClr>
                </a:outerShdw>
              </a:effectLst>
            </a:endParaRPr>
          </a:p>
        </p:txBody>
      </p:sp>
      <p:sp>
        <p:nvSpPr>
          <p:cNvPr id="21" name="Rectangle 2">
            <a:extLst>
              <a:ext uri="{FF2B5EF4-FFF2-40B4-BE49-F238E27FC236}">
                <a16:creationId xmlns:a16="http://schemas.microsoft.com/office/drawing/2014/main" id="{637C387C-E949-49CE-B3EF-F338FDAB5D93}"/>
              </a:ext>
            </a:extLst>
          </p:cNvPr>
          <p:cNvSpPr txBox="1">
            <a:spLocks noChangeArrowheads="1"/>
          </p:cNvSpPr>
          <p:nvPr/>
        </p:nvSpPr>
        <p:spPr bwMode="auto">
          <a:xfrm>
            <a:off x="4730995" y="1765346"/>
            <a:ext cx="820905" cy="73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in</a:t>
            </a:r>
            <a:endParaRPr kumimoji="0" lang="en-US" altLang="en-US" sz="42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22" name="Rectangle 2" hidden="1">
            <a:extLst>
              <a:ext uri="{FF2B5EF4-FFF2-40B4-BE49-F238E27FC236}">
                <a16:creationId xmlns:a16="http://schemas.microsoft.com/office/drawing/2014/main" id="{7C65218F-9248-44BB-8C59-8A59A4095348}"/>
              </a:ext>
            </a:extLst>
          </p:cNvPr>
          <p:cNvSpPr txBox="1">
            <a:spLocks noChangeArrowheads="1"/>
          </p:cNvSpPr>
          <p:nvPr/>
        </p:nvSpPr>
        <p:spPr bwMode="auto">
          <a:xfrm>
            <a:off x="3931804" y="2118072"/>
            <a:ext cx="1771289" cy="96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sz="4800"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p:cTn id="7" dur="1000" fill="hold"/>
                                        <p:tgtEl>
                                          <p:spTgt spid="51202"/>
                                        </p:tgtEl>
                                        <p:attrNameLst>
                                          <p:attrName>ppt_w</p:attrName>
                                        </p:attrNameLst>
                                      </p:cBhvr>
                                      <p:tavLst>
                                        <p:tav tm="0">
                                          <p:val>
                                            <p:fltVal val="0"/>
                                          </p:val>
                                        </p:tav>
                                        <p:tav tm="100000">
                                          <p:val>
                                            <p:strVal val="#ppt_w"/>
                                          </p:val>
                                        </p:tav>
                                      </p:tavLst>
                                    </p:anim>
                                    <p:anim calcmode="lin" valueType="num">
                                      <p:cBhvr>
                                        <p:cTn id="8" dur="1000" fill="hold"/>
                                        <p:tgtEl>
                                          <p:spTgt spid="51202"/>
                                        </p:tgtEl>
                                        <p:attrNameLst>
                                          <p:attrName>ppt_h</p:attrName>
                                        </p:attrNameLst>
                                      </p:cBhvr>
                                      <p:tavLst>
                                        <p:tav tm="0">
                                          <p:val>
                                            <p:fltVal val="0"/>
                                          </p:val>
                                        </p:tav>
                                        <p:tav tm="100000">
                                          <p:val>
                                            <p:strVal val="#ppt_h"/>
                                          </p:val>
                                        </p:tav>
                                      </p:tavLst>
                                    </p:anim>
                                    <p:animEffect transition="in" filter="fade">
                                      <p:cBhvr>
                                        <p:cTn id="9" dur="1000"/>
                                        <p:tgtEl>
                                          <p:spTgt spid="51202"/>
                                        </p:tgtEl>
                                      </p:cBhvr>
                                    </p:animEffect>
                                  </p:childTnLst>
                                </p:cTn>
                              </p:par>
                              <p:par>
                                <p:cTn id="10" presetID="42" presetClass="path" presetSubtype="0" accel="50000" decel="50000" fill="hold" grpId="1" nodeType="withEffect">
                                  <p:stCondLst>
                                    <p:cond delay="0"/>
                                  </p:stCondLst>
                                  <p:childTnLst>
                                    <p:animMotion origin="layout" path="M -3.33333E-6 -4.79186E-6 L 0.0125 -0.30851 " pathEditMode="relative" rAng="0" ptsTypes="AA">
                                      <p:cBhvr>
                                        <p:cTn id="11" dur="1000" spd="-100000" fill="hold"/>
                                        <p:tgtEl>
                                          <p:spTgt spid="51202"/>
                                        </p:tgtEl>
                                        <p:attrNameLst>
                                          <p:attrName>ppt_x</p:attrName>
                                          <p:attrName>ppt_y</p:attrName>
                                        </p:attrNameLst>
                                      </p:cBhvr>
                                      <p:rCtr x="625" y="-15426"/>
                                    </p:animMotion>
                                  </p:childTnLst>
                                </p:cTn>
                              </p:par>
                            </p:childTnLst>
                          </p:cTn>
                        </p:par>
                        <p:par>
                          <p:cTn id="12" fill="hold">
                            <p:stCondLst>
                              <p:cond delay="1000"/>
                            </p:stCondLst>
                            <p:childTnLst>
                              <p:par>
                                <p:cTn id="13" presetID="10" presetClass="exit" presetSubtype="0" fill="hold" grpId="1" nodeType="after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par>
                                <p:cTn id="16" presetID="10" presetClass="exit" presetSubtype="0" fill="hold" grpId="4" nodeType="withEffect">
                                  <p:stCondLst>
                                    <p:cond delay="0"/>
                                  </p:stCondLst>
                                  <p:childTnLst>
                                    <p:animEffect transition="out" filter="fade">
                                      <p:cBhvr>
                                        <p:cTn id="17" dur="250"/>
                                        <p:tgtEl>
                                          <p:spTgt spid="11"/>
                                        </p:tgtEl>
                                      </p:cBhvr>
                                    </p:animEffect>
                                    <p:set>
                                      <p:cBhvr>
                                        <p:cTn id="18" dur="1" fill="hold">
                                          <p:stCondLst>
                                            <p:cond delay="24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3" presetClass="entr" presetSubtype="16" fill="hold" grpId="1" nodeType="withEffect">
                                  <p:stCondLst>
                                    <p:cond delay="25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par>
                                <p:cTn id="28" presetID="23" presetClass="entr" presetSubtype="16" fill="hold" grpId="1" nodeType="withEffect">
                                  <p:stCondLst>
                                    <p:cond delay="25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childTnLst>
                                </p:cTn>
                              </p:par>
                              <p:par>
                                <p:cTn id="32" presetID="8" presetClass="emph" presetSubtype="0" repeatCount="indefinite" fill="hold" grpId="0" nodeType="withEffect">
                                  <p:stCondLst>
                                    <p:cond delay="250"/>
                                  </p:stCondLst>
                                  <p:childTnLst>
                                    <p:animRot by="-21600000">
                                      <p:cBhvr>
                                        <p:cTn id="33" dur="1000" fill="hold"/>
                                        <p:tgtEl>
                                          <p:spTgt spid="17"/>
                                        </p:tgtEl>
                                        <p:attrNameLst>
                                          <p:attrName>r</p:attrName>
                                        </p:attrNameLst>
                                      </p:cBhvr>
                                    </p:animRot>
                                  </p:childTnLst>
                                </p:cTn>
                              </p:par>
                              <p:par>
                                <p:cTn id="34" presetID="8" presetClass="emph" presetSubtype="0" repeatCount="indefinite" fill="hold" grpId="0" nodeType="withEffect">
                                  <p:stCondLst>
                                    <p:cond delay="250"/>
                                  </p:stCondLst>
                                  <p:childTnLst>
                                    <p:animRot by="21600000">
                                      <p:cBhvr>
                                        <p:cTn id="35" dur="500" fill="hold"/>
                                        <p:tgtEl>
                                          <p:spTgt spid="18"/>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18" presetClass="emph" presetSubtype="0" fill="hold" grpId="1" nodeType="withEffect">
                                  <p:stCondLst>
                                    <p:cond delay="0"/>
                                  </p:stCondLst>
                                  <p:childTnLst>
                                    <p:set>
                                      <p:cBhvr override="childStyle">
                                        <p:cTn id="42" dur="500" fill="hold"/>
                                        <p:tgtEl>
                                          <p:spTgt spid="8"/>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18" presetClass="emph" presetSubtype="0" fill="hold" grpId="1" nodeType="withEffect">
                                  <p:stCondLst>
                                    <p:cond delay="0"/>
                                  </p:stCondLst>
                                  <p:childTnLst>
                                    <p:set>
                                      <p:cBhvr override="childStyle">
                                        <p:cTn id="52" dur="500" fill="hold"/>
                                        <p:tgtEl>
                                          <p:spTgt spid="20"/>
                                        </p:tgtEl>
                                        <p:attrNameLst>
                                          <p:attrName>style.textDecorationUnderline</p:attrName>
                                        </p:attrNameLst>
                                      </p:cBhvr>
                                      <p:to>
                                        <p:strVal val="true"/>
                                      </p:to>
                                    </p:set>
                                  </p:childTnLst>
                                </p:cTn>
                              </p:par>
                              <p:par>
                                <p:cTn id="53" presetID="2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par>
                                <p:cTn id="56" presetID="22" presetClass="exit" presetSubtype="1" fill="hold" grpId="1" nodeType="withEffect">
                                  <p:stCondLst>
                                    <p:cond delay="0"/>
                                  </p:stCondLst>
                                  <p:childTnLst>
                                    <p:animEffect transition="out" filter="wipe(up)">
                                      <p:cBhvr>
                                        <p:cTn id="57" dur="1000"/>
                                        <p:tgtEl>
                                          <p:spTgt spid="12"/>
                                        </p:tgtEl>
                                      </p:cBhvr>
                                    </p:animEffect>
                                    <p:set>
                                      <p:cBhvr>
                                        <p:cTn id="58" dur="1" fill="hold">
                                          <p:stCondLst>
                                            <p:cond delay="999"/>
                                          </p:stCondLst>
                                        </p:cTn>
                                        <p:tgtEl>
                                          <p:spTgt spid="12"/>
                                        </p:tgtEl>
                                        <p:attrNameLst>
                                          <p:attrName>style.visibility</p:attrName>
                                        </p:attrNameLst>
                                      </p:cBhvr>
                                      <p:to>
                                        <p:strVal val="hidden"/>
                                      </p:to>
                                    </p:set>
                                  </p:childTnLst>
                                </p:cTn>
                              </p:par>
                              <p:par>
                                <p:cTn id="59" presetID="16" presetClass="exit" presetSubtype="21" fill="hold" grpId="2" nodeType="withEffect">
                                  <p:stCondLst>
                                    <p:cond delay="500"/>
                                  </p:stCondLst>
                                  <p:childTnLst>
                                    <p:animEffect transition="out" filter="barn(inVertical)">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22" presetClass="entr" presetSubtype="8" fill="hold" grpId="0" nodeType="withEffect">
                                  <p:stCondLst>
                                    <p:cond delay="40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par>
                                <p:cTn id="65" presetID="18" presetClass="emph" presetSubtype="0" fill="hold" grpId="1" nodeType="withEffect">
                                  <p:stCondLst>
                                    <p:cond delay="400"/>
                                  </p:stCondLst>
                                  <p:childTnLst>
                                    <p:set>
                                      <p:cBhvr override="childStyle">
                                        <p:cTn id="66" dur="500" fill="hold"/>
                                        <p:tgtEl>
                                          <p:spTgt spid="14"/>
                                        </p:tgtEl>
                                        <p:attrNameLst>
                                          <p:attrName>style.textDecorationUnderline</p:attrName>
                                        </p:attrNameLst>
                                      </p:cBhvr>
                                      <p:to>
                                        <p:strVal val="true"/>
                                      </p:to>
                                    </p:set>
                                  </p:childTnLst>
                                </p:cTn>
                              </p:par>
                              <p:par>
                                <p:cTn id="67" presetID="22" presetClass="entr" presetSubtype="8" fill="hold" grpId="0" nodeType="withEffect">
                                  <p:stCondLst>
                                    <p:cond delay="400"/>
                                  </p:stCondLst>
                                  <p:childTnLst>
                                    <p:set>
                                      <p:cBhvr>
                                        <p:cTn id="68" dur="1" fill="hold">
                                          <p:stCondLst>
                                            <p:cond delay="0"/>
                                          </p:stCondLst>
                                        </p:cTn>
                                        <p:tgtEl>
                                          <p:spTgt spid="5"/>
                                        </p:tgtEl>
                                        <p:attrNameLst>
                                          <p:attrName>style.visibility</p:attrName>
                                        </p:attrNameLst>
                                      </p:cBhvr>
                                      <p:to>
                                        <p:strVal val="visible"/>
                                      </p:to>
                                    </p:set>
                                    <p:animEffect transition="in" filter="wipe(left)">
                                      <p:cBhvr>
                                        <p:cTn id="69" dur="500"/>
                                        <p:tgtEl>
                                          <p:spTgt spid="5"/>
                                        </p:tgtEl>
                                      </p:cBhvr>
                                    </p:animEffect>
                                  </p:childTnLst>
                                </p:cTn>
                              </p:par>
                              <p:par>
                                <p:cTn id="70" presetID="22" presetClass="entr" presetSubtype="4" fill="hold" grpId="0" nodeType="withEffect">
                                  <p:stCondLst>
                                    <p:cond delay="1000"/>
                                  </p:stCondLst>
                                  <p:childTnLst>
                                    <p:set>
                                      <p:cBhvr>
                                        <p:cTn id="71" dur="1" fill="hold">
                                          <p:stCondLst>
                                            <p:cond delay="0"/>
                                          </p:stCondLst>
                                        </p:cTn>
                                        <p:tgtEl>
                                          <p:spTgt spid="21"/>
                                        </p:tgtEl>
                                        <p:attrNameLst>
                                          <p:attrName>style.visibility</p:attrName>
                                        </p:attrNameLst>
                                      </p:cBhvr>
                                      <p:to>
                                        <p:strVal val="visible"/>
                                      </p:to>
                                    </p:set>
                                    <p:animEffect transition="in" filter="wipe(down)">
                                      <p:cBhvr>
                                        <p:cTn id="72" dur="75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ipe(left)">
                                      <p:cBhvr>
                                        <p:cTn id="77" dur="500"/>
                                        <p:tgtEl>
                                          <p:spTgt spid="6"/>
                                        </p:tgtEl>
                                      </p:cBhvr>
                                    </p:animEffect>
                                  </p:childTnLst>
                                </p:cTn>
                              </p:par>
                              <p:par>
                                <p:cTn id="78" presetID="18" presetClass="emph" presetSubtype="0" fill="hold" grpId="1" nodeType="withEffect">
                                  <p:stCondLst>
                                    <p:cond delay="0"/>
                                  </p:stCondLst>
                                  <p:childTnLst>
                                    <p:set>
                                      <p:cBhvr override="childStyle">
                                        <p:cTn id="79" dur="500" fill="hold"/>
                                        <p:tgtEl>
                                          <p:spTgt spid="6"/>
                                        </p:tgtEl>
                                        <p:attrNameLst>
                                          <p:attrName>style.textDecorationUnderline</p:attrName>
                                        </p:attrNameLst>
                                      </p:cBhvr>
                                      <p:to>
                                        <p:strVal val="true"/>
                                      </p:to>
                                    </p:set>
                                  </p:childTnLst>
                                </p:cTn>
                              </p:par>
                              <p:par>
                                <p:cTn id="80" presetID="22" presetClass="entr" presetSubtype="8"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left)">
                                      <p:cBhvr>
                                        <p:cTn id="82" dur="500"/>
                                        <p:tgtEl>
                                          <p:spTgt spid="13"/>
                                        </p:tgtEl>
                                      </p:cBhvr>
                                    </p:animEffect>
                                  </p:childTnLst>
                                </p:cTn>
                              </p:par>
                              <p:par>
                                <p:cTn id="83" presetID="22" presetClass="entr" presetSubtype="8" fill="hold" grpId="0" nodeType="withEffect">
                                  <p:stCondLst>
                                    <p:cond delay="400"/>
                                  </p:stCondLst>
                                  <p:childTnLst>
                                    <p:set>
                                      <p:cBhvr>
                                        <p:cTn id="84" dur="1" fill="hold">
                                          <p:stCondLst>
                                            <p:cond delay="0"/>
                                          </p:stCondLst>
                                        </p:cTn>
                                        <p:tgtEl>
                                          <p:spTgt spid="7"/>
                                        </p:tgtEl>
                                        <p:attrNameLst>
                                          <p:attrName>style.visibility</p:attrName>
                                        </p:attrNameLst>
                                      </p:cBhvr>
                                      <p:to>
                                        <p:strVal val="visible"/>
                                      </p:to>
                                    </p:set>
                                    <p:animEffect transition="in" filter="wipe(left)">
                                      <p:cBhvr>
                                        <p:cTn id="85" dur="500"/>
                                        <p:tgtEl>
                                          <p:spTgt spid="7"/>
                                        </p:tgtEl>
                                      </p:cBhvr>
                                    </p:animEffect>
                                  </p:childTnLst>
                                </p:cTn>
                              </p:par>
                              <p:par>
                                <p:cTn id="86" presetID="18" presetClass="emph" presetSubtype="0" fill="hold" grpId="1" nodeType="withEffect">
                                  <p:stCondLst>
                                    <p:cond delay="400"/>
                                  </p:stCondLst>
                                  <p:childTnLst>
                                    <p:set>
                                      <p:cBhvr override="childStyle">
                                        <p:cTn id="87" dur="500" fill="hold"/>
                                        <p:tgtEl>
                                          <p:spTgt spid="7"/>
                                        </p:tgtEl>
                                        <p:attrNameLst>
                                          <p:attrName>style.textDecorationUnderline</p:attrName>
                                        </p:attrNameLst>
                                      </p:cBhvr>
                                      <p:to>
                                        <p:strVal val="true"/>
                                      </p:to>
                                    </p:set>
                                  </p:childTnLst>
                                </p:cTn>
                              </p:par>
                              <p:par>
                                <p:cTn id="88" presetID="22" presetClass="entr" presetSubtype="8" fill="hold" grpId="0" nodeType="withEffect">
                                  <p:stCondLst>
                                    <p:cond delay="40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par>
                                <p:cTn id="91" presetID="0" presetClass="entr" presetSubtype="0" fill="hold" grpId="0" nodeType="withEffect">
                                  <p:stCondLst>
                                    <p:cond delay="750"/>
                                  </p:stCondLst>
                                  <p:iterate type="lt">
                                    <p:tmPct val="10000"/>
                                  </p:iterate>
                                  <p:childTnLst>
                                    <p:set>
                                      <p:cBhvr>
                                        <p:cTn id="92" dur="1" fill="hold">
                                          <p:stCondLst>
                                            <p:cond delay="0"/>
                                          </p:stCondLst>
                                        </p:cTn>
                                        <p:tgtEl>
                                          <p:spTgt spid="16"/>
                                        </p:tgtEl>
                                        <p:attrNameLst>
                                          <p:attrName>style.visibility</p:attrName>
                                        </p:attrNameLst>
                                      </p:cBhvr>
                                      <p:to>
                                        <p:strVal val="visible"/>
                                      </p:to>
                                    </p:set>
                                    <p:animEffect transition="in" filter="dissolve">
                                      <p:cBhvr>
                                        <p:cTn id="93" dur="500">
                                          <p:stCondLst>
                                            <p:cond delay="0"/>
                                          </p:stCondLst>
                                        </p:cTn>
                                        <p:tgtEl>
                                          <p:spTgt spid="16"/>
                                        </p:tgtEl>
                                      </p:cBhvr>
                                    </p:animEffect>
                                    <p:anim to="" calcmode="lin" valueType="num">
                                      <p:cBhvr>
                                        <p:cTn id="9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95"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96" fill="hold">
                            <p:stCondLst>
                              <p:cond delay="1350"/>
                            </p:stCondLst>
                            <p:childTnLst>
                              <p:par>
                                <p:cTn id="97" presetID="26" presetClass="emph" presetSubtype="0" fill="hold" grpId="1" nodeType="afterEffect">
                                  <p:stCondLst>
                                    <p:cond delay="0"/>
                                  </p:stCondLst>
                                  <p:iterate type="lt">
                                    <p:tmPct val="0"/>
                                  </p:iterate>
                                  <p:childTnLst>
                                    <p:animEffect transition="out" filter="fade">
                                      <p:cBhvr>
                                        <p:cTn id="98" dur="500" tmFilter="0, 0; .2, .5; .8, .5; 1, 0"/>
                                        <p:tgtEl>
                                          <p:spTgt spid="16"/>
                                        </p:tgtEl>
                                      </p:cBhvr>
                                    </p:animEffect>
                                    <p:animScale>
                                      <p:cBhvr>
                                        <p:cTn id="99" dur="250" autoRev="1" fill="hold"/>
                                        <p:tgtEl>
                                          <p:spTgt spid="16"/>
                                        </p:tgtEl>
                                      </p:cBhvr>
                                      <p:by x="105000" y="105000"/>
                                    </p:animScale>
                                  </p:childTnLst>
                                </p:cTn>
                              </p:par>
                              <p:par>
                                <p:cTn id="100" presetID="50" presetClass="exit" presetSubtype="0" accel="100000" fill="hold" grpId="1" nodeType="withEffect">
                                  <p:stCondLst>
                                    <p:cond delay="0"/>
                                  </p:stCondLst>
                                  <p:childTnLst>
                                    <p:anim calcmode="lin" valueType="num">
                                      <p:cBhvr>
                                        <p:cTn id="101" dur="1000"/>
                                        <p:tgtEl>
                                          <p:spTgt spid="21"/>
                                        </p:tgtEl>
                                        <p:attrNameLst>
                                          <p:attrName>ppt_w</p:attrName>
                                        </p:attrNameLst>
                                      </p:cBhvr>
                                      <p:tavLst>
                                        <p:tav tm="0">
                                          <p:val>
                                            <p:strVal val="ppt_w"/>
                                          </p:val>
                                        </p:tav>
                                        <p:tav tm="100000">
                                          <p:val>
                                            <p:strVal val="ppt_w+.3"/>
                                          </p:val>
                                        </p:tav>
                                      </p:tavLst>
                                    </p:anim>
                                    <p:anim calcmode="lin" valueType="num">
                                      <p:cBhvr>
                                        <p:cTn id="102" dur="1000"/>
                                        <p:tgtEl>
                                          <p:spTgt spid="21"/>
                                        </p:tgtEl>
                                        <p:attrNameLst>
                                          <p:attrName>ppt_h</p:attrName>
                                        </p:attrNameLst>
                                      </p:cBhvr>
                                      <p:tavLst>
                                        <p:tav tm="0">
                                          <p:val>
                                            <p:strVal val="ppt_h"/>
                                          </p:val>
                                        </p:tav>
                                        <p:tav tm="100000">
                                          <p:val>
                                            <p:strVal val="ppt_h"/>
                                          </p:val>
                                        </p:tav>
                                      </p:tavLst>
                                    </p:anim>
                                    <p:animEffect transition="out" filter="fade">
                                      <p:cBhvr>
                                        <p:cTn id="103" dur="1000"/>
                                        <p:tgtEl>
                                          <p:spTgt spid="21"/>
                                        </p:tgtEl>
                                      </p:cBhvr>
                                    </p:animEffect>
                                    <p:set>
                                      <p:cBhvr>
                                        <p:cTn id="104" dur="1" fill="hold">
                                          <p:stCondLst>
                                            <p:cond delay="999"/>
                                          </p:stCondLst>
                                        </p:cTn>
                                        <p:tgtEl>
                                          <p:spTgt spid="2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250"/>
                                        <p:tgtEl>
                                          <p:spTgt spid="9"/>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250"/>
                                        <p:tgtEl>
                                          <p:spTgt spid="11"/>
                                        </p:tgtEl>
                                      </p:cBhvr>
                                    </p:animEffect>
                                  </p:childTnLst>
                                </p:cTn>
                              </p:par>
                              <p:par>
                                <p:cTn id="113" presetID="6" presetClass="emph" presetSubtype="0" fill="hold" grpId="3" nodeType="withEffect">
                                  <p:stCondLst>
                                    <p:cond delay="0"/>
                                  </p:stCondLst>
                                  <p:childTnLst>
                                    <p:animScale>
                                      <p:cBhvr>
                                        <p:cTn id="114" dur="2000" fill="hold"/>
                                        <p:tgtEl>
                                          <p:spTgt spid="9"/>
                                        </p:tgtEl>
                                      </p:cBhvr>
                                      <p:by x="113000" y="113000"/>
                                    </p:animScale>
                                  </p:childTnLst>
                                </p:cTn>
                              </p:par>
                              <p:par>
                                <p:cTn id="115" presetID="6" presetClass="emph" presetSubtype="0" fill="hold" grpId="3" nodeType="withEffect">
                                  <p:stCondLst>
                                    <p:cond delay="0"/>
                                  </p:stCondLst>
                                  <p:childTnLst>
                                    <p:animScale>
                                      <p:cBhvr>
                                        <p:cTn id="116" dur="2000" fill="hold"/>
                                        <p:tgtEl>
                                          <p:spTgt spid="11"/>
                                        </p:tgtEl>
                                      </p:cBhvr>
                                      <p:by x="113000" y="113000"/>
                                    </p:animScale>
                                  </p:childTnLst>
                                </p:cTn>
                              </p:par>
                              <p:par>
                                <p:cTn id="117" presetID="0" presetClass="path" presetSubtype="0" accel="50000" decel="50000" fill="hold" grpId="2" nodeType="withEffect">
                                  <p:stCondLst>
                                    <p:cond delay="0"/>
                                  </p:stCondLst>
                                  <p:childTnLst>
                                    <p:animMotion origin="layout" path="M -3.61111E-6 3.7037E-7 L -0.01145 -0.02454 " pathEditMode="relative" rAng="0" ptsTypes="AA">
                                      <p:cBhvr>
                                        <p:cTn id="118" dur="2000" fill="hold"/>
                                        <p:tgtEl>
                                          <p:spTgt spid="9"/>
                                        </p:tgtEl>
                                        <p:attrNameLst>
                                          <p:attrName>ppt_x</p:attrName>
                                          <p:attrName>ppt_y</p:attrName>
                                        </p:attrNameLst>
                                      </p:cBhvr>
                                      <p:rCtr x="-573" y="-1227"/>
                                    </p:animMotion>
                                  </p:childTnLst>
                                </p:cTn>
                              </p:par>
                              <p:par>
                                <p:cTn id="119" presetID="0" presetClass="path" presetSubtype="0" accel="50000" decel="50000" fill="hold" grpId="2" nodeType="withEffect">
                                  <p:stCondLst>
                                    <p:cond delay="0"/>
                                  </p:stCondLst>
                                  <p:childTnLst>
                                    <p:animMotion origin="layout" path="M 2.22222E-6 -1.11111E-6 L -0.33229 0.06829 " pathEditMode="relative" rAng="0" ptsTypes="AA">
                                      <p:cBhvr>
                                        <p:cTn id="120" dur="2000" fill="hold"/>
                                        <p:tgtEl>
                                          <p:spTgt spid="11"/>
                                        </p:tgtEl>
                                        <p:attrNameLst>
                                          <p:attrName>ppt_x</p:attrName>
                                          <p:attrName>ppt_y</p:attrName>
                                        </p:attrNameLst>
                                      </p:cBhvr>
                                      <p:rCtr x="-16615" y="3403"/>
                                    </p:animMotion>
                                  </p:childTnLst>
                                </p:cTn>
                              </p:par>
                              <p:par>
                                <p:cTn id="121" presetID="10" presetClass="exit" presetSubtype="0" fill="hold" grpId="2" nodeType="withEffect">
                                  <p:stCondLst>
                                    <p:cond delay="0"/>
                                  </p:stCondLst>
                                  <p:childTnLst>
                                    <p:animEffect transition="out" filter="fade">
                                      <p:cBhvr>
                                        <p:cTn id="122" dur="1250"/>
                                        <p:tgtEl>
                                          <p:spTgt spid="51202"/>
                                        </p:tgtEl>
                                      </p:cBhvr>
                                    </p:animEffect>
                                    <p:set>
                                      <p:cBhvr>
                                        <p:cTn id="123" dur="1" fill="hold">
                                          <p:stCondLst>
                                            <p:cond delay="1249"/>
                                          </p:stCondLst>
                                        </p:cTn>
                                        <p:tgtEl>
                                          <p:spTgt spid="51202"/>
                                        </p:tgtEl>
                                        <p:attrNameLst>
                                          <p:attrName>style.visibility</p:attrName>
                                        </p:attrNameLst>
                                      </p:cBhvr>
                                      <p:to>
                                        <p:strVal val="hidden"/>
                                      </p:to>
                                    </p:set>
                                  </p:childTnLst>
                                </p:cTn>
                              </p:par>
                              <p:par>
                                <p:cTn id="124" presetID="23" presetClass="exit" presetSubtype="16" fill="hold" grpId="2" nodeType="withEffect">
                                  <p:stCondLst>
                                    <p:cond delay="250"/>
                                  </p:stCondLst>
                                  <p:childTnLst>
                                    <p:anim calcmode="lin" valueType="num">
                                      <p:cBhvr>
                                        <p:cTn id="125" dur="500"/>
                                        <p:tgtEl>
                                          <p:spTgt spid="17"/>
                                        </p:tgtEl>
                                        <p:attrNameLst>
                                          <p:attrName>ppt_w</p:attrName>
                                        </p:attrNameLst>
                                      </p:cBhvr>
                                      <p:tavLst>
                                        <p:tav tm="0">
                                          <p:val>
                                            <p:strVal val="ppt_w"/>
                                          </p:val>
                                        </p:tav>
                                        <p:tav tm="100000">
                                          <p:val>
                                            <p:strVal val="4*ppt_w"/>
                                          </p:val>
                                        </p:tav>
                                      </p:tavLst>
                                    </p:anim>
                                    <p:anim calcmode="lin" valueType="num">
                                      <p:cBhvr>
                                        <p:cTn id="126" dur="500"/>
                                        <p:tgtEl>
                                          <p:spTgt spid="17"/>
                                        </p:tgtEl>
                                        <p:attrNameLst>
                                          <p:attrName>ppt_h</p:attrName>
                                        </p:attrNameLst>
                                      </p:cBhvr>
                                      <p:tavLst>
                                        <p:tav tm="0">
                                          <p:val>
                                            <p:strVal val="ppt_h"/>
                                          </p:val>
                                        </p:tav>
                                        <p:tav tm="100000">
                                          <p:val>
                                            <p:strVal val="4*ppt_h"/>
                                          </p:val>
                                        </p:tav>
                                      </p:tavLst>
                                    </p:anim>
                                    <p:set>
                                      <p:cBhvr>
                                        <p:cTn id="127" dur="1" fill="hold">
                                          <p:stCondLst>
                                            <p:cond delay="499"/>
                                          </p:stCondLst>
                                        </p:cTn>
                                        <p:tgtEl>
                                          <p:spTgt spid="17"/>
                                        </p:tgtEl>
                                        <p:attrNameLst>
                                          <p:attrName>style.visibility</p:attrName>
                                        </p:attrNameLst>
                                      </p:cBhvr>
                                      <p:to>
                                        <p:strVal val="hidden"/>
                                      </p:to>
                                    </p:set>
                                  </p:childTnLst>
                                </p:cTn>
                              </p:par>
                              <p:par>
                                <p:cTn id="128" presetID="23" presetClass="exit" presetSubtype="16" fill="hold" grpId="2" nodeType="withEffect">
                                  <p:stCondLst>
                                    <p:cond delay="250"/>
                                  </p:stCondLst>
                                  <p:childTnLst>
                                    <p:anim calcmode="lin" valueType="num">
                                      <p:cBhvr>
                                        <p:cTn id="129" dur="500"/>
                                        <p:tgtEl>
                                          <p:spTgt spid="18"/>
                                        </p:tgtEl>
                                        <p:attrNameLst>
                                          <p:attrName>ppt_w</p:attrName>
                                        </p:attrNameLst>
                                      </p:cBhvr>
                                      <p:tavLst>
                                        <p:tav tm="0">
                                          <p:val>
                                            <p:strVal val="ppt_w"/>
                                          </p:val>
                                        </p:tav>
                                        <p:tav tm="100000">
                                          <p:val>
                                            <p:strVal val="4*ppt_w"/>
                                          </p:val>
                                        </p:tav>
                                      </p:tavLst>
                                    </p:anim>
                                    <p:anim calcmode="lin" valueType="num">
                                      <p:cBhvr>
                                        <p:cTn id="130" dur="500"/>
                                        <p:tgtEl>
                                          <p:spTgt spid="18"/>
                                        </p:tgtEl>
                                        <p:attrNameLst>
                                          <p:attrName>ppt_h</p:attrName>
                                        </p:attrNameLst>
                                      </p:cBhvr>
                                      <p:tavLst>
                                        <p:tav tm="0">
                                          <p:val>
                                            <p:strVal val="ppt_h"/>
                                          </p:val>
                                        </p:tav>
                                        <p:tav tm="100000">
                                          <p:val>
                                            <p:strVal val="4*ppt_h"/>
                                          </p:val>
                                        </p:tav>
                                      </p:tavLst>
                                    </p:anim>
                                    <p:set>
                                      <p:cBhvr>
                                        <p:cTn id="131" dur="1" fill="hold">
                                          <p:stCondLst>
                                            <p:cond delay="499"/>
                                          </p:stCondLst>
                                        </p:cTn>
                                        <p:tgtEl>
                                          <p:spTgt spid="18"/>
                                        </p:tgtEl>
                                        <p:attrNameLst>
                                          <p:attrName>style.visibility</p:attrName>
                                        </p:attrNameLst>
                                      </p:cBhvr>
                                      <p:to>
                                        <p:strVal val="hidden"/>
                                      </p:to>
                                    </p:set>
                                  </p:childTnLst>
                                </p:cTn>
                              </p:par>
                              <p:par>
                                <p:cTn id="132" presetID="10" presetClass="exit" presetSubtype="0" fill="hold" grpId="3" nodeType="withEffect">
                                  <p:stCondLst>
                                    <p:cond delay="250"/>
                                  </p:stCondLst>
                                  <p:childTnLst>
                                    <p:animEffect transition="out" filter="fade">
                                      <p:cBhvr>
                                        <p:cTn id="133" dur="500"/>
                                        <p:tgtEl>
                                          <p:spTgt spid="17"/>
                                        </p:tgtEl>
                                      </p:cBhvr>
                                    </p:animEffect>
                                    <p:set>
                                      <p:cBhvr>
                                        <p:cTn id="134" dur="1" fill="hold">
                                          <p:stCondLst>
                                            <p:cond delay="499"/>
                                          </p:stCondLst>
                                        </p:cTn>
                                        <p:tgtEl>
                                          <p:spTgt spid="17"/>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3"/>
                                        </p:tgtEl>
                                      </p:cBhvr>
                                    </p:animEffect>
                                    <p:set>
                                      <p:cBhvr>
                                        <p:cTn id="137" dur="1" fill="hold">
                                          <p:stCondLst>
                                            <p:cond delay="499"/>
                                          </p:stCondLst>
                                        </p:cTn>
                                        <p:tgtEl>
                                          <p:spTgt spid="13"/>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5"/>
                                        </p:tgtEl>
                                      </p:cBhvr>
                                    </p:animEffect>
                                    <p:set>
                                      <p:cBhvr>
                                        <p:cTn id="140" dur="1" fill="hold">
                                          <p:stCondLst>
                                            <p:cond delay="499"/>
                                          </p:stCondLst>
                                        </p:cTn>
                                        <p:tgtEl>
                                          <p:spTgt spid="15"/>
                                        </p:tgtEl>
                                        <p:attrNameLst>
                                          <p:attrName>style.visibility</p:attrName>
                                        </p:attrNameLst>
                                      </p:cBhvr>
                                      <p:to>
                                        <p:strVal val="hidden"/>
                                      </p:to>
                                    </p:set>
                                  </p:childTnLst>
                                </p:cTn>
                              </p:par>
                              <p:par>
                                <p:cTn id="141" presetID="10" presetClass="exit" presetSubtype="0" fill="hold" grpId="2" nodeType="withEffect">
                                  <p:stCondLst>
                                    <p:cond delay="0"/>
                                  </p:stCondLst>
                                  <p:iterate type="lt">
                                    <p:tmPct val="0"/>
                                  </p:iterate>
                                  <p:childTnLst>
                                    <p:animEffect transition="out" filter="fade">
                                      <p:cBhvr>
                                        <p:cTn id="142" dur="500"/>
                                        <p:tgtEl>
                                          <p:spTgt spid="16"/>
                                        </p:tgtEl>
                                      </p:cBhvr>
                                    </p:animEffect>
                                    <p:set>
                                      <p:cBhvr>
                                        <p:cTn id="143" dur="1" fill="hold">
                                          <p:stCondLst>
                                            <p:cond delay="499"/>
                                          </p:stCondLst>
                                        </p:cTn>
                                        <p:tgtEl>
                                          <p:spTgt spid="16"/>
                                        </p:tgtEl>
                                        <p:attrNameLst>
                                          <p:attrName>style.visibility</p:attrName>
                                        </p:attrNameLst>
                                      </p:cBhvr>
                                      <p:to>
                                        <p:strVal val="hidden"/>
                                      </p:to>
                                    </p:set>
                                  </p:childTnLst>
                                </p:cTn>
                              </p:par>
                              <p:par>
                                <p:cTn id="144" presetID="10" presetClass="exit" presetSubtype="0" fill="hold" grpId="3" nodeType="withEffect">
                                  <p:stCondLst>
                                    <p:cond delay="0"/>
                                  </p:stCondLst>
                                  <p:childTnLst>
                                    <p:animEffect transition="out" filter="fade">
                                      <p:cBhvr>
                                        <p:cTn id="145" dur="500"/>
                                        <p:tgtEl>
                                          <p:spTgt spid="18"/>
                                        </p:tgtEl>
                                      </p:cBhvr>
                                    </p:animEffect>
                                    <p:set>
                                      <p:cBhvr>
                                        <p:cTn id="146" dur="1" fill="hold">
                                          <p:stCondLst>
                                            <p:cond delay="499"/>
                                          </p:stCondLst>
                                        </p:cTn>
                                        <p:tgtEl>
                                          <p:spTgt spid="18"/>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5"/>
                                        </p:tgtEl>
                                      </p:cBhvr>
                                    </p:animEffect>
                                    <p:set>
                                      <p:cBhvr>
                                        <p:cTn id="149" dur="1" fill="hold">
                                          <p:stCondLst>
                                            <p:cond delay="499"/>
                                          </p:stCondLst>
                                        </p:cTn>
                                        <p:tgtEl>
                                          <p:spTgt spid="5"/>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6"/>
                                        </p:tgtEl>
                                      </p:cBhvr>
                                    </p:animEffect>
                                    <p:set>
                                      <p:cBhvr>
                                        <p:cTn id="152" dur="1" fill="hold">
                                          <p:stCondLst>
                                            <p:cond delay="499"/>
                                          </p:stCondLst>
                                        </p:cTn>
                                        <p:tgtEl>
                                          <p:spTgt spid="6"/>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7"/>
                                        </p:tgtEl>
                                      </p:cBhvr>
                                    </p:animEffect>
                                    <p:set>
                                      <p:cBhvr>
                                        <p:cTn id="155" dur="1" fill="hold">
                                          <p:stCondLst>
                                            <p:cond delay="499"/>
                                          </p:stCondLst>
                                        </p:cTn>
                                        <p:tgtEl>
                                          <p:spTgt spid="7"/>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4"/>
                                        </p:tgtEl>
                                      </p:cBhvr>
                                    </p:animEffect>
                                    <p:set>
                                      <p:cBhvr>
                                        <p:cTn id="158" dur="1" fill="hold">
                                          <p:stCondLst>
                                            <p:cond delay="499"/>
                                          </p:stCondLst>
                                        </p:cTn>
                                        <p:tgtEl>
                                          <p:spTgt spid="4"/>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20"/>
                                        </p:tgtEl>
                                      </p:cBhvr>
                                    </p:animEffect>
                                    <p:set>
                                      <p:cBhvr>
                                        <p:cTn id="161" dur="1" fill="hold">
                                          <p:stCondLst>
                                            <p:cond delay="499"/>
                                          </p:stCondLst>
                                        </p:cTn>
                                        <p:tgtEl>
                                          <p:spTgt spid="20"/>
                                        </p:tgtEl>
                                        <p:attrNameLst>
                                          <p:attrName>style.visibility</p:attrName>
                                        </p:attrNameLst>
                                      </p:cBhvr>
                                      <p:to>
                                        <p:strVal val="hidden"/>
                                      </p:to>
                                    </p:set>
                                  </p:childTnLst>
                                </p:cTn>
                              </p:par>
                              <p:par>
                                <p:cTn id="162" presetID="10" presetClass="exit" presetSubtype="0" fill="hold" grpId="2" nodeType="withEffect">
                                  <p:stCondLst>
                                    <p:cond delay="0"/>
                                  </p:stCondLst>
                                  <p:childTnLst>
                                    <p:animEffect transition="out" filter="fade">
                                      <p:cBhvr>
                                        <p:cTn id="163" dur="500"/>
                                        <p:tgtEl>
                                          <p:spTgt spid="14"/>
                                        </p:tgtEl>
                                      </p:cBhvr>
                                    </p:animEffect>
                                    <p:set>
                                      <p:cBhvr>
                                        <p:cTn id="164" dur="1" fill="hold">
                                          <p:stCondLst>
                                            <p:cond delay="499"/>
                                          </p:stCondLst>
                                        </p:cTn>
                                        <p:tgtEl>
                                          <p:spTgt spid="14"/>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19"/>
                                        </p:tgtEl>
                                      </p:cBhvr>
                                    </p:animEffect>
                                    <p:set>
                                      <p:cBhvr>
                                        <p:cTn id="16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7" grpId="2" animBg="1"/>
      <p:bldP spid="17" grpId="3" animBg="1"/>
      <p:bldP spid="18" grpId="0" animBg="1"/>
      <p:bldP spid="18" grpId="1" animBg="1"/>
      <p:bldP spid="18" grpId="2" animBg="1"/>
      <p:bldP spid="18" grpId="3" animBg="1"/>
      <p:bldP spid="20" grpId="0"/>
      <p:bldP spid="20" grpId="1"/>
      <p:bldP spid="20" grpId="2"/>
      <p:bldP spid="7" grpId="0"/>
      <p:bldP spid="7" grpId="1"/>
      <p:bldP spid="7" grpId="2"/>
      <p:bldP spid="6" grpId="0"/>
      <p:bldP spid="6" grpId="1"/>
      <p:bldP spid="6" grpId="2"/>
      <p:bldP spid="8" grpId="0"/>
      <p:bldP spid="8" grpId="1"/>
      <p:bldP spid="8" grpId="2"/>
      <p:bldP spid="14" grpId="0"/>
      <p:bldP spid="14" grpId="1"/>
      <p:bldP spid="14" grpId="2"/>
      <p:bldP spid="51202" grpId="0"/>
      <p:bldP spid="51202" grpId="1"/>
      <p:bldP spid="51202" grpId="2"/>
      <p:bldP spid="4" grpId="0"/>
      <p:bldP spid="4" grpId="1"/>
      <p:bldP spid="9" grpId="0"/>
      <p:bldP spid="9" grpId="1"/>
      <p:bldP spid="9" grpId="2"/>
      <p:bldP spid="9" grpId="3"/>
      <p:bldP spid="5" grpId="0"/>
      <p:bldP spid="5" grpId="1"/>
      <p:bldP spid="11" grpId="0"/>
      <p:bldP spid="11" grpId="2"/>
      <p:bldP spid="11" grpId="3"/>
      <p:bldP spid="11" grpId="4"/>
      <p:bldP spid="12" grpId="0"/>
      <p:bldP spid="12" grpId="1"/>
      <p:bldP spid="13" grpId="0"/>
      <p:bldP spid="13" grpId="1"/>
      <p:bldP spid="15" grpId="0"/>
      <p:bldP spid="15" grpId="1"/>
      <p:bldP spid="16" grpId="0"/>
      <p:bldP spid="16" grpId="1"/>
      <p:bldP spid="16" grpId="2"/>
      <p:bldP spid="19" grpId="0"/>
      <p:bldP spid="19" grpId="1"/>
      <p:bldP spid="21" grpId="0"/>
      <p:bldP spid="21" grpI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820" r="3127"/>
          <a:stretch/>
        </p:blipFill>
        <p:spPr>
          <a:xfrm>
            <a:off x="0" y="0"/>
            <a:ext cx="9144000" cy="6858000"/>
          </a:xfrm>
          <a:prstGeom prst="rect">
            <a:avLst/>
          </a:prstGeom>
        </p:spPr>
      </p:pic>
      <p:sp>
        <p:nvSpPr>
          <p:cNvPr id="10" name="Rectangle 2">
            <a:extLst>
              <a:ext uri="{FF2B5EF4-FFF2-40B4-BE49-F238E27FC236}">
                <a16:creationId xmlns:a16="http://schemas.microsoft.com/office/drawing/2014/main" id="{850177D4-4655-4A9C-BE95-BAD27D814581}"/>
              </a:ext>
            </a:extLst>
          </p:cNvPr>
          <p:cNvSpPr txBox="1">
            <a:spLocks noChangeArrowheads="1"/>
          </p:cNvSpPr>
          <p:nvPr/>
        </p:nvSpPr>
        <p:spPr bwMode="auto">
          <a:xfrm>
            <a:off x="2816734" y="2271072"/>
            <a:ext cx="5263002" cy="70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who loves another</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4" name="Rectangle 2"/>
          <p:cNvSpPr txBox="1">
            <a:spLocks noChangeArrowheads="1"/>
          </p:cNvSpPr>
          <p:nvPr/>
        </p:nvSpPr>
        <p:spPr bwMode="auto">
          <a:xfrm>
            <a:off x="1983581" y="3288506"/>
            <a:ext cx="594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fulfillment of the law</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52226" name="Rectangle 2"/>
          <p:cNvSpPr>
            <a:spLocks noGrp="1" noChangeArrowheads="1"/>
          </p:cNvSpPr>
          <p:nvPr>
            <p:ph type="title"/>
          </p:nvPr>
        </p:nvSpPr>
        <p:spPr>
          <a:xfrm>
            <a:off x="685800" y="1943898"/>
            <a:ext cx="7696200" cy="2925762"/>
          </a:xfrm>
        </p:spPr>
        <p:txBody>
          <a:bodyPr/>
          <a:lstStyle/>
          <a:p>
            <a:pPr eaLnBrk="1" hangingPunct="1"/>
            <a:r>
              <a:rPr lang="en-US" altLang="en-US" sz="480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Love does no harm to a neighbor; therefore love is the fulfillment of the law.</a:t>
            </a:r>
            <a:r>
              <a:rPr lang="en-US" alt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Romans 13:10</a:t>
            </a:r>
            <a:r>
              <a:rPr lang="en-US" alt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7" name="Rectangle 2">
            <a:extLst>
              <a:ext uri="{FF2B5EF4-FFF2-40B4-BE49-F238E27FC236}">
                <a16:creationId xmlns:a16="http://schemas.microsoft.com/office/drawing/2014/main" id="{1F75D29A-2159-48B3-831C-29AF088DA082}"/>
              </a:ext>
            </a:extLst>
          </p:cNvPr>
          <p:cNvSpPr txBox="1">
            <a:spLocks noChangeArrowheads="1"/>
          </p:cNvSpPr>
          <p:nvPr/>
        </p:nvSpPr>
        <p:spPr bwMode="auto">
          <a:xfrm>
            <a:off x="2002066" y="3464417"/>
            <a:ext cx="5918442" cy="72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fulfillment of the law</a:t>
            </a:r>
            <a:endParaRPr kumimoji="0" lang="en-US" altLang="en-US" sz="48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8" name="Rectangle 2">
            <a:extLst>
              <a:ext uri="{FF2B5EF4-FFF2-40B4-BE49-F238E27FC236}">
                <a16:creationId xmlns:a16="http://schemas.microsoft.com/office/drawing/2014/main" id="{A7F2BFF7-D20A-4E83-AB7B-58A41BC2C831}"/>
              </a:ext>
            </a:extLst>
          </p:cNvPr>
          <p:cNvSpPr txBox="1">
            <a:spLocks noChangeArrowheads="1"/>
          </p:cNvSpPr>
          <p:nvPr/>
        </p:nvSpPr>
        <p:spPr bwMode="auto">
          <a:xfrm>
            <a:off x="3897461" y="2119172"/>
            <a:ext cx="2140268" cy="96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Trust</a:t>
            </a:r>
            <a:endParaRPr lang="en-US" altLang="en-US" sz="60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5" name="Rectangle 2">
            <a:extLst>
              <a:ext uri="{FF2B5EF4-FFF2-40B4-BE49-F238E27FC236}">
                <a16:creationId xmlns:a16="http://schemas.microsoft.com/office/drawing/2014/main" id="{8A547690-1166-4EB4-B840-D3A52ECDD0B1}"/>
              </a:ext>
            </a:extLst>
          </p:cNvPr>
          <p:cNvSpPr txBox="1">
            <a:spLocks noChangeArrowheads="1"/>
          </p:cNvSpPr>
          <p:nvPr/>
        </p:nvSpPr>
        <p:spPr bwMode="auto">
          <a:xfrm>
            <a:off x="1552351" y="3001201"/>
            <a:ext cx="5880100" cy="70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3175" cmpd="sng">
                  <a:solidFill>
                    <a:srgbClr val="FFFF00"/>
                  </a:solidFill>
                  <a:prstDash val="solid"/>
                </a:ln>
                <a:solidFill>
                  <a:srgbClr val="FF0000"/>
                </a:solidFill>
                <a:effectLst>
                  <a:outerShdw blurRad="63500" dir="3600000" algn="tl" rotWithShape="0">
                    <a:srgbClr val="000000">
                      <a:alpha val="70000"/>
                    </a:srgbClr>
                  </a:outerShdw>
                </a:effectLst>
              </a:rPr>
              <a:t>has fulfilled the law</a:t>
            </a:r>
            <a:endParaRPr lang="en-US" altLang="en-US" sz="3200" i="1" kern="0" dirty="0">
              <a:ln w="3175" cmpd="sng">
                <a:solidFill>
                  <a:srgbClr val="FFFF00"/>
                </a:solidFill>
                <a:prstDash val="solid"/>
              </a:ln>
              <a:solidFill>
                <a:srgbClr val="FF0000"/>
              </a:solidFill>
              <a:effectLst>
                <a:outerShdw blurRad="63500" dir="3600000" algn="tl" rotWithShape="0">
                  <a:srgbClr val="000000">
                    <a:alpha val="70000"/>
                  </a:srgbClr>
                </a:outerShdw>
              </a:effectLst>
            </a:endParaRPr>
          </a:p>
        </p:txBody>
      </p:sp>
      <p:sp>
        <p:nvSpPr>
          <p:cNvPr id="9" name="Rectangle 2">
            <a:extLst>
              <a:ext uri="{FF2B5EF4-FFF2-40B4-BE49-F238E27FC236}">
                <a16:creationId xmlns:a16="http://schemas.microsoft.com/office/drawing/2014/main" id="{9495CF05-EA32-4F85-BA46-7416190F5489}"/>
              </a:ext>
            </a:extLst>
          </p:cNvPr>
          <p:cNvSpPr txBox="1">
            <a:spLocks noChangeArrowheads="1"/>
          </p:cNvSpPr>
          <p:nvPr/>
        </p:nvSpPr>
        <p:spPr bwMode="auto">
          <a:xfrm>
            <a:off x="729607" y="568566"/>
            <a:ext cx="7696200" cy="393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Owe no one anything except to love one another, for he who loves another has fulfilled the law.</a:t>
            </a:r>
            <a:r>
              <a:rPr lang="en-US" altLang="en-US" kern="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altLang="en-US" sz="3200" i="1" kern="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Romans 13:8 </a:t>
            </a:r>
            <a:r>
              <a:rPr lang="en-US" altLang="en-US" sz="4000" i="1" kern="0"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5" name="Rectangle 2">
            <a:extLst>
              <a:ext uri="{FF2B5EF4-FFF2-40B4-BE49-F238E27FC236}">
                <a16:creationId xmlns:a16="http://schemas.microsoft.com/office/drawing/2014/main" id="{D7311BB1-39E1-4AA8-BE2A-3DCD3764F7DF}"/>
              </a:ext>
            </a:extLst>
          </p:cNvPr>
          <p:cNvSpPr txBox="1">
            <a:spLocks noChangeArrowheads="1"/>
          </p:cNvSpPr>
          <p:nvPr/>
        </p:nvSpPr>
        <p:spPr bwMode="auto">
          <a:xfrm>
            <a:off x="3931804" y="2118072"/>
            <a:ext cx="1771289" cy="96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sz="4800"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11" name="Rectangle 2">
            <a:extLst>
              <a:ext uri="{FF2B5EF4-FFF2-40B4-BE49-F238E27FC236}">
                <a16:creationId xmlns:a16="http://schemas.microsoft.com/office/drawing/2014/main" id="{0DBF829F-F1E9-4A43-9CF1-8A76C0F4F9D5}"/>
              </a:ext>
            </a:extLst>
          </p:cNvPr>
          <p:cNvSpPr txBox="1">
            <a:spLocks noChangeArrowheads="1"/>
          </p:cNvSpPr>
          <p:nvPr/>
        </p:nvSpPr>
        <p:spPr bwMode="auto">
          <a:xfrm>
            <a:off x="1526255" y="2959607"/>
            <a:ext cx="5938963" cy="73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has fulfilled the law</a:t>
            </a:r>
            <a:endParaRPr kumimoji="0" lang="en-US" altLang="en-US" sz="48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12" name="Rectangle 2">
            <a:extLst>
              <a:ext uri="{FF2B5EF4-FFF2-40B4-BE49-F238E27FC236}">
                <a16:creationId xmlns:a16="http://schemas.microsoft.com/office/drawing/2014/main" id="{6583E874-5BCB-4C8B-960A-9EBABB09337B}"/>
              </a:ext>
            </a:extLst>
          </p:cNvPr>
          <p:cNvSpPr txBox="1">
            <a:spLocks noChangeArrowheads="1"/>
          </p:cNvSpPr>
          <p:nvPr/>
        </p:nvSpPr>
        <p:spPr bwMode="auto">
          <a:xfrm>
            <a:off x="2738099" y="2225402"/>
            <a:ext cx="5412920" cy="74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who loves another</a:t>
            </a:r>
            <a:endParaRPr kumimoji="0" lang="en-US" altLang="en-US" sz="4800"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16" name="Rectangle 6">
            <a:extLst>
              <a:ext uri="{FF2B5EF4-FFF2-40B4-BE49-F238E27FC236}">
                <a16:creationId xmlns:a16="http://schemas.microsoft.com/office/drawing/2014/main" id="{7FE68148-0215-47E5-99DF-2995E71E331F}"/>
              </a:ext>
            </a:extLst>
          </p:cNvPr>
          <p:cNvSpPr>
            <a:spLocks noChangeArrowheads="1"/>
          </p:cNvSpPr>
          <p:nvPr/>
        </p:nvSpPr>
        <p:spPr bwMode="auto">
          <a:xfrm>
            <a:off x="4059280" y="2241884"/>
            <a:ext cx="1816768" cy="70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loves</a:t>
            </a:r>
            <a:endParaRPr kumimoji="0" lang="en-US" sz="4800" i="1"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endParaRPr>
          </a:p>
        </p:txBody>
      </p:sp>
      <p:sp>
        <p:nvSpPr>
          <p:cNvPr id="17" name="Oval 44">
            <a:extLst>
              <a:ext uri="{FF2B5EF4-FFF2-40B4-BE49-F238E27FC236}">
                <a16:creationId xmlns:a16="http://schemas.microsoft.com/office/drawing/2014/main" id="{216DDF80-BB1C-495C-A505-CAA1515CD2CF}"/>
              </a:ext>
            </a:extLst>
          </p:cNvPr>
          <p:cNvSpPr/>
          <p:nvPr/>
        </p:nvSpPr>
        <p:spPr>
          <a:xfrm>
            <a:off x="7465219" y="2772568"/>
            <a:ext cx="716756" cy="708819"/>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6" name="Rectangle 2" hidden="1">
            <a:extLst>
              <a:ext uri="{FF2B5EF4-FFF2-40B4-BE49-F238E27FC236}">
                <a16:creationId xmlns:a16="http://schemas.microsoft.com/office/drawing/2014/main" id="{83C52572-E55C-4BE3-A2D3-0D744B7F5B1F}"/>
              </a:ext>
            </a:extLst>
          </p:cNvPr>
          <p:cNvSpPr txBox="1">
            <a:spLocks noChangeArrowheads="1"/>
          </p:cNvSpPr>
          <p:nvPr/>
        </p:nvSpPr>
        <p:spPr bwMode="auto">
          <a:xfrm>
            <a:off x="2685405" y="3033713"/>
            <a:ext cx="1488925" cy="88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noFill/>
                  <a:prstDash val="solid"/>
                </a:ln>
                <a:solidFill>
                  <a:srgbClr val="FF0000"/>
                </a:solidFill>
                <a:effectLst>
                  <a:outerShdw blurRad="63500" dir="3600000" algn="tl" rotWithShape="0">
                    <a:srgbClr val="000000">
                      <a:alpha val="70000"/>
                    </a:srgbClr>
                  </a:outerShdw>
                </a:effectLst>
              </a:rPr>
              <a:t>love</a:t>
            </a:r>
            <a:endParaRPr lang="en-US" altLang="en-US" i="1" kern="0" dirty="0">
              <a:ln w="18415" cmpd="sng">
                <a:no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600"/>
                                        <p:tgtEl>
                                          <p:spTgt spid="10"/>
                                        </p:tgtEl>
                                      </p:cBhvr>
                                    </p:animEffect>
                                  </p:childTnLst>
                                </p:cTn>
                              </p:par>
                              <p:par>
                                <p:cTn id="15" presetID="18" presetClass="emph" presetSubtype="0" fill="hold" grpId="1" nodeType="withEffect">
                                  <p:stCondLst>
                                    <p:cond delay="0"/>
                                  </p:stCondLst>
                                  <p:childTnLst>
                                    <p:set>
                                      <p:cBhvr override="childStyle">
                                        <p:cTn id="16" dur="600" fill="hold"/>
                                        <p:tgtEl>
                                          <p:spTgt spid="10"/>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600"/>
                                        <p:tgtEl>
                                          <p:spTgt spid="12"/>
                                        </p:tgtEl>
                                      </p:cBhvr>
                                    </p:animEffect>
                                  </p:childTnLst>
                                </p:cTn>
                              </p:par>
                              <p:par>
                                <p:cTn id="20" presetID="21" presetClass="entr" presetSubtype="8"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wheel(8)">
                                      <p:cBhvr>
                                        <p:cTn id="22" dur="1500"/>
                                        <p:tgtEl>
                                          <p:spTgt spid="16"/>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600"/>
                                        <p:tgtEl>
                                          <p:spTgt spid="15"/>
                                        </p:tgtEl>
                                      </p:cBhvr>
                                    </p:animEffect>
                                  </p:childTnLst>
                                </p:cTn>
                              </p:par>
                              <p:par>
                                <p:cTn id="26" presetID="18" presetClass="emph" presetSubtype="0" fill="hold" grpId="1" nodeType="withEffect">
                                  <p:stCondLst>
                                    <p:cond delay="500"/>
                                  </p:stCondLst>
                                  <p:childTnLst>
                                    <p:set>
                                      <p:cBhvr override="childStyle">
                                        <p:cTn id="27" dur="600" fill="hold"/>
                                        <p:tgtEl>
                                          <p:spTgt spid="15"/>
                                        </p:tgtEl>
                                        <p:attrNameLst>
                                          <p:attrName>style.textDecorationUnderline</p:attrName>
                                        </p:attrNameLst>
                                      </p:cBhvr>
                                      <p:to>
                                        <p:strVal val="true"/>
                                      </p:to>
                                    </p:set>
                                  </p:childTnLst>
                                </p:cTn>
                              </p:par>
                              <p:par>
                                <p:cTn id="28" presetID="22" presetClass="entr" presetSubtype="8" fill="hold" grpId="0" nodeType="with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6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grpId="0" nodeType="clickEffect">
                                  <p:stCondLst>
                                    <p:cond delay="500"/>
                                  </p:stCondLst>
                                  <p:childTnLst>
                                    <p:set>
                                      <p:cBhvr>
                                        <p:cTn id="34" dur="1" fill="hold">
                                          <p:stCondLst>
                                            <p:cond delay="0"/>
                                          </p:stCondLst>
                                        </p:cTn>
                                        <p:tgtEl>
                                          <p:spTgt spid="52226"/>
                                        </p:tgtEl>
                                        <p:attrNameLst>
                                          <p:attrName>style.visibility</p:attrName>
                                        </p:attrNameLst>
                                      </p:cBhvr>
                                      <p:to>
                                        <p:strVal val="visible"/>
                                      </p:to>
                                    </p:set>
                                    <p:anim calcmode="lin" valueType="num">
                                      <p:cBhvr additive="base">
                                        <p:cTn id="35" dur="750" fill="hold"/>
                                        <p:tgtEl>
                                          <p:spTgt spid="52226"/>
                                        </p:tgtEl>
                                        <p:attrNameLst>
                                          <p:attrName>ppt_x</p:attrName>
                                        </p:attrNameLst>
                                      </p:cBhvr>
                                      <p:tavLst>
                                        <p:tav tm="0">
                                          <p:val>
                                            <p:strVal val="0-#ppt_w/2"/>
                                          </p:val>
                                        </p:tav>
                                        <p:tav tm="100000">
                                          <p:val>
                                            <p:strVal val="#ppt_x"/>
                                          </p:val>
                                        </p:tav>
                                      </p:tavLst>
                                    </p:anim>
                                    <p:anim calcmode="lin" valueType="num">
                                      <p:cBhvr additive="base">
                                        <p:cTn id="36" dur="750" fill="hold"/>
                                        <p:tgtEl>
                                          <p:spTgt spid="52226"/>
                                        </p:tgtEl>
                                        <p:attrNameLst>
                                          <p:attrName>ppt_y</p:attrName>
                                        </p:attrNameLst>
                                      </p:cBhvr>
                                      <p:tavLst>
                                        <p:tav tm="0">
                                          <p:val>
                                            <p:strVal val="1+#ppt_h/2"/>
                                          </p:val>
                                        </p:tav>
                                        <p:tav tm="100000">
                                          <p:val>
                                            <p:strVal val="#ppt_y"/>
                                          </p:val>
                                        </p:tav>
                                      </p:tavLst>
                                    </p:anim>
                                  </p:childTnLst>
                                </p:cTn>
                              </p:par>
                              <p:par>
                                <p:cTn id="37" presetID="2" presetClass="exit" presetSubtype="3" fill="hold" grpId="1" nodeType="withEffect">
                                  <p:stCondLst>
                                    <p:cond delay="0"/>
                                  </p:stCondLst>
                                  <p:childTnLst>
                                    <p:anim calcmode="lin" valueType="num">
                                      <p:cBhvr additive="base">
                                        <p:cTn id="38" dur="750"/>
                                        <p:tgtEl>
                                          <p:spTgt spid="9"/>
                                        </p:tgtEl>
                                        <p:attrNameLst>
                                          <p:attrName>ppt_x</p:attrName>
                                        </p:attrNameLst>
                                      </p:cBhvr>
                                      <p:tavLst>
                                        <p:tav tm="0">
                                          <p:val>
                                            <p:strVal val="ppt_x"/>
                                          </p:val>
                                        </p:tav>
                                        <p:tav tm="100000">
                                          <p:val>
                                            <p:strVal val="1+ppt_w/2"/>
                                          </p:val>
                                        </p:tav>
                                      </p:tavLst>
                                    </p:anim>
                                    <p:anim calcmode="lin" valueType="num">
                                      <p:cBhvr additive="base">
                                        <p:cTn id="39" dur="750"/>
                                        <p:tgtEl>
                                          <p:spTgt spid="9"/>
                                        </p:tgtEl>
                                        <p:attrNameLst>
                                          <p:attrName>ppt_y</p:attrName>
                                        </p:attrNameLst>
                                      </p:cBhvr>
                                      <p:tavLst>
                                        <p:tav tm="0">
                                          <p:val>
                                            <p:strVal val="ppt_y"/>
                                          </p:val>
                                        </p:tav>
                                        <p:tav tm="100000">
                                          <p:val>
                                            <p:strVal val="0-ppt_h/2"/>
                                          </p:val>
                                        </p:tav>
                                      </p:tavLst>
                                    </p:anim>
                                    <p:set>
                                      <p:cBhvr>
                                        <p:cTn id="40" dur="1" fill="hold">
                                          <p:stCondLst>
                                            <p:cond delay="749"/>
                                          </p:stCondLst>
                                        </p:cTn>
                                        <p:tgtEl>
                                          <p:spTgt spid="9"/>
                                        </p:tgtEl>
                                        <p:attrNameLst>
                                          <p:attrName>style.visibility</p:attrName>
                                        </p:attrNameLst>
                                      </p:cBhvr>
                                      <p:to>
                                        <p:strVal val="hidden"/>
                                      </p:to>
                                    </p:set>
                                  </p:childTnLst>
                                </p:cTn>
                              </p:par>
                              <p:par>
                                <p:cTn id="41" presetID="2" presetClass="exit" presetSubtype="3" fill="hold" grpId="1" nodeType="withEffect">
                                  <p:stCondLst>
                                    <p:cond delay="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0-ppt_h/2"/>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3" fill="hold" grpId="1" nodeType="withEffect">
                                  <p:stCondLst>
                                    <p:cond delay="0"/>
                                  </p:stCondLst>
                                  <p:childTnLst>
                                    <p:anim calcmode="lin" valueType="num">
                                      <p:cBhvr additive="base">
                                        <p:cTn id="46" dur="750"/>
                                        <p:tgtEl>
                                          <p:spTgt spid="12"/>
                                        </p:tgtEl>
                                        <p:attrNameLst>
                                          <p:attrName>ppt_x</p:attrName>
                                        </p:attrNameLst>
                                      </p:cBhvr>
                                      <p:tavLst>
                                        <p:tav tm="0">
                                          <p:val>
                                            <p:strVal val="ppt_x"/>
                                          </p:val>
                                        </p:tav>
                                        <p:tav tm="100000">
                                          <p:val>
                                            <p:strVal val="1+ppt_w/2"/>
                                          </p:val>
                                        </p:tav>
                                      </p:tavLst>
                                    </p:anim>
                                    <p:anim calcmode="lin" valueType="num">
                                      <p:cBhvr additive="base">
                                        <p:cTn id="47" dur="750"/>
                                        <p:tgtEl>
                                          <p:spTgt spid="12"/>
                                        </p:tgtEl>
                                        <p:attrNameLst>
                                          <p:attrName>ppt_y</p:attrName>
                                        </p:attrNameLst>
                                      </p:cBhvr>
                                      <p:tavLst>
                                        <p:tav tm="0">
                                          <p:val>
                                            <p:strVal val="ppt_y"/>
                                          </p:val>
                                        </p:tav>
                                        <p:tav tm="100000">
                                          <p:val>
                                            <p:strVal val="0-ppt_h/2"/>
                                          </p:val>
                                        </p:tav>
                                      </p:tavLst>
                                    </p:anim>
                                    <p:set>
                                      <p:cBhvr>
                                        <p:cTn id="48" dur="1" fill="hold">
                                          <p:stCondLst>
                                            <p:cond delay="749"/>
                                          </p:stCondLst>
                                        </p:cTn>
                                        <p:tgtEl>
                                          <p:spTgt spid="12"/>
                                        </p:tgtEl>
                                        <p:attrNameLst>
                                          <p:attrName>style.visibility</p:attrName>
                                        </p:attrNameLst>
                                      </p:cBhvr>
                                      <p:to>
                                        <p:strVal val="hidden"/>
                                      </p:to>
                                    </p:set>
                                  </p:childTnLst>
                                </p:cTn>
                              </p:par>
                              <p:par>
                                <p:cTn id="49" presetID="2" presetClass="exit" presetSubtype="3" fill="hold" grpId="1" nodeType="withEffect">
                                  <p:stCondLst>
                                    <p:cond delay="0"/>
                                  </p:stCondLst>
                                  <p:childTnLst>
                                    <p:anim calcmode="lin" valueType="num">
                                      <p:cBhvr additive="base">
                                        <p:cTn id="50" dur="750"/>
                                        <p:tgtEl>
                                          <p:spTgt spid="11"/>
                                        </p:tgtEl>
                                        <p:attrNameLst>
                                          <p:attrName>ppt_x</p:attrName>
                                        </p:attrNameLst>
                                      </p:cBhvr>
                                      <p:tavLst>
                                        <p:tav tm="0">
                                          <p:val>
                                            <p:strVal val="ppt_x"/>
                                          </p:val>
                                        </p:tav>
                                        <p:tav tm="100000">
                                          <p:val>
                                            <p:strVal val="1+ppt_w/2"/>
                                          </p:val>
                                        </p:tav>
                                      </p:tavLst>
                                    </p:anim>
                                    <p:anim calcmode="lin" valueType="num">
                                      <p:cBhvr additive="base">
                                        <p:cTn id="51" dur="750"/>
                                        <p:tgtEl>
                                          <p:spTgt spid="11"/>
                                        </p:tgtEl>
                                        <p:attrNameLst>
                                          <p:attrName>ppt_y</p:attrName>
                                        </p:attrNameLst>
                                      </p:cBhvr>
                                      <p:tavLst>
                                        <p:tav tm="0">
                                          <p:val>
                                            <p:strVal val="ppt_y"/>
                                          </p:val>
                                        </p:tav>
                                        <p:tav tm="100000">
                                          <p:val>
                                            <p:strVal val="0-ppt_h/2"/>
                                          </p:val>
                                        </p:tav>
                                      </p:tavLst>
                                    </p:anim>
                                    <p:set>
                                      <p:cBhvr>
                                        <p:cTn id="52" dur="1" fill="hold">
                                          <p:stCondLst>
                                            <p:cond delay="749"/>
                                          </p:stCondLst>
                                        </p:cTn>
                                        <p:tgtEl>
                                          <p:spTgt spid="11"/>
                                        </p:tgtEl>
                                        <p:attrNameLst>
                                          <p:attrName>style.visibility</p:attrName>
                                        </p:attrNameLst>
                                      </p:cBhvr>
                                      <p:to>
                                        <p:strVal val="hidden"/>
                                      </p:to>
                                    </p:set>
                                  </p:childTnLst>
                                </p:cTn>
                              </p:par>
                              <p:par>
                                <p:cTn id="53" presetID="2" presetClass="exit" presetSubtype="3" fill="hold" grpId="2" nodeType="withEffect">
                                  <p:stCondLst>
                                    <p:cond delay="0"/>
                                  </p:stCondLst>
                                  <p:childTnLst>
                                    <p:anim calcmode="lin" valueType="num">
                                      <p:cBhvr additive="base">
                                        <p:cTn id="54" dur="750"/>
                                        <p:tgtEl>
                                          <p:spTgt spid="10"/>
                                        </p:tgtEl>
                                        <p:attrNameLst>
                                          <p:attrName>ppt_x</p:attrName>
                                        </p:attrNameLst>
                                      </p:cBhvr>
                                      <p:tavLst>
                                        <p:tav tm="0">
                                          <p:val>
                                            <p:strVal val="ppt_x"/>
                                          </p:val>
                                        </p:tav>
                                        <p:tav tm="100000">
                                          <p:val>
                                            <p:strVal val="1+ppt_w/2"/>
                                          </p:val>
                                        </p:tav>
                                      </p:tavLst>
                                    </p:anim>
                                    <p:anim calcmode="lin" valueType="num">
                                      <p:cBhvr additive="base">
                                        <p:cTn id="55" dur="750"/>
                                        <p:tgtEl>
                                          <p:spTgt spid="10"/>
                                        </p:tgtEl>
                                        <p:attrNameLst>
                                          <p:attrName>ppt_y</p:attrName>
                                        </p:attrNameLst>
                                      </p:cBhvr>
                                      <p:tavLst>
                                        <p:tav tm="0">
                                          <p:val>
                                            <p:strVal val="ppt_y"/>
                                          </p:val>
                                        </p:tav>
                                        <p:tav tm="100000">
                                          <p:val>
                                            <p:strVal val="0-ppt_h/2"/>
                                          </p:val>
                                        </p:tav>
                                      </p:tavLst>
                                    </p:anim>
                                    <p:set>
                                      <p:cBhvr>
                                        <p:cTn id="56" dur="1" fill="hold">
                                          <p:stCondLst>
                                            <p:cond delay="749"/>
                                          </p:stCondLst>
                                        </p:cTn>
                                        <p:tgtEl>
                                          <p:spTgt spid="10"/>
                                        </p:tgtEl>
                                        <p:attrNameLst>
                                          <p:attrName>style.visibility</p:attrName>
                                        </p:attrNameLst>
                                      </p:cBhvr>
                                      <p:to>
                                        <p:strVal val="hidden"/>
                                      </p:to>
                                    </p:set>
                                  </p:childTnLst>
                                </p:cTn>
                              </p:par>
                              <p:par>
                                <p:cTn id="57" presetID="2" presetClass="exit" presetSubtype="3" fill="hold" grpId="2" nodeType="withEffect">
                                  <p:stCondLst>
                                    <p:cond delay="0"/>
                                  </p:stCondLst>
                                  <p:childTnLst>
                                    <p:anim calcmode="lin" valueType="num">
                                      <p:cBhvr additive="base">
                                        <p:cTn id="58" dur="750"/>
                                        <p:tgtEl>
                                          <p:spTgt spid="15"/>
                                        </p:tgtEl>
                                        <p:attrNameLst>
                                          <p:attrName>ppt_x</p:attrName>
                                        </p:attrNameLst>
                                      </p:cBhvr>
                                      <p:tavLst>
                                        <p:tav tm="0">
                                          <p:val>
                                            <p:strVal val="ppt_x"/>
                                          </p:val>
                                        </p:tav>
                                        <p:tav tm="100000">
                                          <p:val>
                                            <p:strVal val="1+ppt_w/2"/>
                                          </p:val>
                                        </p:tav>
                                      </p:tavLst>
                                    </p:anim>
                                    <p:anim calcmode="lin" valueType="num">
                                      <p:cBhvr additive="base">
                                        <p:cTn id="59" dur="750"/>
                                        <p:tgtEl>
                                          <p:spTgt spid="15"/>
                                        </p:tgtEl>
                                        <p:attrNameLst>
                                          <p:attrName>ppt_y</p:attrName>
                                        </p:attrNameLst>
                                      </p:cBhvr>
                                      <p:tavLst>
                                        <p:tav tm="0">
                                          <p:val>
                                            <p:strVal val="ppt_y"/>
                                          </p:val>
                                        </p:tav>
                                        <p:tav tm="100000">
                                          <p:val>
                                            <p:strVal val="0-ppt_h/2"/>
                                          </p:val>
                                        </p:tav>
                                      </p:tavLst>
                                    </p:anim>
                                    <p:set>
                                      <p:cBhvr>
                                        <p:cTn id="60" dur="1" fill="hold">
                                          <p:stCondLst>
                                            <p:cond delay="749"/>
                                          </p:stCondLst>
                                        </p:cTn>
                                        <p:tgtEl>
                                          <p:spTgt spid="15"/>
                                        </p:tgtEl>
                                        <p:attrNameLst>
                                          <p:attrName>style.visibility</p:attrName>
                                        </p:attrNameLst>
                                      </p:cBhvr>
                                      <p:to>
                                        <p:strVal val="hidden"/>
                                      </p:to>
                                    </p:set>
                                  </p:childTnLst>
                                </p:cTn>
                              </p:par>
                              <p:par>
                                <p:cTn id="61" presetID="0" presetClass="path" presetSubtype="0" accel="50000" decel="50000" fill="hold" grpId="2" nodeType="withEffect">
                                  <p:stCondLst>
                                    <p:cond delay="0"/>
                                  </p:stCondLst>
                                  <p:childTnLst>
                                    <p:animMotion origin="layout" path="M 3.88889E-6 -3.7037E-6 L 0.22691 0.07385 " pathEditMode="relative" rAng="0" ptsTypes="AA">
                                      <p:cBhvr>
                                        <p:cTn id="62" dur="1250" fill="hold"/>
                                        <p:tgtEl>
                                          <p:spTgt spid="5"/>
                                        </p:tgtEl>
                                        <p:attrNameLst>
                                          <p:attrName>ppt_x</p:attrName>
                                          <p:attrName>ppt_y</p:attrName>
                                        </p:attrNameLst>
                                      </p:cBhvr>
                                      <p:rCtr x="11337" y="3681"/>
                                    </p:animMotion>
                                  </p:childTnLst>
                                </p:cTn>
                              </p:par>
                            </p:childTnLst>
                          </p:cTn>
                        </p:par>
                        <p:par>
                          <p:cTn id="63" fill="hold">
                            <p:stCondLst>
                              <p:cond delay="1250"/>
                            </p:stCondLst>
                            <p:childTnLst>
                              <p:par>
                                <p:cTn id="64" presetID="10" presetClass="exit" presetSubtype="0" fill="hold" grpId="1" nodeType="afterEffect">
                                  <p:stCondLst>
                                    <p:cond delay="0"/>
                                  </p:stCondLst>
                                  <p:childTnLst>
                                    <p:animEffect transition="out" filter="fade">
                                      <p:cBhvr>
                                        <p:cTn id="65" dur="250"/>
                                        <p:tgtEl>
                                          <p:spTgt spid="5"/>
                                        </p:tgtEl>
                                      </p:cBhvr>
                                    </p:animEffect>
                                    <p:set>
                                      <p:cBhvr>
                                        <p:cTn id="66" dur="1" fill="hold">
                                          <p:stCondLst>
                                            <p:cond delay="249"/>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left)">
                                      <p:cBhvr>
                                        <p:cTn id="71" dur="500"/>
                                        <p:tgtEl>
                                          <p:spTgt spid="4"/>
                                        </p:tgtEl>
                                      </p:cBhvr>
                                    </p:animEffect>
                                  </p:childTnLst>
                                </p:cTn>
                              </p:par>
                              <p:par>
                                <p:cTn id="72" presetID="18" presetClass="emph" presetSubtype="0" fill="hold" grpId="1" nodeType="withEffect">
                                  <p:stCondLst>
                                    <p:cond delay="0"/>
                                  </p:stCondLst>
                                  <p:childTnLst>
                                    <p:set>
                                      <p:cBhvr override="childStyle">
                                        <p:cTn id="73" dur="500" fill="hold"/>
                                        <p:tgtEl>
                                          <p:spTgt spid="4"/>
                                        </p:tgtEl>
                                        <p:attrNameLst>
                                          <p:attrName>style.textDecorationUnderline</p:attrName>
                                        </p:attrNameLst>
                                      </p:cBhvr>
                                      <p:to>
                                        <p:strVal val="true"/>
                                      </p:to>
                                    </p:set>
                                  </p:childTnLst>
                                </p:cTn>
                              </p:par>
                              <p:par>
                                <p:cTn id="74" presetID="22" presetClass="entr" presetSubtype="8"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0" presetClass="entr" presetSubtype="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dissolve">
                                      <p:cBhvr>
                                        <p:cTn id="81" dur="500">
                                          <p:stCondLst>
                                            <p:cond delay="0"/>
                                          </p:stCondLst>
                                        </p:cTn>
                                        <p:tgtEl>
                                          <p:spTgt spid="17"/>
                                        </p:tgtEl>
                                      </p:cBhvr>
                                    </p:animEffect>
                                    <p:anim to="" calcmode="lin" valueType="num">
                                      <p:cBhvr>
                                        <p:cTn id="82"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250"/>
                                        <p:tgtEl>
                                          <p:spTgt spid="5"/>
                                        </p:tgtEl>
                                      </p:cBhvr>
                                    </p:animEffect>
                                  </p:childTnLst>
                                </p:cTn>
                              </p:par>
                              <p:par>
                                <p:cTn id="89" presetID="6" presetClass="emph" presetSubtype="0" fill="hold" grpId="3" nodeType="withEffect">
                                  <p:stCondLst>
                                    <p:cond delay="0"/>
                                  </p:stCondLst>
                                  <p:childTnLst>
                                    <p:animScale>
                                      <p:cBhvr>
                                        <p:cTn id="90" dur="2000" fill="hold"/>
                                        <p:tgtEl>
                                          <p:spTgt spid="5"/>
                                        </p:tgtEl>
                                      </p:cBhvr>
                                      <p:by x="91000" y="91000"/>
                                    </p:animScale>
                                  </p:childTnLst>
                                </p:cTn>
                              </p:par>
                              <p:par>
                                <p:cTn id="91" presetID="42" presetClass="path" presetSubtype="0" accel="50000" decel="50000" fill="hold" grpId="4" nodeType="withEffect">
                                  <p:stCondLst>
                                    <p:cond delay="0"/>
                                  </p:stCondLst>
                                  <p:childTnLst>
                                    <p:animMotion origin="layout" path="M 0.22691 0.07385 L -0.15226 0.1257 " pathEditMode="relative" rAng="0" ptsTypes="AA">
                                      <p:cBhvr>
                                        <p:cTn id="92" dur="2000" fill="hold"/>
                                        <p:tgtEl>
                                          <p:spTgt spid="5"/>
                                        </p:tgtEl>
                                        <p:attrNameLst>
                                          <p:attrName>ppt_x</p:attrName>
                                          <p:attrName>ppt_y</p:attrName>
                                        </p:attrNameLst>
                                      </p:cBhvr>
                                      <p:rCtr x="-18958" y="2593"/>
                                    </p:animMotion>
                                  </p:childTnLst>
                                </p:cTn>
                              </p:par>
                              <p:par>
                                <p:cTn id="93" presetID="10" presetClass="exit" presetSubtype="0" fill="hold" grpId="1" nodeType="withEffect">
                                  <p:stCondLst>
                                    <p:cond delay="0"/>
                                  </p:stCondLst>
                                  <p:childTnLst>
                                    <p:animEffect transition="out" filter="fade">
                                      <p:cBhvr>
                                        <p:cTn id="94" dur="1250"/>
                                        <p:tgtEl>
                                          <p:spTgt spid="52226"/>
                                        </p:tgtEl>
                                      </p:cBhvr>
                                    </p:animEffect>
                                    <p:set>
                                      <p:cBhvr>
                                        <p:cTn id="95" dur="1" fill="hold">
                                          <p:stCondLst>
                                            <p:cond delay="1249"/>
                                          </p:stCondLst>
                                        </p:cTn>
                                        <p:tgtEl>
                                          <p:spTgt spid="5222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4"/>
                                        </p:tgtEl>
                                      </p:cBhvr>
                                    </p:animEffect>
                                    <p:set>
                                      <p:cBhvr>
                                        <p:cTn id="101" dur="1" fill="hold">
                                          <p:stCondLst>
                                            <p:cond delay="499"/>
                                          </p:stCondLst>
                                        </p:cTn>
                                        <p:tgtEl>
                                          <p:spTgt spid="4"/>
                                        </p:tgtEl>
                                        <p:attrNameLst>
                                          <p:attrName>style.visibility</p:attrName>
                                        </p:attrNameLst>
                                      </p:cBhvr>
                                      <p:to>
                                        <p:strVal val="hidden"/>
                                      </p:to>
                                    </p:set>
                                  </p:childTnLst>
                                </p:cTn>
                              </p:par>
                              <p:par>
                                <p:cTn id="102" presetID="10" presetClass="exit" presetSubtype="0" fill="hold" grpId="1" nodeType="withEffect">
                                  <p:stCondLst>
                                    <p:cond delay="25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grpId="0" nodeType="clickEffect">
                                  <p:stCondLst>
                                    <p:cond delay="0"/>
                                  </p:stCondLst>
                                  <p:childTnLst>
                                    <p:set>
                                      <p:cBhvr>
                                        <p:cTn id="108" dur="1" fill="hold">
                                          <p:stCondLst>
                                            <p:cond delay="0"/>
                                          </p:stCondLst>
                                        </p:cTn>
                                        <p:tgtEl>
                                          <p:spTgt spid="8"/>
                                        </p:tgtEl>
                                        <p:attrNameLst>
                                          <p:attrName>style.visibility</p:attrName>
                                        </p:attrNameLst>
                                      </p:cBhvr>
                                      <p:to>
                                        <p:strVal val="visible"/>
                                      </p:to>
                                    </p:set>
                                    <p:anim calcmode="lin" valueType="num">
                                      <p:cBhvr>
                                        <p:cTn id="109" dur="1500" fill="hold"/>
                                        <p:tgtEl>
                                          <p:spTgt spid="8"/>
                                        </p:tgtEl>
                                        <p:attrNameLst>
                                          <p:attrName>ppt_w</p:attrName>
                                        </p:attrNameLst>
                                      </p:cBhvr>
                                      <p:tavLst>
                                        <p:tav tm="0">
                                          <p:val>
                                            <p:fltVal val="0"/>
                                          </p:val>
                                        </p:tav>
                                        <p:tav tm="100000">
                                          <p:val>
                                            <p:strVal val="#ppt_w"/>
                                          </p:val>
                                        </p:tav>
                                      </p:tavLst>
                                    </p:anim>
                                    <p:anim calcmode="lin" valueType="num">
                                      <p:cBhvr>
                                        <p:cTn id="110" dur="1500" fill="hold"/>
                                        <p:tgtEl>
                                          <p:spTgt spid="8"/>
                                        </p:tgtEl>
                                        <p:attrNameLst>
                                          <p:attrName>ppt_h</p:attrName>
                                        </p:attrNameLst>
                                      </p:cBhvr>
                                      <p:tavLst>
                                        <p:tav tm="0">
                                          <p:val>
                                            <p:fltVal val="0"/>
                                          </p:val>
                                        </p:tav>
                                        <p:tav tm="100000">
                                          <p:val>
                                            <p:strVal val="#ppt_h"/>
                                          </p:val>
                                        </p:tav>
                                      </p:tavLst>
                                    </p:anim>
                                  </p:childTnLst>
                                </p:cTn>
                              </p:par>
                              <p:par>
                                <p:cTn id="111" presetID="0" presetClass="path" presetSubtype="0" accel="50000" decel="50000" fill="hold" grpId="2" nodeType="withEffect">
                                  <p:stCondLst>
                                    <p:cond delay="0"/>
                                  </p:stCondLst>
                                  <p:childTnLst>
                                    <p:animMotion origin="layout" path="M 8.33333E-7 4.81481E-6 L 0.09062 0.14652 " pathEditMode="relative" rAng="0" ptsTypes="AA">
                                      <p:cBhvr>
                                        <p:cTn id="112" dur="1500" spd="-100000" fill="hold"/>
                                        <p:tgtEl>
                                          <p:spTgt spid="8"/>
                                        </p:tgtEl>
                                        <p:attrNameLst>
                                          <p:attrName>ppt_x</p:attrName>
                                          <p:attrName>ppt_y</p:attrName>
                                        </p:attrNameLst>
                                      </p:cBhvr>
                                      <p:rCtr x="4531" y="7315"/>
                                    </p:animMotion>
                                  </p:childTnLst>
                                </p:cTn>
                              </p:par>
                            </p:childTnLst>
                          </p:cTn>
                        </p:par>
                      </p:childTnLst>
                    </p:cTn>
                  </p:par>
                  <p:par>
                    <p:cTn id="113" fill="hold">
                      <p:stCondLst>
                        <p:cond delay="indefinite"/>
                      </p:stCondLst>
                      <p:childTnLst>
                        <p:par>
                          <p:cTn id="114" fill="hold">
                            <p:stCondLst>
                              <p:cond delay="0"/>
                            </p:stCondLst>
                            <p:childTnLst>
                              <p:par>
                                <p:cTn id="115" presetID="30" presetClass="exit" presetSubtype="0" fill="hold" grpId="1" nodeType="clickEffect">
                                  <p:stCondLst>
                                    <p:cond delay="0"/>
                                  </p:stCondLst>
                                  <p:childTnLst>
                                    <p:animEffect transition="out" filter="fade">
                                      <p:cBhvr>
                                        <p:cTn id="116" dur="800" accel="100000">
                                          <p:stCondLst>
                                            <p:cond delay="200"/>
                                          </p:stCondLst>
                                        </p:cTn>
                                        <p:tgtEl>
                                          <p:spTgt spid="8"/>
                                        </p:tgtEl>
                                      </p:cBhvr>
                                    </p:animEffect>
                                    <p:anim calcmode="lin" valueType="num">
                                      <p:cBhvr>
                                        <p:cTn id="117" dur="800" accel="100000">
                                          <p:stCondLst>
                                            <p:cond delay="200"/>
                                          </p:stCondLst>
                                        </p:cTn>
                                        <p:tgtEl>
                                          <p:spTgt spid="8"/>
                                        </p:tgtEl>
                                        <p:attrNameLst>
                                          <p:attrName>style.rotation</p:attrName>
                                        </p:attrNameLst>
                                      </p:cBhvr>
                                      <p:tavLst>
                                        <p:tav tm="0">
                                          <p:val>
                                            <p:fltVal val="0"/>
                                          </p:val>
                                        </p:tav>
                                        <p:tav tm="100000">
                                          <p:val>
                                            <p:fltVal val="-90"/>
                                          </p:val>
                                        </p:tav>
                                      </p:tavLst>
                                    </p:anim>
                                    <p:anim calcmode="lin" valueType="num">
                                      <p:cBhvr>
                                        <p:cTn id="118" dur="200" decel="100000"/>
                                        <p:tgtEl>
                                          <p:spTgt spid="8"/>
                                        </p:tgtEl>
                                        <p:attrNameLst>
                                          <p:attrName>ppt_x</p:attrName>
                                        </p:attrNameLst>
                                      </p:cBhvr>
                                      <p:tavLst>
                                        <p:tav tm="0">
                                          <p:val>
                                            <p:strVal val="ppt_x"/>
                                          </p:val>
                                        </p:tav>
                                        <p:tav tm="100000">
                                          <p:val>
                                            <p:strVal val="ppt_x-0.05"/>
                                          </p:val>
                                        </p:tav>
                                      </p:tavLst>
                                    </p:anim>
                                    <p:anim calcmode="lin" valueType="num">
                                      <p:cBhvr>
                                        <p:cTn id="119" dur="200" decel="100000"/>
                                        <p:tgtEl>
                                          <p:spTgt spid="8"/>
                                        </p:tgtEl>
                                        <p:attrNameLst>
                                          <p:attrName>ppt_y</p:attrName>
                                        </p:attrNameLst>
                                      </p:cBhvr>
                                      <p:tavLst>
                                        <p:tav tm="0">
                                          <p:val>
                                            <p:strVal val="ppt_y"/>
                                          </p:val>
                                        </p:tav>
                                        <p:tav tm="100000">
                                          <p:val>
                                            <p:strVal val="ppt_y+0.1"/>
                                          </p:val>
                                        </p:tav>
                                      </p:tavLst>
                                    </p:anim>
                                    <p:anim calcmode="lin" valueType="num">
                                      <p:cBhvr>
                                        <p:cTn id="120" dur="800" accel="100000">
                                          <p:stCondLst>
                                            <p:cond delay="200"/>
                                          </p:stCondLst>
                                        </p:cTn>
                                        <p:tgtEl>
                                          <p:spTgt spid="8"/>
                                        </p:tgtEl>
                                        <p:attrNameLst>
                                          <p:attrName>ppt_x</p:attrName>
                                        </p:attrNameLst>
                                      </p:cBhvr>
                                      <p:tavLst>
                                        <p:tav tm="0">
                                          <p:val>
                                            <p:strVal val="ppt_x"/>
                                          </p:val>
                                        </p:tav>
                                        <p:tav tm="100000">
                                          <p:val>
                                            <p:strVal val="ppt_x+0.4+0.05"/>
                                          </p:val>
                                        </p:tav>
                                      </p:tavLst>
                                    </p:anim>
                                    <p:anim calcmode="lin" valueType="num">
                                      <p:cBhvr>
                                        <p:cTn id="121" dur="800" accel="100000">
                                          <p:stCondLst>
                                            <p:cond delay="200"/>
                                          </p:stCondLst>
                                        </p:cTn>
                                        <p:tgtEl>
                                          <p:spTgt spid="8"/>
                                        </p:tgtEl>
                                        <p:attrNameLst>
                                          <p:attrName>ppt_y</p:attrName>
                                        </p:attrNameLst>
                                      </p:cBhvr>
                                      <p:tavLst>
                                        <p:tav tm="0">
                                          <p:val>
                                            <p:strVal val="ppt_y"/>
                                          </p:val>
                                        </p:tav>
                                        <p:tav tm="100000">
                                          <p:val>
                                            <p:strVal val="ppt_y-0.4-0.1"/>
                                          </p:val>
                                        </p:tav>
                                      </p:tavLst>
                                    </p:anim>
                                    <p:set>
                                      <p:cBhvr>
                                        <p:cTn id="12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4" grpId="0"/>
      <p:bldP spid="4" grpId="1"/>
      <p:bldP spid="4" grpId="2"/>
      <p:bldP spid="52226" grpId="0"/>
      <p:bldP spid="52226" grpId="1"/>
      <p:bldP spid="7" grpId="0"/>
      <p:bldP spid="7" grpId="1"/>
      <p:bldP spid="8" grpId="0"/>
      <p:bldP spid="8" grpId="1"/>
      <p:bldP spid="8" grpId="2"/>
      <p:bldP spid="15" grpId="0"/>
      <p:bldP spid="15" grpId="1"/>
      <p:bldP spid="15" grpId="2"/>
      <p:bldP spid="9" grpId="0"/>
      <p:bldP spid="9" grpId="1"/>
      <p:bldP spid="5" grpId="0"/>
      <p:bldP spid="5" grpId="1"/>
      <p:bldP spid="5" grpId="2"/>
      <p:bldP spid="5" grpId="3"/>
      <p:bldP spid="5" grpId="4"/>
      <p:bldP spid="11" grpId="0"/>
      <p:bldP spid="11" grpId="1"/>
      <p:bldP spid="12" grpId="0"/>
      <p:bldP spid="12" grpId="1"/>
      <p:bldP spid="16" grpId="0"/>
      <p:bldP spid="16" grpId="1"/>
      <p:bldP spid="17" grpId="0" animBg="1"/>
      <p:bldP spid="17"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ing-called-love-300x300">
            <a:extLst>
              <a:ext uri="{FF2B5EF4-FFF2-40B4-BE49-F238E27FC236}">
                <a16:creationId xmlns:a16="http://schemas.microsoft.com/office/drawing/2014/main" id="{5A471BE8-E6B3-484C-A965-2E004D4DD0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21771"/>
            <a:ext cx="6858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Content Placeholder 3">
            <a:extLst>
              <a:ext uri="{FF2B5EF4-FFF2-40B4-BE49-F238E27FC236}">
                <a16:creationId xmlns:a16="http://schemas.microsoft.com/office/drawing/2014/main" id="{354F3847-B682-4D3D-853D-BD4F9E7CCBCA}"/>
              </a:ext>
            </a:extLst>
          </p:cNvPr>
          <p:cNvPicPr>
            <a:picLocks noChangeAspect="1"/>
          </p:cNvPicPr>
          <p:nvPr/>
        </p:nvPicPr>
        <p:blipFill rotWithShape="1">
          <a:blip r:embed="rId4">
            <a:extLst>
              <a:ext uri="{28A0092B-C50C-407E-A947-70E740481C1C}">
                <a14:useLocalDpi xmlns:a14="http://schemas.microsoft.com/office/drawing/2010/main" val="0"/>
              </a:ext>
            </a:extLst>
          </a:blip>
          <a:srcRect l="1747" r="16594" b="322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a:extLst>
              <a:ext uri="{FF2B5EF4-FFF2-40B4-BE49-F238E27FC236}">
                <a16:creationId xmlns:a16="http://schemas.microsoft.com/office/drawing/2014/main" id="{A62164EF-0EB3-4945-8B1B-D169AA0EB8C0}"/>
              </a:ext>
            </a:extLst>
          </p:cNvPr>
          <p:cNvPicPr>
            <a:picLocks noChangeAspect="1"/>
          </p:cNvPicPr>
          <p:nvPr/>
        </p:nvPicPr>
        <p:blipFill rotWithShape="1">
          <a:blip r:embed="rId5">
            <a:extLst>
              <a:ext uri="{28A0092B-C50C-407E-A947-70E740481C1C}">
                <a14:useLocalDpi xmlns:a14="http://schemas.microsoft.com/office/drawing/2010/main" val="0"/>
              </a:ext>
            </a:extLst>
          </a:blip>
          <a:srcRect l="1090" r="733" b="1824"/>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a:extLst>
              <a:ext uri="{FF2B5EF4-FFF2-40B4-BE49-F238E27FC236}">
                <a16:creationId xmlns:a16="http://schemas.microsoft.com/office/drawing/2014/main" id="{39DD283C-087D-4922-8E4D-56FDEE4D0A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471" r="18117"/>
          <a:stretch/>
        </p:blipFill>
        <p:spPr>
          <a:xfrm>
            <a:off x="0" y="0"/>
            <a:ext cx="9144000" cy="6858000"/>
          </a:xfrm>
          <a:prstGeom prst="rect">
            <a:avLst/>
          </a:prstGeom>
        </p:spPr>
      </p:pic>
      <p:pic>
        <p:nvPicPr>
          <p:cNvPr id="8" name="Picture 1">
            <a:extLst>
              <a:ext uri="{FF2B5EF4-FFF2-40B4-BE49-F238E27FC236}">
                <a16:creationId xmlns:a16="http://schemas.microsoft.com/office/drawing/2014/main" id="{0B71C1F5-EDD3-40A6-AC5C-A29B5F9ED8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9" name="Picture 1">
            <a:extLst>
              <a:ext uri="{FF2B5EF4-FFF2-40B4-BE49-F238E27FC236}">
                <a16:creationId xmlns:a16="http://schemas.microsoft.com/office/drawing/2014/main" id="{D887FD7A-8E42-42A9-B05E-BB7C117E3638}"/>
              </a:ext>
            </a:extLst>
          </p:cNvPr>
          <p:cNvPicPr>
            <a:picLocks noChangeAspect="1"/>
          </p:cNvPicPr>
          <p:nvPr/>
        </p:nvPicPr>
        <p:blipFill rotWithShape="1">
          <a:blip r:embed="rId8">
            <a:extLst>
              <a:ext uri="{28A0092B-C50C-407E-A947-70E740481C1C}">
                <a14:useLocalDpi xmlns:a14="http://schemas.microsoft.com/office/drawing/2010/main" val="0"/>
              </a:ext>
            </a:extLst>
          </a:blip>
          <a:srcRect l="11885" r="10366"/>
          <a:stretch/>
        </p:blipFill>
        <p:spPr>
          <a:xfrm>
            <a:off x="0" y="0"/>
            <a:ext cx="9144000" cy="6858000"/>
          </a:xfrm>
          <a:prstGeom prst="rect">
            <a:avLst/>
          </a:prstGeom>
        </p:spPr>
      </p:pic>
      <p:pic>
        <p:nvPicPr>
          <p:cNvPr id="10" name="Picture 1">
            <a:extLst>
              <a:ext uri="{FF2B5EF4-FFF2-40B4-BE49-F238E27FC236}">
                <a16:creationId xmlns:a16="http://schemas.microsoft.com/office/drawing/2014/main" id="{86137D99-23FA-4355-989F-F6AB4A0998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11" name="Picture 1">
            <a:extLst>
              <a:ext uri="{FF2B5EF4-FFF2-40B4-BE49-F238E27FC236}">
                <a16:creationId xmlns:a16="http://schemas.microsoft.com/office/drawing/2014/main" id="{486A849C-1088-4B49-A314-0A8327D5EF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0"/>
            <a:ext cx="9144001" cy="6868886"/>
          </a:xfrm>
          <a:prstGeom prst="rect">
            <a:avLst/>
          </a:prstGeom>
        </p:spPr>
      </p:pic>
      <p:pic>
        <p:nvPicPr>
          <p:cNvPr id="12" name="Picture 1">
            <a:extLst>
              <a:ext uri="{FF2B5EF4-FFF2-40B4-BE49-F238E27FC236}">
                <a16:creationId xmlns:a16="http://schemas.microsoft.com/office/drawing/2014/main" id="{CA1A98DF-4940-4E85-80BE-DF4E2B94150C}"/>
              </a:ext>
            </a:extLst>
          </p:cNvPr>
          <p:cNvPicPr>
            <a:picLocks noChangeAspect="1"/>
          </p:cNvPicPr>
          <p:nvPr/>
        </p:nvPicPr>
        <p:blipFill rotWithShape="1">
          <a:blip r:embed="rId11">
            <a:extLst>
              <a:ext uri="{28A0092B-C50C-407E-A947-70E740481C1C}">
                <a14:useLocalDpi xmlns:a14="http://schemas.microsoft.com/office/drawing/2010/main" val="0"/>
              </a:ext>
            </a:extLst>
          </a:blip>
          <a:srcRect l="6852" r="4436"/>
          <a:stretch/>
        </p:blipFill>
        <p:spPr>
          <a:xfrm>
            <a:off x="0" y="0"/>
            <a:ext cx="9144000" cy="6879771"/>
          </a:xfrm>
          <a:prstGeom prst="rect">
            <a:avLst/>
          </a:prstGeom>
        </p:spPr>
      </p:pic>
      <p:pic>
        <p:nvPicPr>
          <p:cNvPr id="13" name="Picture 2">
            <a:extLst>
              <a:ext uri="{FF2B5EF4-FFF2-40B4-BE49-F238E27FC236}">
                <a16:creationId xmlns:a16="http://schemas.microsoft.com/office/drawing/2014/main" id="{A4EE4647-DB1E-45E1-AD61-EE062686A6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10679"/>
            <a:ext cx="9133114" cy="6747321"/>
          </a:xfrm>
          <a:prstGeom prst="rect">
            <a:avLst/>
          </a:prstGeom>
        </p:spPr>
      </p:pic>
      <p:pic>
        <p:nvPicPr>
          <p:cNvPr id="14" name="Picture 1">
            <a:extLst>
              <a:ext uri="{FF2B5EF4-FFF2-40B4-BE49-F238E27FC236}">
                <a16:creationId xmlns:a16="http://schemas.microsoft.com/office/drawing/2014/main" id="{6AEB66E0-FD10-4B90-8F79-C2D45E5406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 y="23812"/>
            <a:ext cx="6858000" cy="6834188"/>
          </a:xfrm>
          <a:prstGeom prst="rect">
            <a:avLst/>
          </a:prstGeom>
        </p:spPr>
      </p:pic>
      <p:pic>
        <p:nvPicPr>
          <p:cNvPr id="15" name="Picture 1">
            <a:extLst>
              <a:ext uri="{FF2B5EF4-FFF2-40B4-BE49-F238E27FC236}">
                <a16:creationId xmlns:a16="http://schemas.microsoft.com/office/drawing/2014/main" id="{721300B2-84F0-462E-A69B-3428997959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53565" cy="6858000"/>
          </a:xfrm>
          <a:prstGeom prst="rect">
            <a:avLst/>
          </a:prstGeom>
        </p:spPr>
      </p:pic>
      <p:pic>
        <p:nvPicPr>
          <p:cNvPr id="16" name="Picture 2">
            <a:extLst>
              <a:ext uri="{FF2B5EF4-FFF2-40B4-BE49-F238E27FC236}">
                <a16:creationId xmlns:a16="http://schemas.microsoft.com/office/drawing/2014/main" id="{0635B199-D68A-4FEB-AFAB-3C2786C95959}"/>
              </a:ext>
            </a:extLst>
          </p:cNvPr>
          <p:cNvPicPr>
            <a:picLocks noChangeAspect="1"/>
          </p:cNvPicPr>
          <p:nvPr/>
        </p:nvPicPr>
        <p:blipFill rotWithShape="1">
          <a:blip r:embed="rId15">
            <a:extLst>
              <a:ext uri="{28A0092B-C50C-407E-A947-70E740481C1C}">
                <a14:useLocalDpi xmlns:a14="http://schemas.microsoft.com/office/drawing/2010/main" val="0"/>
              </a:ext>
            </a:extLst>
          </a:blip>
          <a:srcRect l="7482" r="10900"/>
          <a:stretch/>
        </p:blipFill>
        <p:spPr>
          <a:xfrm>
            <a:off x="-1" y="0"/>
            <a:ext cx="9144001" cy="6858000"/>
          </a:xfrm>
          <a:prstGeom prst="rect">
            <a:avLst/>
          </a:prstGeom>
        </p:spPr>
      </p:pic>
      <p:pic>
        <p:nvPicPr>
          <p:cNvPr id="17" name="Picture 2">
            <a:extLst>
              <a:ext uri="{FF2B5EF4-FFF2-40B4-BE49-F238E27FC236}">
                <a16:creationId xmlns:a16="http://schemas.microsoft.com/office/drawing/2014/main" id="{C5AFC591-2580-4CC1-AF1F-C4B55104161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6103" b="5264"/>
          <a:stretch/>
        </p:blipFill>
        <p:spPr>
          <a:xfrm>
            <a:off x="0" y="0"/>
            <a:ext cx="9144000" cy="6858000"/>
          </a:xfrm>
          <a:prstGeom prst="rect">
            <a:avLst/>
          </a:prstGeom>
        </p:spPr>
      </p:pic>
      <p:pic>
        <p:nvPicPr>
          <p:cNvPr id="18" name="Picture 1">
            <a:extLst>
              <a:ext uri="{FF2B5EF4-FFF2-40B4-BE49-F238E27FC236}">
                <a16:creationId xmlns:a16="http://schemas.microsoft.com/office/drawing/2014/main" id="{1E1C6D6B-C0CF-4E3D-B439-C148C3CE7599}"/>
              </a:ext>
            </a:extLst>
          </p:cNvPr>
          <p:cNvPicPr>
            <a:picLocks noChangeAspect="1"/>
          </p:cNvPicPr>
          <p:nvPr/>
        </p:nvPicPr>
        <p:blipFill rotWithShape="1">
          <a:blip r:embed="rId17">
            <a:extLst>
              <a:ext uri="{28A0092B-C50C-407E-A947-70E740481C1C}">
                <a14:useLocalDpi xmlns:a14="http://schemas.microsoft.com/office/drawing/2010/main" val="0"/>
              </a:ext>
            </a:extLst>
          </a:blip>
          <a:srcRect r="11005"/>
          <a:stretch/>
        </p:blipFill>
        <p:spPr>
          <a:xfrm>
            <a:off x="0" y="0"/>
            <a:ext cx="9154886" cy="6858000"/>
          </a:xfrm>
          <a:prstGeom prst="rect">
            <a:avLst/>
          </a:prstGeom>
        </p:spPr>
      </p:pic>
      <p:pic>
        <p:nvPicPr>
          <p:cNvPr id="19" name="Picture 1">
            <a:extLst>
              <a:ext uri="{FF2B5EF4-FFF2-40B4-BE49-F238E27FC236}">
                <a16:creationId xmlns:a16="http://schemas.microsoft.com/office/drawing/2014/main" id="{DF21BBF5-2294-4DC4-849F-A17A71043D6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51350" cy="6858000"/>
          </a:xfrm>
          <a:prstGeom prst="rect">
            <a:avLst/>
          </a:prstGeom>
        </p:spPr>
      </p:pic>
      <p:pic>
        <p:nvPicPr>
          <p:cNvPr id="22" name="Picture 2">
            <a:extLst>
              <a:ext uri="{FF2B5EF4-FFF2-40B4-BE49-F238E27FC236}">
                <a16:creationId xmlns:a16="http://schemas.microsoft.com/office/drawing/2014/main" id="{5F5DB280-2562-44A1-8ECB-9050BD553B29}"/>
              </a:ext>
            </a:extLst>
          </p:cNvPr>
          <p:cNvPicPr>
            <a:picLocks noChangeAspect="1"/>
          </p:cNvPicPr>
          <p:nvPr/>
        </p:nvPicPr>
        <p:blipFill rotWithShape="1">
          <a:blip r:embed="rId19">
            <a:extLst>
              <a:ext uri="{28A0092B-C50C-407E-A947-70E740481C1C}">
                <a14:useLocalDpi xmlns:a14="http://schemas.microsoft.com/office/drawing/2010/main" val="0"/>
              </a:ext>
            </a:extLst>
          </a:blip>
          <a:srcRect b="5882"/>
          <a:stretch/>
        </p:blipFill>
        <p:spPr>
          <a:xfrm>
            <a:off x="0" y="0"/>
            <a:ext cx="9144000" cy="6858000"/>
          </a:xfrm>
          <a:prstGeom prst="rect">
            <a:avLst/>
          </a:prstGeom>
        </p:spPr>
      </p:pic>
      <p:pic>
        <p:nvPicPr>
          <p:cNvPr id="23" name="Picture 1">
            <a:extLst>
              <a:ext uri="{FF2B5EF4-FFF2-40B4-BE49-F238E27FC236}">
                <a16:creationId xmlns:a16="http://schemas.microsoft.com/office/drawing/2014/main" id="{2D5B9D86-3D4F-472E-8A6E-4B27AEC77B09}"/>
              </a:ext>
            </a:extLst>
          </p:cNvPr>
          <p:cNvPicPr>
            <a:picLocks noChangeAspect="1"/>
          </p:cNvPicPr>
          <p:nvPr/>
        </p:nvPicPr>
        <p:blipFill rotWithShape="1">
          <a:blip r:embed="rId20">
            <a:extLst>
              <a:ext uri="{28A0092B-C50C-407E-A947-70E740481C1C}">
                <a14:useLocalDpi xmlns:a14="http://schemas.microsoft.com/office/drawing/2010/main" val="0"/>
              </a:ext>
            </a:extLst>
          </a:blip>
          <a:srcRect l="790" t="4093"/>
          <a:stretch/>
        </p:blipFill>
        <p:spPr>
          <a:xfrm>
            <a:off x="0" y="0"/>
            <a:ext cx="9144000" cy="6858000"/>
          </a:xfrm>
          <a:prstGeom prst="rect">
            <a:avLst/>
          </a:prstGeom>
        </p:spPr>
      </p:pic>
      <p:pic>
        <p:nvPicPr>
          <p:cNvPr id="24" name="Picture 1">
            <a:extLst>
              <a:ext uri="{FF2B5EF4-FFF2-40B4-BE49-F238E27FC236}">
                <a16:creationId xmlns:a16="http://schemas.microsoft.com/office/drawing/2014/main" id="{F0BF2A51-F850-431D-8807-E439599C3AA5}"/>
              </a:ext>
            </a:extLst>
          </p:cNvPr>
          <p:cNvPicPr>
            <a:picLocks noChangeAspect="1"/>
          </p:cNvPicPr>
          <p:nvPr/>
        </p:nvPicPr>
        <p:blipFill rotWithShape="1">
          <a:blip r:embed="rId21">
            <a:extLst>
              <a:ext uri="{28A0092B-C50C-407E-A947-70E740481C1C}">
                <a14:useLocalDpi xmlns:a14="http://schemas.microsoft.com/office/drawing/2010/main" val="0"/>
              </a:ext>
            </a:extLst>
          </a:blip>
          <a:srcRect t="10617" b="24508"/>
          <a:stretch/>
        </p:blipFill>
        <p:spPr>
          <a:xfrm>
            <a:off x="0" y="0"/>
            <a:ext cx="9144000" cy="6858000"/>
          </a:xfrm>
          <a:prstGeom prst="rect">
            <a:avLst/>
          </a:prstGeom>
        </p:spPr>
      </p:pic>
      <p:pic>
        <p:nvPicPr>
          <p:cNvPr id="25" name="Picture 1">
            <a:extLst>
              <a:ext uri="{FF2B5EF4-FFF2-40B4-BE49-F238E27FC236}">
                <a16:creationId xmlns:a16="http://schemas.microsoft.com/office/drawing/2014/main" id="{79275AC7-40BA-4F50-850E-BBB889091759}"/>
              </a:ext>
            </a:extLst>
          </p:cNvPr>
          <p:cNvPicPr>
            <a:picLocks noChangeAspect="1"/>
          </p:cNvPicPr>
          <p:nvPr/>
        </p:nvPicPr>
        <p:blipFill rotWithShape="1">
          <a:blip r:embed="rId22">
            <a:extLst>
              <a:ext uri="{28A0092B-C50C-407E-A947-70E740481C1C}">
                <a14:useLocalDpi xmlns:a14="http://schemas.microsoft.com/office/drawing/2010/main" val="0"/>
              </a:ext>
            </a:extLst>
          </a:blip>
          <a:srcRect l="6254" r="18692"/>
          <a:stretch/>
        </p:blipFill>
        <p:spPr>
          <a:xfrm>
            <a:off x="0" y="0"/>
            <a:ext cx="9144000" cy="6858000"/>
          </a:xfrm>
          <a:prstGeom prst="rect">
            <a:avLst/>
          </a:prstGeom>
        </p:spPr>
      </p:pic>
      <p:pic>
        <p:nvPicPr>
          <p:cNvPr id="26" name="Picture 1">
            <a:extLst>
              <a:ext uri="{FF2B5EF4-FFF2-40B4-BE49-F238E27FC236}">
                <a16:creationId xmlns:a16="http://schemas.microsoft.com/office/drawing/2014/main" id="{65F7DC17-0AE8-4A06-97C4-DA977F4F2F42}"/>
              </a:ext>
            </a:extLst>
          </p:cNvPr>
          <p:cNvPicPr>
            <a:picLocks noChangeAspect="1"/>
          </p:cNvPicPr>
          <p:nvPr/>
        </p:nvPicPr>
        <p:blipFill rotWithShape="1">
          <a:blip r:embed="rId23">
            <a:extLst>
              <a:ext uri="{28A0092B-C50C-407E-A947-70E740481C1C}">
                <a14:useLocalDpi xmlns:a14="http://schemas.microsoft.com/office/drawing/2010/main" val="0"/>
              </a:ext>
            </a:extLst>
          </a:blip>
          <a:srcRect l="13043"/>
          <a:stretch/>
        </p:blipFill>
        <p:spPr>
          <a:xfrm>
            <a:off x="0" y="-23937"/>
            <a:ext cx="9144000" cy="6881937"/>
          </a:xfrm>
          <a:prstGeom prst="rect">
            <a:avLst/>
          </a:prstGeom>
        </p:spPr>
      </p:pic>
      <p:pic>
        <p:nvPicPr>
          <p:cNvPr id="27" name="Picture 1">
            <a:extLst>
              <a:ext uri="{FF2B5EF4-FFF2-40B4-BE49-F238E27FC236}">
                <a16:creationId xmlns:a16="http://schemas.microsoft.com/office/drawing/2014/main" id="{9A45BB89-FE8C-4A88-A7F8-09BF08AD42C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4800" y="-15724"/>
            <a:ext cx="8408632" cy="6873723"/>
          </a:xfrm>
          <a:prstGeom prst="rect">
            <a:avLst/>
          </a:prstGeom>
        </p:spPr>
      </p:pic>
      <p:pic>
        <p:nvPicPr>
          <p:cNvPr id="28" name="Picture 1">
            <a:extLst>
              <a:ext uri="{FF2B5EF4-FFF2-40B4-BE49-F238E27FC236}">
                <a16:creationId xmlns:a16="http://schemas.microsoft.com/office/drawing/2014/main" id="{35AF3C8F-52A9-480C-AB6F-0DBC8C1465A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7" descr="Love-World">
            <a:extLst>
              <a:ext uri="{FF2B5EF4-FFF2-40B4-BE49-F238E27FC236}">
                <a16:creationId xmlns:a16="http://schemas.microsoft.com/office/drawing/2014/main" id="{C0C9BFAC-D423-44AB-A387-0BA8A0AA128E}"/>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11111"/>
          <a:stretch/>
        </p:blipFill>
        <p:spPr bwMode="auto">
          <a:xfrm>
            <a:off x="0" y="-7938"/>
            <a:ext cx="9144000" cy="686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1">
            <a:extLst>
              <a:ext uri="{FF2B5EF4-FFF2-40B4-BE49-F238E27FC236}">
                <a16:creationId xmlns:a16="http://schemas.microsoft.com/office/drawing/2014/main" id="{FCEB09C9-1FF8-4AE0-9AEE-687044748FC0}"/>
              </a:ext>
            </a:extLst>
          </p:cNvPr>
          <p:cNvPicPr>
            <a:picLocks noChangeAspect="1"/>
          </p:cNvPicPr>
          <p:nvPr/>
        </p:nvPicPr>
        <p:blipFill rotWithShape="1">
          <a:blip r:embed="rId27">
            <a:extLst>
              <a:ext uri="{28A0092B-C50C-407E-A947-70E740481C1C}">
                <a14:useLocalDpi xmlns:a14="http://schemas.microsoft.com/office/drawing/2010/main" val="0"/>
              </a:ext>
            </a:extLst>
          </a:blip>
          <a:srcRect l="7379" r="4080"/>
          <a:stretch/>
        </p:blipFill>
        <p:spPr>
          <a:xfrm>
            <a:off x="1" y="0"/>
            <a:ext cx="9144000" cy="6858000"/>
          </a:xfrm>
          <a:prstGeom prst="rect">
            <a:avLst/>
          </a:prstGeom>
        </p:spPr>
      </p:pic>
      <p:pic>
        <p:nvPicPr>
          <p:cNvPr id="31" name="Picture 1">
            <a:extLst>
              <a:ext uri="{FF2B5EF4-FFF2-40B4-BE49-F238E27FC236}">
                <a16:creationId xmlns:a16="http://schemas.microsoft.com/office/drawing/2014/main" id="{108F511B-A87E-47F4-87E4-25B383DF996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32" name="Picture 1">
            <a:extLst>
              <a:ext uri="{FF2B5EF4-FFF2-40B4-BE49-F238E27FC236}">
                <a16:creationId xmlns:a16="http://schemas.microsoft.com/office/drawing/2014/main" id="{5F22E878-921D-4AE5-9FFA-1905F0A216F8}"/>
              </a:ext>
            </a:extLst>
          </p:cNvPr>
          <p:cNvPicPr>
            <a:picLocks noChangeAspect="1"/>
          </p:cNvPicPr>
          <p:nvPr/>
        </p:nvPicPr>
        <p:blipFill rotWithShape="1">
          <a:blip r:embed="rId29">
            <a:extLst>
              <a:ext uri="{28A0092B-C50C-407E-A947-70E740481C1C}">
                <a14:useLocalDpi xmlns:a14="http://schemas.microsoft.com/office/drawing/2010/main" val="0"/>
              </a:ext>
            </a:extLst>
          </a:blip>
          <a:srcRect r="3226" b="3226"/>
          <a:stretch/>
        </p:blipFill>
        <p:spPr>
          <a:xfrm>
            <a:off x="0" y="0"/>
            <a:ext cx="9144000" cy="6858000"/>
          </a:xfrm>
          <a:prstGeom prst="rect">
            <a:avLst/>
          </a:prstGeom>
        </p:spPr>
      </p:pic>
      <p:pic>
        <p:nvPicPr>
          <p:cNvPr id="33" name="Picture 1">
            <a:extLst>
              <a:ext uri="{FF2B5EF4-FFF2-40B4-BE49-F238E27FC236}">
                <a16:creationId xmlns:a16="http://schemas.microsoft.com/office/drawing/2014/main" id="{BDFF48D4-45F3-49AF-A5FC-1A7626FB2850}"/>
              </a:ext>
            </a:extLst>
          </p:cNvPr>
          <p:cNvPicPr>
            <a:picLocks noChangeAspect="1"/>
          </p:cNvPicPr>
          <p:nvPr/>
        </p:nvPicPr>
        <p:blipFill rotWithShape="1">
          <a:blip r:embed="rId30">
            <a:extLst>
              <a:ext uri="{28A0092B-C50C-407E-A947-70E740481C1C}">
                <a14:useLocalDpi xmlns:a14="http://schemas.microsoft.com/office/drawing/2010/main" val="0"/>
              </a:ext>
            </a:extLst>
          </a:blip>
          <a:srcRect b="316"/>
          <a:stretch/>
        </p:blipFill>
        <p:spPr>
          <a:xfrm>
            <a:off x="0" y="0"/>
            <a:ext cx="9144000" cy="6858001"/>
          </a:xfrm>
          <a:prstGeom prst="rect">
            <a:avLst/>
          </a:prstGeom>
        </p:spPr>
      </p:pic>
      <p:pic>
        <p:nvPicPr>
          <p:cNvPr id="34" name="Picture 1">
            <a:extLst>
              <a:ext uri="{FF2B5EF4-FFF2-40B4-BE49-F238E27FC236}">
                <a16:creationId xmlns:a16="http://schemas.microsoft.com/office/drawing/2014/main" id="{7DE884B5-B197-49E2-8920-18BDF420CFB0}"/>
              </a:ext>
            </a:extLst>
          </p:cNvPr>
          <p:cNvPicPr>
            <a:picLocks noChangeAspect="1"/>
          </p:cNvPicPr>
          <p:nvPr/>
        </p:nvPicPr>
        <p:blipFill rotWithShape="1">
          <a:blip r:embed="rId31">
            <a:extLst>
              <a:ext uri="{28A0092B-C50C-407E-A947-70E740481C1C}">
                <a14:useLocalDpi xmlns:a14="http://schemas.microsoft.com/office/drawing/2010/main" val="0"/>
              </a:ext>
            </a:extLst>
          </a:blip>
          <a:srcRect l="6409" r="8148" b="1099"/>
          <a:stretch/>
        </p:blipFill>
        <p:spPr>
          <a:xfrm>
            <a:off x="0" y="-106908"/>
            <a:ext cx="9144000" cy="6858000"/>
          </a:xfrm>
          <a:prstGeom prst="rect">
            <a:avLst/>
          </a:prstGeom>
        </p:spPr>
      </p:pic>
      <p:pic>
        <p:nvPicPr>
          <p:cNvPr id="35" name="Picture 1">
            <a:extLst>
              <a:ext uri="{FF2B5EF4-FFF2-40B4-BE49-F238E27FC236}">
                <a16:creationId xmlns:a16="http://schemas.microsoft.com/office/drawing/2014/main" id="{1D2292A2-C146-4B2E-B129-232AE16C18FB}"/>
              </a:ext>
            </a:extLst>
          </p:cNvPr>
          <p:cNvPicPr>
            <a:picLocks noChangeAspect="1"/>
          </p:cNvPicPr>
          <p:nvPr/>
        </p:nvPicPr>
        <p:blipFill rotWithShape="1">
          <a:blip r:embed="rId32">
            <a:extLst>
              <a:ext uri="{28A0092B-C50C-407E-A947-70E740481C1C}">
                <a14:useLocalDpi xmlns:a14="http://schemas.microsoft.com/office/drawing/2010/main" val="0"/>
              </a:ext>
            </a:extLst>
          </a:blip>
          <a:srcRect l="21820" r="3127"/>
          <a:stretch/>
        </p:blipFill>
        <p:spPr>
          <a:xfrm>
            <a:off x="0" y="0"/>
            <a:ext cx="9144000" cy="6858000"/>
          </a:xfrm>
          <a:prstGeom prst="rect">
            <a:avLst/>
          </a:prstGeom>
        </p:spPr>
      </p:pic>
      <p:pic>
        <p:nvPicPr>
          <p:cNvPr id="37" name="Picture 5">
            <a:extLst>
              <a:ext uri="{FF2B5EF4-FFF2-40B4-BE49-F238E27FC236}">
                <a16:creationId xmlns:a16="http://schemas.microsoft.com/office/drawing/2014/main" id="{DB64D9F3-020F-4D61-8108-BB128C0CD5AB}"/>
              </a:ext>
            </a:extLst>
          </p:cNvPr>
          <p:cNvPicPr>
            <a:picLocks noChangeAspect="1"/>
          </p:cNvPicPr>
          <p:nvPr/>
        </p:nvPicPr>
        <p:blipFill rotWithShape="1">
          <a:blip r:embed="rId33">
            <a:extLst>
              <a:ext uri="{28A0092B-C50C-407E-A947-70E740481C1C}">
                <a14:useLocalDpi xmlns:a14="http://schemas.microsoft.com/office/drawing/2010/main" val="0"/>
              </a:ext>
            </a:extLst>
          </a:blip>
          <a:srcRect l="19283" t="7843" r="930" b="3922"/>
          <a:stretch/>
        </p:blipFill>
        <p:spPr>
          <a:xfrm>
            <a:off x="0" y="0"/>
            <a:ext cx="9144000" cy="6858000"/>
          </a:xfrm>
          <a:prstGeom prst="rect">
            <a:avLst/>
          </a:prstGeom>
        </p:spPr>
      </p:pic>
      <p:pic>
        <p:nvPicPr>
          <p:cNvPr id="36" name="Picture 2">
            <a:extLst>
              <a:ext uri="{FF2B5EF4-FFF2-40B4-BE49-F238E27FC236}">
                <a16:creationId xmlns:a16="http://schemas.microsoft.com/office/drawing/2014/main" id="{31C3E386-87FC-41C0-B943-8CE49E20B228}"/>
              </a:ext>
            </a:extLst>
          </p:cNvPr>
          <p:cNvPicPr>
            <a:picLocks noChangeAspect="1"/>
          </p:cNvPicPr>
          <p:nvPr/>
        </p:nvPicPr>
        <p:blipFill rotWithShape="1">
          <a:blip r:embed="rId34">
            <a:extLst>
              <a:ext uri="{28A0092B-C50C-407E-A947-70E740481C1C}">
                <a14:useLocalDpi xmlns:a14="http://schemas.microsoft.com/office/drawing/2010/main" val="0"/>
              </a:ext>
            </a:extLst>
          </a:blip>
          <a:srcRect l="7013" r="12711"/>
          <a:stretch/>
        </p:blipFill>
        <p:spPr>
          <a:xfrm>
            <a:off x="0" y="0"/>
            <a:ext cx="9144000" cy="6858000"/>
          </a:xfrm>
          <a:prstGeom prst="rect">
            <a:avLst/>
          </a:prstGeom>
        </p:spPr>
      </p:pic>
      <p:sp>
        <p:nvSpPr>
          <p:cNvPr id="43" name="Title 1">
            <a:extLst>
              <a:ext uri="{FF2B5EF4-FFF2-40B4-BE49-F238E27FC236}">
                <a16:creationId xmlns:a16="http://schemas.microsoft.com/office/drawing/2014/main" id="{545255EA-4554-4CFB-AF1F-F612206FD703}"/>
              </a:ext>
            </a:extLst>
          </p:cNvPr>
          <p:cNvSpPr>
            <a:spLocks noGrp="1"/>
          </p:cNvSpPr>
          <p:nvPr>
            <p:ph type="title"/>
          </p:nvPr>
        </p:nvSpPr>
        <p:spPr>
          <a:xfrm>
            <a:off x="1371600" y="1524000"/>
            <a:ext cx="7162800" cy="3840162"/>
          </a:xfrm>
        </p:spPr>
        <p:txBody>
          <a:bodyPr/>
          <a:lstStyle/>
          <a:p>
            <a:r>
              <a:rPr lang="en-US"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Now may the Lord       direct your hearts into      the love of God and into   the patience of Christ.            </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2</a:t>
            </a:r>
            <a:r>
              <a:rPr lang="en-US" sz="2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r>
              <a:rPr lang="en-US" sz="3200" i="1" baseline="30000" dirty="0" err="1">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nd</a:t>
            </a:r>
            <a:r>
              <a:rPr lang="en-US" sz="32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Thessalonians 3:5</a:t>
            </a:r>
            <a:r>
              <a:rPr lang="en-US" sz="4000"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a:t>
            </a:r>
          </a:p>
        </p:txBody>
      </p:sp>
      <p:sp>
        <p:nvSpPr>
          <p:cNvPr id="44" name="Rectangle 2">
            <a:extLst>
              <a:ext uri="{FF2B5EF4-FFF2-40B4-BE49-F238E27FC236}">
                <a16:creationId xmlns:a16="http://schemas.microsoft.com/office/drawing/2014/main" id="{C9848F6F-03FA-4CB8-B0C6-49CC23465541}"/>
              </a:ext>
            </a:extLst>
          </p:cNvPr>
          <p:cNvSpPr txBox="1">
            <a:spLocks noChangeArrowheads="1"/>
          </p:cNvSpPr>
          <p:nvPr/>
        </p:nvSpPr>
        <p:spPr bwMode="auto">
          <a:xfrm>
            <a:off x="2685405" y="3033713"/>
            <a:ext cx="1488925" cy="88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45" name="Rectangle 2">
            <a:extLst>
              <a:ext uri="{FF2B5EF4-FFF2-40B4-BE49-F238E27FC236}">
                <a16:creationId xmlns:a16="http://schemas.microsoft.com/office/drawing/2014/main" id="{F9421289-7BAD-4647-BC6C-53BB5E5B55DF}"/>
              </a:ext>
            </a:extLst>
          </p:cNvPr>
          <p:cNvSpPr txBox="1">
            <a:spLocks noChangeArrowheads="1"/>
          </p:cNvSpPr>
          <p:nvPr/>
        </p:nvSpPr>
        <p:spPr bwMode="auto">
          <a:xfrm>
            <a:off x="2286000" y="2895600"/>
            <a:ext cx="381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contourW="12700">
              <a:bevelT w="38100" h="38100"/>
              <a:contourClr>
                <a:schemeClr val="bg1"/>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kern="0" dirty="0">
                <a:ln w="3175" cmpd="sng">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27000">
                    <a:srgbClr val="996633"/>
                  </a:glow>
                  <a:outerShdw blurRad="63500" dir="3600000" algn="tl" rotWithShape="0">
                    <a:srgbClr val="000000">
                      <a:alpha val="70000"/>
                    </a:srgbClr>
                  </a:outerShdw>
                </a:effectLst>
              </a:rPr>
              <a:t> </a:t>
            </a:r>
            <a:r>
              <a:rPr lang="en-US" altLang="en-US" sz="4600" kern="0" dirty="0">
                <a:ln w="3175" cmpd="sng">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27000">
                    <a:srgbClr val="996633"/>
                  </a:glow>
                  <a:outerShdw blurRad="63500" dir="3600000" algn="tl" rotWithShape="0">
                    <a:srgbClr val="000000">
                      <a:alpha val="70000"/>
                    </a:srgbClr>
                  </a:outerShdw>
                </a:effectLst>
              </a:rPr>
              <a:t> </a:t>
            </a:r>
            <a:r>
              <a:rPr lang="en-US" altLang="en-US" kern="0" dirty="0">
                <a:ln w="3175" cmpd="sng">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rgbClr val="996633"/>
                  </a:glow>
                  <a:outerShdw blurRad="63500" dir="3600000" algn="tl" rotWithShape="0">
                    <a:srgbClr val="000000">
                      <a:alpha val="70000"/>
                    </a:srgbClr>
                  </a:outerShdw>
                </a:effectLst>
              </a:rPr>
              <a:t>love of God</a:t>
            </a:r>
            <a:endParaRPr lang="en-US" altLang="en-US" i="1" kern="0" dirty="0">
              <a:ln w="3175" cmpd="sng">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rgbClr val="996633"/>
                </a:glow>
                <a:outerShdw blurRad="63500" dir="3600000" algn="tl" rotWithShape="0">
                  <a:srgbClr val="000000">
                    <a:alpha val="70000"/>
                  </a:srgbClr>
                </a:outerShdw>
              </a:effectLst>
            </a:endParaRPr>
          </a:p>
        </p:txBody>
      </p:sp>
      <p:sp>
        <p:nvSpPr>
          <p:cNvPr id="46" name="Rectangle 2">
            <a:extLst>
              <a:ext uri="{FF2B5EF4-FFF2-40B4-BE49-F238E27FC236}">
                <a16:creationId xmlns:a16="http://schemas.microsoft.com/office/drawing/2014/main" id="{FFFA3F74-6ECE-40DD-9C3F-B91DEABD14E5}"/>
              </a:ext>
            </a:extLst>
          </p:cNvPr>
          <p:cNvSpPr txBox="1">
            <a:spLocks noChangeArrowheads="1"/>
          </p:cNvSpPr>
          <p:nvPr/>
        </p:nvSpPr>
        <p:spPr bwMode="auto">
          <a:xfrm>
            <a:off x="2514600" y="3581400"/>
            <a:ext cx="3124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threePt" dir="t"/>
            </a:scene3d>
            <a:sp3d extrusionH="57150" contourW="12700">
              <a:bevelT w="38100" h="38100"/>
              <a:contourClr>
                <a:schemeClr val="bg1"/>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kern="0" dirty="0">
                <a:ln w="3175" cmpd="sng">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27000">
                    <a:srgbClr val="996633"/>
                  </a:glow>
                  <a:outerShdw blurRad="63500" dir="3600000" algn="tl" rotWithShape="0">
                    <a:srgbClr val="000000">
                      <a:alpha val="70000"/>
                    </a:srgbClr>
                  </a:outerShdw>
                </a:effectLst>
              </a:rPr>
              <a:t> </a:t>
            </a:r>
            <a:r>
              <a:rPr lang="en-US" altLang="en-US" sz="5000" kern="0" dirty="0">
                <a:ln w="3175" cmpd="sng">
                  <a:noFill/>
                  <a:prstDash val="solid"/>
                </a:ln>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27000">
                    <a:srgbClr val="996633"/>
                  </a:glow>
                  <a:outerShdw blurRad="63500" dir="3600000" algn="tl" rotWithShape="0">
                    <a:srgbClr val="000000">
                      <a:alpha val="70000"/>
                    </a:srgbClr>
                  </a:outerShdw>
                </a:effectLst>
              </a:rPr>
              <a:t> </a:t>
            </a:r>
            <a:r>
              <a:rPr lang="en-US" altLang="en-US" kern="0" dirty="0">
                <a:ln w="3175" cmpd="sng">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rgbClr val="996633"/>
                  </a:glow>
                  <a:outerShdw blurRad="63500" dir="3600000" algn="tl" rotWithShape="0">
                    <a:srgbClr val="000000">
                      <a:alpha val="70000"/>
                    </a:srgbClr>
                  </a:outerShdw>
                </a:effectLst>
              </a:rPr>
              <a:t>patience</a:t>
            </a:r>
            <a:endParaRPr lang="en-US" altLang="en-US" i="1" kern="0" dirty="0">
              <a:ln w="3175" cmpd="sng">
                <a:noFill/>
                <a:prstDash val="solid"/>
              </a:ln>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effectLst>
                <a:glow rad="127000">
                  <a:srgbClr val="996633"/>
                </a:glow>
                <a:outerShdw blurRad="63500" dir="3600000" algn="tl" rotWithShape="0">
                  <a:srgbClr val="000000">
                    <a:alpha val="70000"/>
                  </a:srgbClr>
                </a:outerShdw>
              </a:effectLst>
            </a:endParaRPr>
          </a:p>
        </p:txBody>
      </p:sp>
      <p:sp>
        <p:nvSpPr>
          <p:cNvPr id="47" name="Rectangle 9">
            <a:extLst>
              <a:ext uri="{FF2B5EF4-FFF2-40B4-BE49-F238E27FC236}">
                <a16:creationId xmlns:a16="http://schemas.microsoft.com/office/drawing/2014/main" id="{CC74A334-10CE-482D-8A91-99BCE979A60E}"/>
              </a:ext>
            </a:extLst>
          </p:cNvPr>
          <p:cNvSpPr>
            <a:spLocks noChangeArrowheads="1"/>
          </p:cNvSpPr>
          <p:nvPr/>
        </p:nvSpPr>
        <p:spPr bwMode="auto">
          <a:xfrm>
            <a:off x="5814764" y="3777033"/>
            <a:ext cx="1943226" cy="73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i="0" u="none" strike="noStrike" kern="1200" cap="none" spc="0" normalizeH="0" baseline="0" noProof="0" dirty="0">
                <a:ln>
                  <a:noFill/>
                </a:ln>
                <a:solidFill>
                  <a:srgbClr val="CC9900"/>
                </a:solidFill>
                <a:effectLst>
                  <a:glow rad="101600">
                    <a:schemeClr val="tx1"/>
                  </a:glow>
                </a:effectLst>
                <a:uLnTx/>
                <a:uFillTx/>
                <a:latin typeface="+mj-lt"/>
                <a:ea typeface="+mn-ea"/>
                <a:cs typeface="Calibri" panose="020F0502020204030204" pitchFamily="34" charset="0"/>
              </a:rPr>
              <a:t>Christ</a:t>
            </a:r>
            <a:endParaRPr kumimoji="0" lang="en-US" sz="4410" i="1" u="none" strike="noStrike" kern="1200" cap="none" spc="0" normalizeH="0" baseline="0" noProof="0" dirty="0">
              <a:ln>
                <a:noFill/>
              </a:ln>
              <a:solidFill>
                <a:srgbClr val="CC9900"/>
              </a:solidFill>
              <a:effectLst>
                <a:glow rad="101600">
                  <a:schemeClr val="tx1"/>
                </a:glow>
              </a:effectLst>
              <a:uLnTx/>
              <a:uFillTx/>
              <a:latin typeface="+mj-lt"/>
              <a:ea typeface="+mn-ea"/>
              <a:cs typeface="Calibri" panose="020F0502020204030204" pitchFamily="34" charset="0"/>
            </a:endParaRPr>
          </a:p>
        </p:txBody>
      </p:sp>
      <p:sp>
        <p:nvSpPr>
          <p:cNvPr id="48" name="Rectangle 9">
            <a:extLst>
              <a:ext uri="{FF2B5EF4-FFF2-40B4-BE49-F238E27FC236}">
                <a16:creationId xmlns:a16="http://schemas.microsoft.com/office/drawing/2014/main" id="{436B8208-0E32-4BFC-8340-34E05C33EB4D}"/>
              </a:ext>
            </a:extLst>
          </p:cNvPr>
          <p:cNvSpPr>
            <a:spLocks noChangeArrowheads="1"/>
          </p:cNvSpPr>
          <p:nvPr/>
        </p:nvSpPr>
        <p:spPr bwMode="auto">
          <a:xfrm>
            <a:off x="5814764" y="3777033"/>
            <a:ext cx="1943226" cy="73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i="0" u="none" strike="noStrike" kern="1200" cap="none" spc="0" normalizeH="0" baseline="0" noProof="0" dirty="0">
                <a:ln>
                  <a:noFill/>
                </a:ln>
                <a:solidFill>
                  <a:srgbClr val="CC9900"/>
                </a:solidFill>
                <a:effectLst>
                  <a:glow rad="101600">
                    <a:schemeClr val="tx1"/>
                  </a:glow>
                </a:effectLst>
                <a:uLnTx/>
                <a:uFillTx/>
                <a:latin typeface="+mj-lt"/>
                <a:ea typeface="+mn-ea"/>
                <a:cs typeface="Calibri" panose="020F0502020204030204" pitchFamily="34" charset="0"/>
              </a:rPr>
              <a:t>Christ</a:t>
            </a:r>
            <a:endParaRPr kumimoji="0" lang="en-US" sz="4410" i="1" u="none" strike="noStrike" kern="1200" cap="none" spc="0" normalizeH="0" baseline="0" noProof="0" dirty="0">
              <a:ln>
                <a:noFill/>
              </a:ln>
              <a:solidFill>
                <a:srgbClr val="CC9900"/>
              </a:solidFill>
              <a:effectLst>
                <a:glow rad="101600">
                  <a:schemeClr val="tx1"/>
                </a:glow>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5109564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Scale>
                                      <p:cBhvr>
                                        <p:cTn id="7"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3"/>
                                        </p:tgtEl>
                                        <p:attrNameLst>
                                          <p:attrName>ppt_x</p:attrName>
                                          <p:attrName>ppt_y</p:attrName>
                                        </p:attrNameLst>
                                      </p:cBhvr>
                                    </p:animMotion>
                                    <p:animEffect transition="in" filter="fade">
                                      <p:cBhvr>
                                        <p:cTn id="9" dur="1000"/>
                                        <p:tgtEl>
                                          <p:spTgt spid="43"/>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4"/>
                                        </p:tgtEl>
                                      </p:cBhvr>
                                    </p:animEffect>
                                    <p:set>
                                      <p:cBhvr>
                                        <p:cTn id="13" dur="1" fill="hold">
                                          <p:stCondLst>
                                            <p:cond delay="249"/>
                                          </p:stCondLst>
                                        </p:cTn>
                                        <p:tgtEl>
                                          <p:spTgt spid="4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iterate type="lt">
                                    <p:tmPct val="10000"/>
                                  </p:iterate>
                                  <p:childTnLst>
                                    <p:set>
                                      <p:cBhvr>
                                        <p:cTn id="27" dur="1" fill="hold">
                                          <p:stCondLst>
                                            <p:cond delay="0"/>
                                          </p:stCondLst>
                                        </p:cTn>
                                        <p:tgtEl>
                                          <p:spTgt spid="47"/>
                                        </p:tgtEl>
                                        <p:attrNameLst>
                                          <p:attrName>style.visibility</p:attrName>
                                        </p:attrNameLst>
                                      </p:cBhvr>
                                      <p:to>
                                        <p:strVal val="visible"/>
                                      </p:to>
                                    </p:set>
                                    <p:animEffect transition="in" filter="dissolve">
                                      <p:cBhvr>
                                        <p:cTn id="28" dur="500">
                                          <p:stCondLst>
                                            <p:cond delay="0"/>
                                          </p:stCondLst>
                                        </p:cTn>
                                        <p:tgtEl>
                                          <p:spTgt spid="47"/>
                                        </p:tgtEl>
                                      </p:cBhvr>
                                    </p:animEffect>
                                    <p:anim to="" calcmode="lin" valueType="num">
                                      <p:cBhvr>
                                        <p:cTn id="29" dur="500" fill="hold">
                                          <p:stCondLst>
                                            <p:cond delay="0"/>
                                          </p:stCondLst>
                                        </p:cTn>
                                        <p:tgtEl>
                                          <p:spTgt spid="4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47"/>
                                        </p:tgtEl>
                                        <p:attrNameLst>
                                          <p:attrName>ppt_h</p:attrName>
                                        </p:attrNameLst>
                                      </p:cBhvr>
                                      <p:tavLst>
                                        <p:tav tm="0">
                                          <p:val>
                                            <p:strVal val="#ppt_h*4"/>
                                          </p:val>
                                        </p:tav>
                                        <p:tav tm="100000">
                                          <p:val>
                                            <p:strVal val="#ppt_h"/>
                                          </p:val>
                                        </p:tav>
                                      </p:tavLst>
                                    </p:anim>
                                  </p:childTnLst>
                                </p:cTn>
                              </p:par>
                            </p:childTnLst>
                          </p:cTn>
                        </p:par>
                        <p:par>
                          <p:cTn id="31" fill="hold">
                            <p:stCondLst>
                              <p:cond delay="75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47"/>
                                        </p:tgtEl>
                                      </p:cBhvr>
                                    </p:animEffect>
                                    <p:animScale>
                                      <p:cBhvr>
                                        <p:cTn id="34" dur="250" autoRev="1" fill="hold"/>
                                        <p:tgtEl>
                                          <p:spTgt spid="47"/>
                                        </p:tgtEl>
                                      </p:cBhvr>
                                      <p:by x="105000" y="105000"/>
                                    </p:animScale>
                                  </p:childTnLst>
                                </p:cTn>
                              </p:par>
                            </p:childTnLst>
                          </p:cTn>
                        </p:par>
                        <p:par>
                          <p:cTn id="35" fill="hold">
                            <p:stCondLst>
                              <p:cond delay="1250"/>
                            </p:stCondLst>
                            <p:childTnLst>
                              <p:par>
                                <p:cTn id="36" presetID="10" presetClass="entr" presetSubtype="0"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250"/>
                                        <p:tgtEl>
                                          <p:spTgt spid="48"/>
                                        </p:tgtEl>
                                      </p:cBhvr>
                                    </p:animEffect>
                                  </p:childTnLst>
                                </p:cTn>
                              </p:par>
                              <p:par>
                                <p:cTn id="39" presetID="10" presetClass="exit" presetSubtype="0" fill="hold" grpId="2" nodeType="withEffect">
                                  <p:stCondLst>
                                    <p:cond delay="0"/>
                                  </p:stCondLst>
                                  <p:iterate type="lt">
                                    <p:tmPct val="0"/>
                                  </p:iterate>
                                  <p:childTnLst>
                                    <p:animEffect transition="out" filter="fade">
                                      <p:cBhvr>
                                        <p:cTn id="40" dur="500"/>
                                        <p:tgtEl>
                                          <p:spTgt spid="47"/>
                                        </p:tgtEl>
                                      </p:cBhvr>
                                    </p:animEffect>
                                    <p:set>
                                      <p:cBhvr>
                                        <p:cTn id="41" dur="1" fill="hold">
                                          <p:stCondLst>
                                            <p:cond delay="499"/>
                                          </p:stCondLst>
                                        </p:cTn>
                                        <p:tgtEl>
                                          <p:spTgt spid="4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grpId="1" nodeType="clickEffect">
                                  <p:stCondLst>
                                    <p:cond delay="0"/>
                                  </p:stCondLst>
                                  <p:childTnLst>
                                    <p:animScale>
                                      <p:cBhvr>
                                        <p:cTn id="45" dur="2000" fill="hold"/>
                                        <p:tgtEl>
                                          <p:spTgt spid="48"/>
                                        </p:tgtEl>
                                      </p:cBhvr>
                                      <p:by x="150000" y="150000"/>
                                    </p:animScale>
                                  </p:childTnLst>
                                </p:cTn>
                              </p:par>
                              <p:par>
                                <p:cTn id="46" presetID="37" presetClass="path" presetSubtype="0" accel="50000" decel="50000" fill="hold" grpId="2" nodeType="withEffect">
                                  <p:stCondLst>
                                    <p:cond delay="0"/>
                                  </p:stCondLst>
                                  <p:childTnLst>
                                    <p:animMotion origin="layout" path="M 2.5E-6 -0.0007 C -0.03716 0.00139 -0.06597 0.00555 -0.09809 -0.00232 C -0.13073 -0.01019 -0.17188 -0.02639 -0.19514 -0.04815 C -0.21302 -0.07084 -0.22552 -0.09977 -0.2349 -0.14236 C -0.24427 -0.18704 -0.24879 -0.25023 -0.24896 -0.30463 " pathEditMode="relative" rAng="0" ptsTypes="AAAAA">
                                      <p:cBhvr>
                                        <p:cTn id="47" dur="2000" fill="hold"/>
                                        <p:tgtEl>
                                          <p:spTgt spid="48"/>
                                        </p:tgtEl>
                                        <p:attrNameLst>
                                          <p:attrName>ppt_x</p:attrName>
                                          <p:attrName>ppt_y</p:attrName>
                                        </p:attrNameLst>
                                      </p:cBhvr>
                                      <p:rCtr x="-12448" y="-15046"/>
                                    </p:animMotion>
                                  </p:childTnLst>
                                </p:cTn>
                              </p:par>
                              <p:par>
                                <p:cTn id="48" presetID="10" presetClass="exit" presetSubtype="0" fill="hold" grpId="1" nodeType="withEffect">
                                  <p:stCondLst>
                                    <p:cond delay="0"/>
                                  </p:stCondLst>
                                  <p:childTnLst>
                                    <p:animEffect transition="out" filter="fade">
                                      <p:cBhvr>
                                        <p:cTn id="49" dur="1250"/>
                                        <p:tgtEl>
                                          <p:spTgt spid="43"/>
                                        </p:tgtEl>
                                      </p:cBhvr>
                                    </p:animEffect>
                                    <p:set>
                                      <p:cBhvr>
                                        <p:cTn id="50" dur="1" fill="hold">
                                          <p:stCondLst>
                                            <p:cond delay="1249"/>
                                          </p:stCondLst>
                                        </p:cTn>
                                        <p:tgtEl>
                                          <p:spTgt spid="4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45"/>
                                        </p:tgtEl>
                                      </p:cBhvr>
                                    </p:animEffect>
                                    <p:set>
                                      <p:cBhvr>
                                        <p:cTn id="53" dur="1" fill="hold">
                                          <p:stCondLst>
                                            <p:cond delay="499"/>
                                          </p:stCondLst>
                                        </p:cTn>
                                        <p:tgtEl>
                                          <p:spTgt spid="4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6"/>
                                        </p:tgtEl>
                                      </p:cBhvr>
                                    </p:animEffect>
                                    <p:set>
                                      <p:cBhvr>
                                        <p:cTn id="56"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4" grpId="0"/>
      <p:bldP spid="45" grpId="0"/>
      <p:bldP spid="45" grpId="1"/>
      <p:bldP spid="46" grpId="0"/>
      <p:bldP spid="46" grpId="1"/>
      <p:bldP spid="47" grpId="0"/>
      <p:bldP spid="47" grpId="1"/>
      <p:bldP spid="47" grpId="2"/>
      <p:bldP spid="48" grpId="0"/>
      <p:bldP spid="48" grpId="1"/>
      <p:bldP spid="48" grpId="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ing-called-love-300x300">
            <a:extLst>
              <a:ext uri="{FF2B5EF4-FFF2-40B4-BE49-F238E27FC236}">
                <a16:creationId xmlns:a16="http://schemas.microsoft.com/office/drawing/2014/main" id="{0EABBE1B-C70E-43E4-8501-13170D31E12A}"/>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1288473" cy="11499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Content Placeholder 3">
            <a:extLst>
              <a:ext uri="{FF2B5EF4-FFF2-40B4-BE49-F238E27FC236}">
                <a16:creationId xmlns:a16="http://schemas.microsoft.com/office/drawing/2014/main" id="{3E57FCAE-0A2C-47CA-8903-87ECB9E6BA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7" r="16594" b="3226"/>
          <a:stretch/>
        </p:blipFill>
        <p:spPr bwMode="auto">
          <a:xfrm>
            <a:off x="1272000" y="0"/>
            <a:ext cx="1570182" cy="117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3">
            <a:extLst>
              <a:ext uri="{FF2B5EF4-FFF2-40B4-BE49-F238E27FC236}">
                <a16:creationId xmlns:a16="http://schemas.microsoft.com/office/drawing/2014/main" id="{1A70FA60-B8F5-4DF4-A22D-6E151A19B0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0" r="733" b="1824"/>
          <a:stretch/>
        </p:blipFill>
        <p:spPr bwMode="auto">
          <a:xfrm>
            <a:off x="2843765" y="1"/>
            <a:ext cx="1575835" cy="117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a:extLst>
              <a:ext uri="{FF2B5EF4-FFF2-40B4-BE49-F238E27FC236}">
                <a16:creationId xmlns:a16="http://schemas.microsoft.com/office/drawing/2014/main" id="{49DB73B1-A2C9-4B36-A861-05AD4BDDCF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471" r="18117"/>
          <a:stretch/>
        </p:blipFill>
        <p:spPr>
          <a:xfrm>
            <a:off x="4416843" y="1"/>
            <a:ext cx="1575918" cy="1177636"/>
          </a:xfrm>
          <a:prstGeom prst="rect">
            <a:avLst/>
          </a:prstGeom>
        </p:spPr>
      </p:pic>
      <p:pic>
        <p:nvPicPr>
          <p:cNvPr id="8" name="Picture 1">
            <a:extLst>
              <a:ext uri="{FF2B5EF4-FFF2-40B4-BE49-F238E27FC236}">
                <a16:creationId xmlns:a16="http://schemas.microsoft.com/office/drawing/2014/main" id="{7FF19C84-30BA-42CB-BBB7-FA3C3849D6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7212" y="0"/>
            <a:ext cx="1596788" cy="1177413"/>
          </a:xfrm>
          <a:prstGeom prst="rect">
            <a:avLst/>
          </a:prstGeom>
        </p:spPr>
      </p:pic>
      <p:pic>
        <p:nvPicPr>
          <p:cNvPr id="9" name="Picture 1">
            <a:extLst>
              <a:ext uri="{FF2B5EF4-FFF2-40B4-BE49-F238E27FC236}">
                <a16:creationId xmlns:a16="http://schemas.microsoft.com/office/drawing/2014/main" id="{F844CCEB-FAE9-4C79-A6CD-7EF45AFFAF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885" r="10366"/>
          <a:stretch/>
        </p:blipFill>
        <p:spPr>
          <a:xfrm>
            <a:off x="0" y="1177914"/>
            <a:ext cx="1532273" cy="1191213"/>
          </a:xfrm>
          <a:prstGeom prst="rect">
            <a:avLst/>
          </a:prstGeom>
        </p:spPr>
      </p:pic>
      <p:pic>
        <p:nvPicPr>
          <p:cNvPr id="10" name="Picture 1">
            <a:extLst>
              <a:ext uri="{FF2B5EF4-FFF2-40B4-BE49-F238E27FC236}">
                <a16:creationId xmlns:a16="http://schemas.microsoft.com/office/drawing/2014/main" id="{F2EE27C2-69EE-466D-A333-F08B761171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5450" y="1177914"/>
            <a:ext cx="1531031" cy="1191213"/>
          </a:xfrm>
          <a:prstGeom prst="rect">
            <a:avLst/>
          </a:prstGeom>
        </p:spPr>
      </p:pic>
      <p:pic>
        <p:nvPicPr>
          <p:cNvPr id="11" name="Picture 1">
            <a:extLst>
              <a:ext uri="{FF2B5EF4-FFF2-40B4-BE49-F238E27FC236}">
                <a16:creationId xmlns:a16="http://schemas.microsoft.com/office/drawing/2014/main" id="{A39B7A07-060B-4014-BF1C-763F944E7C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59157" y="1177914"/>
            <a:ext cx="1544196" cy="1191213"/>
          </a:xfrm>
          <a:prstGeom prst="rect">
            <a:avLst/>
          </a:prstGeom>
        </p:spPr>
      </p:pic>
      <p:pic>
        <p:nvPicPr>
          <p:cNvPr id="12" name="Picture 1">
            <a:extLst>
              <a:ext uri="{FF2B5EF4-FFF2-40B4-BE49-F238E27FC236}">
                <a16:creationId xmlns:a16="http://schemas.microsoft.com/office/drawing/2014/main" id="{67DFBB56-DC70-41F3-9387-363454DE51C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852" r="4436"/>
          <a:stretch/>
        </p:blipFill>
        <p:spPr>
          <a:xfrm>
            <a:off x="4599710" y="1177913"/>
            <a:ext cx="1555122" cy="1184287"/>
          </a:xfrm>
          <a:prstGeom prst="rect">
            <a:avLst/>
          </a:prstGeom>
        </p:spPr>
      </p:pic>
      <p:pic>
        <p:nvPicPr>
          <p:cNvPr id="13" name="Picture 2">
            <a:extLst>
              <a:ext uri="{FF2B5EF4-FFF2-40B4-BE49-F238E27FC236}">
                <a16:creationId xmlns:a16="http://schemas.microsoft.com/office/drawing/2014/main" id="{C3CED9BD-689E-4A43-97A2-076EE2DF840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70834" y="1249645"/>
            <a:ext cx="1372520" cy="1110965"/>
          </a:xfrm>
          <a:prstGeom prst="rect">
            <a:avLst/>
          </a:prstGeom>
        </p:spPr>
      </p:pic>
      <p:pic>
        <p:nvPicPr>
          <p:cNvPr id="14" name="Picture 1">
            <a:extLst>
              <a:ext uri="{FF2B5EF4-FFF2-40B4-BE49-F238E27FC236}">
                <a16:creationId xmlns:a16="http://schemas.microsoft.com/office/drawing/2014/main" id="{25762561-A50D-46B6-9CE2-A96DE5EADE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361062"/>
            <a:ext cx="1428453" cy="1423494"/>
          </a:xfrm>
          <a:prstGeom prst="rect">
            <a:avLst/>
          </a:prstGeom>
        </p:spPr>
      </p:pic>
      <p:pic>
        <p:nvPicPr>
          <p:cNvPr id="15" name="Picture 1">
            <a:extLst>
              <a:ext uri="{FF2B5EF4-FFF2-40B4-BE49-F238E27FC236}">
                <a16:creationId xmlns:a16="http://schemas.microsoft.com/office/drawing/2014/main" id="{ED5B5479-ED4D-4F10-80EF-46D90057738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58548" y="1177914"/>
            <a:ext cx="1585452" cy="1186744"/>
          </a:xfrm>
          <a:prstGeom prst="rect">
            <a:avLst/>
          </a:prstGeom>
        </p:spPr>
      </p:pic>
      <p:pic>
        <p:nvPicPr>
          <p:cNvPr id="16" name="Picture 2">
            <a:extLst>
              <a:ext uri="{FF2B5EF4-FFF2-40B4-BE49-F238E27FC236}">
                <a16:creationId xmlns:a16="http://schemas.microsoft.com/office/drawing/2014/main" id="{3E060F85-6A2D-4A88-A3E2-B8F300C7574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482" r="10900"/>
          <a:stretch/>
        </p:blipFill>
        <p:spPr>
          <a:xfrm>
            <a:off x="3352455" y="2361062"/>
            <a:ext cx="1931643" cy="1448732"/>
          </a:xfrm>
          <a:prstGeom prst="rect">
            <a:avLst/>
          </a:prstGeom>
        </p:spPr>
      </p:pic>
      <p:pic>
        <p:nvPicPr>
          <p:cNvPr id="17" name="Picture 2">
            <a:extLst>
              <a:ext uri="{FF2B5EF4-FFF2-40B4-BE49-F238E27FC236}">
                <a16:creationId xmlns:a16="http://schemas.microsoft.com/office/drawing/2014/main" id="{9EB5A8ED-1BAF-482A-ADA0-7F42F26FA04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6103" b="5264"/>
          <a:stretch/>
        </p:blipFill>
        <p:spPr>
          <a:xfrm>
            <a:off x="5278582" y="2361062"/>
            <a:ext cx="1933379" cy="1439106"/>
          </a:xfrm>
          <a:prstGeom prst="rect">
            <a:avLst/>
          </a:prstGeom>
        </p:spPr>
      </p:pic>
      <p:pic>
        <p:nvPicPr>
          <p:cNvPr id="18" name="Picture 1">
            <a:extLst>
              <a:ext uri="{FF2B5EF4-FFF2-40B4-BE49-F238E27FC236}">
                <a16:creationId xmlns:a16="http://schemas.microsoft.com/office/drawing/2014/main" id="{74F3694E-218F-468A-8472-EE412060306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11005"/>
          <a:stretch/>
        </p:blipFill>
        <p:spPr>
          <a:xfrm>
            <a:off x="7209783" y="2361062"/>
            <a:ext cx="1934217" cy="1448938"/>
          </a:xfrm>
          <a:prstGeom prst="rect">
            <a:avLst/>
          </a:prstGeom>
        </p:spPr>
      </p:pic>
      <p:pic>
        <p:nvPicPr>
          <p:cNvPr id="19" name="Picture 1">
            <a:extLst>
              <a:ext uri="{FF2B5EF4-FFF2-40B4-BE49-F238E27FC236}">
                <a16:creationId xmlns:a16="http://schemas.microsoft.com/office/drawing/2014/main" id="{1FDF95DF-ABAC-4E01-A3F4-90130AB1112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3791837"/>
            <a:ext cx="1745553" cy="1389763"/>
          </a:xfrm>
          <a:prstGeom prst="rect">
            <a:avLst/>
          </a:prstGeom>
        </p:spPr>
      </p:pic>
      <p:pic>
        <p:nvPicPr>
          <p:cNvPr id="21" name="Picture 2">
            <a:extLst>
              <a:ext uri="{FF2B5EF4-FFF2-40B4-BE49-F238E27FC236}">
                <a16:creationId xmlns:a16="http://schemas.microsoft.com/office/drawing/2014/main" id="{F1EE15F2-DC00-4966-B59D-59CE85021A2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5882"/>
          <a:stretch/>
        </p:blipFill>
        <p:spPr>
          <a:xfrm>
            <a:off x="1414337" y="2361062"/>
            <a:ext cx="1938257" cy="1453693"/>
          </a:xfrm>
          <a:prstGeom prst="rect">
            <a:avLst/>
          </a:prstGeom>
        </p:spPr>
      </p:pic>
      <p:pic>
        <p:nvPicPr>
          <p:cNvPr id="22" name="Picture 1">
            <a:extLst>
              <a:ext uri="{FF2B5EF4-FFF2-40B4-BE49-F238E27FC236}">
                <a16:creationId xmlns:a16="http://schemas.microsoft.com/office/drawing/2014/main" id="{3490E96D-E551-4094-9430-F3E1636E586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790" t="4093"/>
          <a:stretch/>
        </p:blipFill>
        <p:spPr>
          <a:xfrm>
            <a:off x="3554210" y="3791838"/>
            <a:ext cx="1849063" cy="1392220"/>
          </a:xfrm>
          <a:prstGeom prst="rect">
            <a:avLst/>
          </a:prstGeom>
        </p:spPr>
      </p:pic>
      <p:pic>
        <p:nvPicPr>
          <p:cNvPr id="23" name="Picture 1">
            <a:extLst>
              <a:ext uri="{FF2B5EF4-FFF2-40B4-BE49-F238E27FC236}">
                <a16:creationId xmlns:a16="http://schemas.microsoft.com/office/drawing/2014/main" id="{C707D81E-743F-4FC6-9B15-142FCB65A96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10617" b="24508"/>
          <a:stretch/>
        </p:blipFill>
        <p:spPr>
          <a:xfrm>
            <a:off x="5403273" y="3800168"/>
            <a:ext cx="1862766" cy="1388806"/>
          </a:xfrm>
          <a:prstGeom prst="rect">
            <a:avLst/>
          </a:prstGeom>
        </p:spPr>
      </p:pic>
      <p:pic>
        <p:nvPicPr>
          <p:cNvPr id="24" name="Picture 1">
            <a:extLst>
              <a:ext uri="{FF2B5EF4-FFF2-40B4-BE49-F238E27FC236}">
                <a16:creationId xmlns:a16="http://schemas.microsoft.com/office/drawing/2014/main" id="{82F83AE5-C48C-46B6-B5EC-AAE687A6EFA2}"/>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6254" r="18692"/>
          <a:stretch/>
        </p:blipFill>
        <p:spPr>
          <a:xfrm>
            <a:off x="6842837" y="5172088"/>
            <a:ext cx="1176464" cy="850170"/>
          </a:xfrm>
          <a:prstGeom prst="rect">
            <a:avLst/>
          </a:prstGeom>
        </p:spPr>
      </p:pic>
      <p:pic>
        <p:nvPicPr>
          <p:cNvPr id="25" name="Picture 1">
            <a:extLst>
              <a:ext uri="{FF2B5EF4-FFF2-40B4-BE49-F238E27FC236}">
                <a16:creationId xmlns:a16="http://schemas.microsoft.com/office/drawing/2014/main" id="{F211EBE2-CEFF-48BC-B188-B3424F135F88}"/>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3043"/>
          <a:stretch/>
        </p:blipFill>
        <p:spPr>
          <a:xfrm>
            <a:off x="7260612" y="3805693"/>
            <a:ext cx="1883388" cy="1380824"/>
          </a:xfrm>
          <a:prstGeom prst="rect">
            <a:avLst/>
          </a:prstGeom>
        </p:spPr>
      </p:pic>
      <p:pic>
        <p:nvPicPr>
          <p:cNvPr id="26" name="Picture 1">
            <a:extLst>
              <a:ext uri="{FF2B5EF4-FFF2-40B4-BE49-F238E27FC236}">
                <a16:creationId xmlns:a16="http://schemas.microsoft.com/office/drawing/2014/main" id="{0B7131E2-6DC7-4BD4-8A71-88DF9F45D13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6059129"/>
            <a:ext cx="999948" cy="798872"/>
          </a:xfrm>
          <a:prstGeom prst="rect">
            <a:avLst/>
          </a:prstGeom>
        </p:spPr>
      </p:pic>
      <p:pic>
        <p:nvPicPr>
          <p:cNvPr id="27" name="Picture 1">
            <a:extLst>
              <a:ext uri="{FF2B5EF4-FFF2-40B4-BE49-F238E27FC236}">
                <a16:creationId xmlns:a16="http://schemas.microsoft.com/office/drawing/2014/main" id="{3E9A4DEE-EFF4-43BE-8593-E4AB22BDEC7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6801" y="5179141"/>
            <a:ext cx="1152832" cy="860324"/>
          </a:xfrm>
          <a:prstGeom prst="rect">
            <a:avLst/>
          </a:prstGeom>
        </p:spPr>
      </p:pic>
      <p:pic>
        <p:nvPicPr>
          <p:cNvPr id="28" name="Picture 7" descr="Love-World">
            <a:extLst>
              <a:ext uri="{FF2B5EF4-FFF2-40B4-BE49-F238E27FC236}">
                <a16:creationId xmlns:a16="http://schemas.microsoft.com/office/drawing/2014/main" id="{81F38C63-66C5-492B-B476-E6CA2A2BA3D4}"/>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r="25600"/>
          <a:stretch/>
        </p:blipFill>
        <p:spPr bwMode="auto">
          <a:xfrm>
            <a:off x="0" y="5181600"/>
            <a:ext cx="1052945" cy="8728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 name="Picture 1">
            <a:extLst>
              <a:ext uri="{FF2B5EF4-FFF2-40B4-BE49-F238E27FC236}">
                <a16:creationId xmlns:a16="http://schemas.microsoft.com/office/drawing/2014/main" id="{602445E4-68F3-43A3-B2B5-57F669EB6899}"/>
              </a:ext>
            </a:extLst>
          </p:cNvPr>
          <p:cNvPicPr>
            <a:picLocks noChangeAspect="1"/>
          </p:cNvPicPr>
          <p:nvPr/>
        </p:nvPicPr>
        <p:blipFill rotWithShape="1">
          <a:blip r:embed="rId27">
            <a:extLst>
              <a:ext uri="{28A0092B-C50C-407E-A947-70E740481C1C}">
                <a14:useLocalDpi xmlns:a14="http://schemas.microsoft.com/office/drawing/2010/main" val="0"/>
              </a:ext>
            </a:extLst>
          </a:blip>
          <a:srcRect l="7379" r="4080"/>
          <a:stretch/>
        </p:blipFill>
        <p:spPr>
          <a:xfrm>
            <a:off x="1066801" y="6037006"/>
            <a:ext cx="1163782" cy="820994"/>
          </a:xfrm>
          <a:prstGeom prst="rect">
            <a:avLst/>
          </a:prstGeom>
        </p:spPr>
      </p:pic>
      <p:pic>
        <p:nvPicPr>
          <p:cNvPr id="30" name="Picture 1">
            <a:extLst>
              <a:ext uri="{FF2B5EF4-FFF2-40B4-BE49-F238E27FC236}">
                <a16:creationId xmlns:a16="http://schemas.microsoft.com/office/drawing/2014/main" id="{1C7C0A8C-F3C6-4519-9824-C8D7DCE8B55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985164" y="0"/>
            <a:ext cx="1569907" cy="1177636"/>
          </a:xfrm>
          <a:prstGeom prst="rect">
            <a:avLst/>
          </a:prstGeom>
        </p:spPr>
      </p:pic>
      <p:pic>
        <p:nvPicPr>
          <p:cNvPr id="31" name="Picture 1">
            <a:extLst>
              <a:ext uri="{FF2B5EF4-FFF2-40B4-BE49-F238E27FC236}">
                <a16:creationId xmlns:a16="http://schemas.microsoft.com/office/drawing/2014/main" id="{8FEE098B-0639-425E-88A8-2DAA9EC8A584}"/>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r="3226" b="3226"/>
          <a:stretch/>
        </p:blipFill>
        <p:spPr>
          <a:xfrm>
            <a:off x="8007927" y="6019800"/>
            <a:ext cx="1136072" cy="838199"/>
          </a:xfrm>
          <a:prstGeom prst="rect">
            <a:avLst/>
          </a:prstGeom>
        </p:spPr>
      </p:pic>
      <p:pic>
        <p:nvPicPr>
          <p:cNvPr id="32" name="Picture 1">
            <a:extLst>
              <a:ext uri="{FF2B5EF4-FFF2-40B4-BE49-F238E27FC236}">
                <a16:creationId xmlns:a16="http://schemas.microsoft.com/office/drawing/2014/main" id="{231ABD2A-EEE3-4482-B214-7F60892F8F88}"/>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b="316"/>
          <a:stretch/>
        </p:blipFill>
        <p:spPr>
          <a:xfrm>
            <a:off x="6857999" y="6017342"/>
            <a:ext cx="1167709" cy="840657"/>
          </a:xfrm>
          <a:prstGeom prst="rect">
            <a:avLst/>
          </a:prstGeom>
        </p:spPr>
      </p:pic>
      <p:pic>
        <p:nvPicPr>
          <p:cNvPr id="33" name="Picture 1">
            <a:extLst>
              <a:ext uri="{FF2B5EF4-FFF2-40B4-BE49-F238E27FC236}">
                <a16:creationId xmlns:a16="http://schemas.microsoft.com/office/drawing/2014/main" id="{6D9662BD-7882-4016-85D2-018167B4BF3D}"/>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6409" r="8148" b="1099"/>
          <a:stretch/>
        </p:blipFill>
        <p:spPr>
          <a:xfrm>
            <a:off x="1732505" y="3791836"/>
            <a:ext cx="1828113" cy="1392221"/>
          </a:xfrm>
          <a:prstGeom prst="rect">
            <a:avLst/>
          </a:prstGeom>
        </p:spPr>
      </p:pic>
      <p:pic>
        <p:nvPicPr>
          <p:cNvPr id="34" name="Picture 1">
            <a:extLst>
              <a:ext uri="{FF2B5EF4-FFF2-40B4-BE49-F238E27FC236}">
                <a16:creationId xmlns:a16="http://schemas.microsoft.com/office/drawing/2014/main" id="{766D5298-2A07-4F92-BD4B-D7EFD4BBFC5F}"/>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21820" r="3127"/>
          <a:stretch/>
        </p:blipFill>
        <p:spPr>
          <a:xfrm>
            <a:off x="8017167" y="5186516"/>
            <a:ext cx="1126834" cy="835742"/>
          </a:xfrm>
          <a:prstGeom prst="rect">
            <a:avLst/>
          </a:prstGeom>
        </p:spPr>
      </p:pic>
      <p:pic>
        <p:nvPicPr>
          <p:cNvPr id="36" name="Picture 5">
            <a:extLst>
              <a:ext uri="{FF2B5EF4-FFF2-40B4-BE49-F238E27FC236}">
                <a16:creationId xmlns:a16="http://schemas.microsoft.com/office/drawing/2014/main" id="{BD0E776F-39C5-4375-9713-B6D66A4D0EC8}"/>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19283" t="7843" r="930" b="3922"/>
          <a:stretch/>
        </p:blipFill>
        <p:spPr>
          <a:xfrm>
            <a:off x="2216727" y="5181599"/>
            <a:ext cx="2285999" cy="1676401"/>
          </a:xfrm>
          <a:prstGeom prst="rect">
            <a:avLst/>
          </a:prstGeom>
        </p:spPr>
      </p:pic>
      <p:pic>
        <p:nvPicPr>
          <p:cNvPr id="35" name="Picture 2">
            <a:extLst>
              <a:ext uri="{FF2B5EF4-FFF2-40B4-BE49-F238E27FC236}">
                <a16:creationId xmlns:a16="http://schemas.microsoft.com/office/drawing/2014/main" id="{0A446F9A-A417-4F65-B8AE-702543D40E96}"/>
              </a:ext>
            </a:extLst>
          </p:cNvPr>
          <p:cNvPicPr>
            <a:picLocks noChangeAspect="1"/>
          </p:cNvPicPr>
          <p:nvPr/>
        </p:nvPicPr>
        <p:blipFill rotWithShape="1">
          <a:blip r:embed="rId34">
            <a:extLst>
              <a:ext uri="{28A0092B-C50C-407E-A947-70E740481C1C}">
                <a14:useLocalDpi xmlns:a14="http://schemas.microsoft.com/office/drawing/2010/main" val="0"/>
              </a:ext>
            </a:extLst>
          </a:blip>
          <a:srcRect l="7013" r="12711"/>
          <a:stretch/>
        </p:blipFill>
        <p:spPr>
          <a:xfrm>
            <a:off x="4488873" y="5184058"/>
            <a:ext cx="2369849" cy="1673942"/>
          </a:xfrm>
          <a:prstGeom prst="rect">
            <a:avLst/>
          </a:prstGeom>
        </p:spPr>
      </p:pic>
    </p:spTree>
    <p:extLst>
      <p:ext uri="{BB962C8B-B14F-4D97-AF65-F5344CB8AC3E}">
        <p14:creationId xmlns:p14="http://schemas.microsoft.com/office/powerpoint/2010/main" val="3356406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283" t="7843" r="930" b="3922"/>
          <a:stretch/>
        </p:blipFill>
        <p:spPr>
          <a:xfrm>
            <a:off x="0" y="0"/>
            <a:ext cx="9144000" cy="6858000"/>
          </a:xfrm>
          <a:prstGeom prst="rect">
            <a:avLst/>
          </a:prstGeom>
        </p:spPr>
      </p:pic>
      <p:sp>
        <p:nvSpPr>
          <p:cNvPr id="53250" name="Rectangle 2"/>
          <p:cNvSpPr>
            <a:spLocks noGrp="1" noChangeArrowheads="1"/>
          </p:cNvSpPr>
          <p:nvPr>
            <p:ph type="title"/>
          </p:nvPr>
        </p:nvSpPr>
        <p:spPr>
          <a:xfrm>
            <a:off x="457200" y="274638"/>
            <a:ext cx="8229600" cy="6278562"/>
          </a:xfrm>
        </p:spPr>
        <p:txBody>
          <a:bodyPr/>
          <a:lstStyle/>
          <a:p>
            <a:pPr eaLnBrk="1" hangingPunct="1"/>
            <a:endParaRPr lang="en-US" altLang="en-US"/>
          </a:p>
        </p:txBody>
      </p:sp>
      <p:sp>
        <p:nvSpPr>
          <p:cNvPr id="5" name="Content Placeholder 2"/>
          <p:cNvSpPr txBox="1">
            <a:spLocks/>
          </p:cNvSpPr>
          <p:nvPr/>
        </p:nvSpPr>
        <p:spPr>
          <a:xfrm>
            <a:off x="304800" y="152400"/>
            <a:ext cx="866148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Knowledge puffs up, but love edifies</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Without love, life is nothing</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Love suffers long and is kind; love does not envy;</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Love does not parade itself, is not puffed up;</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God calls us to be rooted and grounded in love</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Keep yourself in the love of God</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Speak truth in love all having the same love</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Stir up love &amp; good works considering one another</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Let all be done with love and love your enemies</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Sacrifice is the greatest form of love</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Do not love the materialism of the world</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Love one another fervently with a pure heart</a:t>
            </a:r>
          </a:p>
          <a:p>
            <a:pPr algn="l" fontAlgn="auto">
              <a:spcAft>
                <a:spcPts val="0"/>
              </a:spcAft>
            </a:pPr>
            <a:r>
              <a:rPr lang="en-US" b="1" dirty="0">
                <a:ln w="3175">
                  <a:solidFill>
                    <a:srgbClr val="FF0000"/>
                  </a:solidFill>
                </a:ln>
                <a:solidFill>
                  <a:srgbClr val="FFFF00"/>
                </a:solidFill>
                <a:effectLst>
                  <a:glow rad="88900">
                    <a:prstClr val="black">
                      <a:alpha val="80000"/>
                    </a:prstClr>
                  </a:glow>
                </a:effectLst>
                <a:latin typeface="Calibri"/>
              </a:rPr>
              <a:t>→ Love is the fulfillment of the law</a:t>
            </a:r>
          </a:p>
        </p:txBody>
      </p:sp>
      <p:sp>
        <p:nvSpPr>
          <p:cNvPr id="7" name="Rectangle 6"/>
          <p:cNvSpPr>
            <a:spLocks noChangeArrowheads="1"/>
          </p:cNvSpPr>
          <p:nvPr/>
        </p:nvSpPr>
        <p:spPr bwMode="auto">
          <a:xfrm rot="21021413">
            <a:off x="698660" y="884972"/>
            <a:ext cx="7699674" cy="536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n-US" sz="9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latin typeface="Calibri" panose="020F0502020204030204" pitchFamily="34" charset="0"/>
              </a:rPr>
              <a:t>Love is God  and His call    for us to live    in Him</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5">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500"/>
                                        <p:tgtEl>
                                          <p:spTgt spid="5">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5">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left)">
                                      <p:cBhvr>
                                        <p:cTn id="26" dur="500"/>
                                        <p:tgtEl>
                                          <p:spTgt spid="5">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5">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left)">
                                      <p:cBhvr>
                                        <p:cTn id="33" dur="500"/>
                                        <p:tgtEl>
                                          <p:spTgt spid="5">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5">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wipe(left)">
                                      <p:cBhvr>
                                        <p:cTn id="40" dur="500"/>
                                        <p:tgtEl>
                                          <p:spTgt spid="5">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5">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wipe(left)">
                                      <p:cBhvr>
                                        <p:cTn id="47" dur="500"/>
                                        <p:tgtEl>
                                          <p:spTgt spid="5">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5">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wipe(left)">
                                      <p:cBhvr>
                                        <p:cTn id="54" dur="500"/>
                                        <p:tgtEl>
                                          <p:spTgt spid="5">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5">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Effect transition="in" filter="wipe(left)">
                                      <p:cBhvr>
                                        <p:cTn id="61" dur="500"/>
                                        <p:tgtEl>
                                          <p:spTgt spid="5">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5">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
                                            <p:txEl>
                                              <p:pRg st="9" end="9"/>
                                            </p:txEl>
                                          </p:spTgt>
                                        </p:tgtEl>
                                        <p:attrNameLst>
                                          <p:attrName>style.visibility</p:attrName>
                                        </p:attrNameLst>
                                      </p:cBhvr>
                                      <p:to>
                                        <p:strVal val="visible"/>
                                      </p:to>
                                    </p:set>
                                    <p:animEffect transition="in" filter="wipe(left)">
                                      <p:cBhvr>
                                        <p:cTn id="68" dur="500"/>
                                        <p:tgtEl>
                                          <p:spTgt spid="5">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5">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5">
                                            <p:txEl>
                                              <p:pRg st="10" end="10"/>
                                            </p:txEl>
                                          </p:spTgt>
                                        </p:tgtEl>
                                        <p:attrNameLst>
                                          <p:attrName>style.visibility</p:attrName>
                                        </p:attrNameLst>
                                      </p:cBhvr>
                                      <p:to>
                                        <p:strVal val="visible"/>
                                      </p:to>
                                    </p:set>
                                    <p:animEffect transition="in" filter="wipe(left)">
                                      <p:cBhvr>
                                        <p:cTn id="75" dur="500"/>
                                        <p:tgtEl>
                                          <p:spTgt spid="5">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5">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5">
                                            <p:txEl>
                                              <p:pRg st="11" end="11"/>
                                            </p:txEl>
                                          </p:spTgt>
                                        </p:tgtEl>
                                        <p:attrNameLst>
                                          <p:attrName>style.visibility</p:attrName>
                                        </p:attrNameLst>
                                      </p:cBhvr>
                                      <p:to>
                                        <p:strVal val="visible"/>
                                      </p:to>
                                    </p:set>
                                    <p:animEffect transition="in" filter="wipe(left)">
                                      <p:cBhvr>
                                        <p:cTn id="82" dur="500"/>
                                        <p:tgtEl>
                                          <p:spTgt spid="5">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5">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5">
                                            <p:txEl>
                                              <p:pRg st="12" end="12"/>
                                            </p:txEl>
                                          </p:spTgt>
                                        </p:tgtEl>
                                        <p:attrNameLst>
                                          <p:attrName>style.visibility</p:attrName>
                                        </p:attrNameLst>
                                      </p:cBhvr>
                                      <p:to>
                                        <p:strVal val="visible"/>
                                      </p:to>
                                    </p:set>
                                    <p:animEffect transition="in" filter="wipe(left)">
                                      <p:cBhvr>
                                        <p:cTn id="89" dur="500"/>
                                        <p:tgtEl>
                                          <p:spTgt spid="5">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5">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5">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dissolve">
                                      <p:cBhvr>
                                        <p:cTn id="99" dur="600">
                                          <p:stCondLst>
                                            <p:cond delay="0"/>
                                          </p:stCondLst>
                                        </p:cTn>
                                        <p:tgtEl>
                                          <p:spTgt spid="7"/>
                                        </p:tgtEl>
                                      </p:cBhvr>
                                    </p:animEffect>
                                    <p:anim to="" calcmode="lin" valueType="num">
                                      <p:cBhvr>
                                        <p:cTn id="100" dur="6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01" dur="6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5">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5">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5">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5">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5">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5">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5">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5">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5">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5">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5">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5">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5">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100"/>
                                  </p:stCondLst>
                                  <p:childTnLst>
                                    <p:set>
                                      <p:cBhvr>
                                        <p:cTn id="132" dur="1" fill="hold">
                                          <p:stCondLst>
                                            <p:cond delay="999"/>
                                          </p:stCondLst>
                                        </p:cTn>
                                        <p:tgtEl>
                                          <p:spTgt spid="7"/>
                                        </p:tgtEl>
                                        <p:attrNameLst>
                                          <p:attrName>style.visibility</p:attrName>
                                        </p:attrNameLst>
                                      </p:cBhvr>
                                      <p:to>
                                        <p:strVal val="hidden"/>
                                      </p:to>
                                    </p:set>
                                    <p:animEffect transition="out" filter="dissolve">
                                      <p:cBhvr>
                                        <p:cTn id="133" dur="1000">
                                          <p:stCondLst>
                                            <p:cond delay="0"/>
                                          </p:stCondLst>
                                        </p:cTn>
                                        <p:tgtEl>
                                          <p:spTgt spid="7"/>
                                        </p:tgtEl>
                                      </p:cBhvr>
                                    </p:animEffect>
                                    <p:anim to="" calcmode="lin" valueType="num">
                                      <p:cBhvr>
                                        <p:cTn id="134"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35"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par>
                          <p:cTn id="136" fill="hold">
                            <p:stCondLst>
                              <p:cond delay="3100"/>
                            </p:stCondLst>
                            <p:childTnLst>
                              <p:par>
                                <p:cTn id="137" presetID="23" presetClass="exit" presetSubtype="32" fill="hold" nodeType="afterEffect">
                                  <p:stCondLst>
                                    <p:cond delay="0"/>
                                  </p:stCondLst>
                                  <p:childTnLst>
                                    <p:anim calcmode="lin" valueType="num">
                                      <p:cBhvr>
                                        <p:cTn id="138" dur="1750"/>
                                        <p:tgtEl>
                                          <p:spTgt spid="5">
                                            <p:txEl>
                                              <p:pRg st="0" end="0"/>
                                            </p:txEl>
                                          </p:spTgt>
                                        </p:tgtEl>
                                        <p:attrNameLst>
                                          <p:attrName>ppt_w</p:attrName>
                                        </p:attrNameLst>
                                      </p:cBhvr>
                                      <p:tavLst>
                                        <p:tav tm="0">
                                          <p:val>
                                            <p:strVal val="ppt_w"/>
                                          </p:val>
                                        </p:tav>
                                        <p:tav tm="100000">
                                          <p:val>
                                            <p:fltVal val="0"/>
                                          </p:val>
                                        </p:tav>
                                      </p:tavLst>
                                    </p:anim>
                                    <p:anim calcmode="lin" valueType="num">
                                      <p:cBhvr>
                                        <p:cTn id="139" dur="1750"/>
                                        <p:tgtEl>
                                          <p:spTgt spid="5">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5">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5">
                                            <p:txEl>
                                              <p:pRg st="1" end="1"/>
                                            </p:txEl>
                                          </p:spTgt>
                                        </p:tgtEl>
                                        <p:attrNameLst>
                                          <p:attrName>ppt_w</p:attrName>
                                        </p:attrNameLst>
                                      </p:cBhvr>
                                      <p:tavLst>
                                        <p:tav tm="0">
                                          <p:val>
                                            <p:strVal val="ppt_w"/>
                                          </p:val>
                                        </p:tav>
                                        <p:tav tm="100000">
                                          <p:val>
                                            <p:fltVal val="0"/>
                                          </p:val>
                                        </p:tav>
                                      </p:tavLst>
                                    </p:anim>
                                    <p:anim calcmode="lin" valueType="num">
                                      <p:cBhvr>
                                        <p:cTn id="143" dur="1750"/>
                                        <p:tgtEl>
                                          <p:spTgt spid="5">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5">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5">
                                            <p:txEl>
                                              <p:pRg st="2" end="2"/>
                                            </p:txEl>
                                          </p:spTgt>
                                        </p:tgtEl>
                                        <p:attrNameLst>
                                          <p:attrName>ppt_w</p:attrName>
                                        </p:attrNameLst>
                                      </p:cBhvr>
                                      <p:tavLst>
                                        <p:tav tm="0">
                                          <p:val>
                                            <p:strVal val="ppt_w"/>
                                          </p:val>
                                        </p:tav>
                                        <p:tav tm="100000">
                                          <p:val>
                                            <p:fltVal val="0"/>
                                          </p:val>
                                        </p:tav>
                                      </p:tavLst>
                                    </p:anim>
                                    <p:anim calcmode="lin" valueType="num">
                                      <p:cBhvr>
                                        <p:cTn id="147" dur="1750"/>
                                        <p:tgtEl>
                                          <p:spTgt spid="5">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5">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5">
                                            <p:txEl>
                                              <p:pRg st="3" end="3"/>
                                            </p:txEl>
                                          </p:spTgt>
                                        </p:tgtEl>
                                        <p:attrNameLst>
                                          <p:attrName>ppt_w</p:attrName>
                                        </p:attrNameLst>
                                      </p:cBhvr>
                                      <p:tavLst>
                                        <p:tav tm="0">
                                          <p:val>
                                            <p:strVal val="ppt_w"/>
                                          </p:val>
                                        </p:tav>
                                        <p:tav tm="100000">
                                          <p:val>
                                            <p:fltVal val="0"/>
                                          </p:val>
                                        </p:tav>
                                      </p:tavLst>
                                    </p:anim>
                                    <p:anim calcmode="lin" valueType="num">
                                      <p:cBhvr>
                                        <p:cTn id="151" dur="1750"/>
                                        <p:tgtEl>
                                          <p:spTgt spid="5">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5">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5">
                                            <p:txEl>
                                              <p:pRg st="4" end="4"/>
                                            </p:txEl>
                                          </p:spTgt>
                                        </p:tgtEl>
                                        <p:attrNameLst>
                                          <p:attrName>ppt_w</p:attrName>
                                        </p:attrNameLst>
                                      </p:cBhvr>
                                      <p:tavLst>
                                        <p:tav tm="0">
                                          <p:val>
                                            <p:strVal val="ppt_w"/>
                                          </p:val>
                                        </p:tav>
                                        <p:tav tm="100000">
                                          <p:val>
                                            <p:fltVal val="0"/>
                                          </p:val>
                                        </p:tav>
                                      </p:tavLst>
                                    </p:anim>
                                    <p:anim calcmode="lin" valueType="num">
                                      <p:cBhvr>
                                        <p:cTn id="155" dur="1750"/>
                                        <p:tgtEl>
                                          <p:spTgt spid="5">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5">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5">
                                            <p:txEl>
                                              <p:pRg st="5" end="5"/>
                                            </p:txEl>
                                          </p:spTgt>
                                        </p:tgtEl>
                                        <p:attrNameLst>
                                          <p:attrName>ppt_w</p:attrName>
                                        </p:attrNameLst>
                                      </p:cBhvr>
                                      <p:tavLst>
                                        <p:tav tm="0">
                                          <p:val>
                                            <p:strVal val="ppt_w"/>
                                          </p:val>
                                        </p:tav>
                                        <p:tav tm="100000">
                                          <p:val>
                                            <p:fltVal val="0"/>
                                          </p:val>
                                        </p:tav>
                                      </p:tavLst>
                                    </p:anim>
                                    <p:anim calcmode="lin" valueType="num">
                                      <p:cBhvr>
                                        <p:cTn id="159" dur="1750"/>
                                        <p:tgtEl>
                                          <p:spTgt spid="5">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5">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5">
                                            <p:txEl>
                                              <p:pRg st="6" end="6"/>
                                            </p:txEl>
                                          </p:spTgt>
                                        </p:tgtEl>
                                        <p:attrNameLst>
                                          <p:attrName>ppt_w</p:attrName>
                                        </p:attrNameLst>
                                      </p:cBhvr>
                                      <p:tavLst>
                                        <p:tav tm="0">
                                          <p:val>
                                            <p:strVal val="ppt_w"/>
                                          </p:val>
                                        </p:tav>
                                        <p:tav tm="100000">
                                          <p:val>
                                            <p:fltVal val="0"/>
                                          </p:val>
                                        </p:tav>
                                      </p:tavLst>
                                    </p:anim>
                                    <p:anim calcmode="lin" valueType="num">
                                      <p:cBhvr>
                                        <p:cTn id="163" dur="1750"/>
                                        <p:tgtEl>
                                          <p:spTgt spid="5">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5">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5">
                                            <p:txEl>
                                              <p:pRg st="7" end="7"/>
                                            </p:txEl>
                                          </p:spTgt>
                                        </p:tgtEl>
                                        <p:attrNameLst>
                                          <p:attrName>ppt_w</p:attrName>
                                        </p:attrNameLst>
                                      </p:cBhvr>
                                      <p:tavLst>
                                        <p:tav tm="0">
                                          <p:val>
                                            <p:strVal val="ppt_w"/>
                                          </p:val>
                                        </p:tav>
                                        <p:tav tm="100000">
                                          <p:val>
                                            <p:fltVal val="0"/>
                                          </p:val>
                                        </p:tav>
                                      </p:tavLst>
                                    </p:anim>
                                    <p:anim calcmode="lin" valueType="num">
                                      <p:cBhvr>
                                        <p:cTn id="167" dur="1750"/>
                                        <p:tgtEl>
                                          <p:spTgt spid="5">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5">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5">
                                            <p:txEl>
                                              <p:pRg st="8" end="8"/>
                                            </p:txEl>
                                          </p:spTgt>
                                        </p:tgtEl>
                                        <p:attrNameLst>
                                          <p:attrName>ppt_w</p:attrName>
                                        </p:attrNameLst>
                                      </p:cBhvr>
                                      <p:tavLst>
                                        <p:tav tm="0">
                                          <p:val>
                                            <p:strVal val="ppt_w"/>
                                          </p:val>
                                        </p:tav>
                                        <p:tav tm="100000">
                                          <p:val>
                                            <p:fltVal val="0"/>
                                          </p:val>
                                        </p:tav>
                                      </p:tavLst>
                                    </p:anim>
                                    <p:anim calcmode="lin" valueType="num">
                                      <p:cBhvr>
                                        <p:cTn id="171" dur="1750"/>
                                        <p:tgtEl>
                                          <p:spTgt spid="5">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5">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5">
                                            <p:txEl>
                                              <p:pRg st="9" end="9"/>
                                            </p:txEl>
                                          </p:spTgt>
                                        </p:tgtEl>
                                        <p:attrNameLst>
                                          <p:attrName>ppt_w</p:attrName>
                                        </p:attrNameLst>
                                      </p:cBhvr>
                                      <p:tavLst>
                                        <p:tav tm="0">
                                          <p:val>
                                            <p:strVal val="ppt_w"/>
                                          </p:val>
                                        </p:tav>
                                        <p:tav tm="100000">
                                          <p:val>
                                            <p:fltVal val="0"/>
                                          </p:val>
                                        </p:tav>
                                      </p:tavLst>
                                    </p:anim>
                                    <p:anim calcmode="lin" valueType="num">
                                      <p:cBhvr>
                                        <p:cTn id="175" dur="1750"/>
                                        <p:tgtEl>
                                          <p:spTgt spid="5">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5">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5">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5">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5">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5">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5">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5">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5">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5">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5">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2.5E-6 3.7037E-6 L 0.10434 0.26458 " pathEditMode="relative" rAng="0" ptsTypes="AA">
                                      <p:cBhvr>
                                        <p:cTn id="190" dur="1750" fill="hold"/>
                                        <p:tgtEl>
                                          <p:spTgt spid="5">
                                            <p:txEl>
                                              <p:pRg st="0" end="0"/>
                                            </p:txEl>
                                          </p:spTgt>
                                        </p:tgtEl>
                                        <p:attrNameLst>
                                          <p:attrName>ppt_x</p:attrName>
                                          <p:attrName>ppt_y</p:attrName>
                                        </p:attrNameLst>
                                      </p:cBhvr>
                                      <p:rCtr x="5208" y="13218"/>
                                    </p:animMotion>
                                  </p:childTnLst>
                                </p:cTn>
                              </p:par>
                              <p:par>
                                <p:cTn id="191" presetID="0" presetClass="path" presetSubtype="0" accel="50000" decel="50000" fill="hold" nodeType="withEffect">
                                  <p:stCondLst>
                                    <p:cond delay="0"/>
                                  </p:stCondLst>
                                  <p:childTnLst>
                                    <p:animMotion origin="layout" path="M 2.77778E-7 -2.96296E-6 L 0.17847 0.1956 " pathEditMode="relative" rAng="0" ptsTypes="AA">
                                      <p:cBhvr>
                                        <p:cTn id="192" dur="1750" fill="hold"/>
                                        <p:tgtEl>
                                          <p:spTgt spid="5">
                                            <p:txEl>
                                              <p:pRg st="1" end="1"/>
                                            </p:txEl>
                                          </p:spTgt>
                                        </p:tgtEl>
                                        <p:attrNameLst>
                                          <p:attrName>ppt_x</p:attrName>
                                          <p:attrName>ppt_y</p:attrName>
                                        </p:attrNameLst>
                                      </p:cBhvr>
                                      <p:rCtr x="8924" y="9769"/>
                                    </p:animMotion>
                                  </p:childTnLst>
                                </p:cTn>
                              </p:par>
                              <p:par>
                                <p:cTn id="193" presetID="0" presetClass="path" presetSubtype="0" accel="50000" decel="50000" fill="hold" nodeType="withEffect">
                                  <p:stCondLst>
                                    <p:cond delay="0"/>
                                  </p:stCondLst>
                                  <p:childTnLst>
                                    <p:animMotion origin="layout" path="M 3.05556E-6 -2.59259E-6 L -0.00313 0.12292 " pathEditMode="relative" rAng="0" ptsTypes="AA">
                                      <p:cBhvr>
                                        <p:cTn id="194" dur="1750" fill="hold"/>
                                        <p:tgtEl>
                                          <p:spTgt spid="5">
                                            <p:txEl>
                                              <p:pRg st="2" end="2"/>
                                            </p:txEl>
                                          </p:spTgt>
                                        </p:tgtEl>
                                        <p:attrNameLst>
                                          <p:attrName>ppt_x</p:attrName>
                                          <p:attrName>ppt_y</p:attrName>
                                        </p:attrNameLst>
                                      </p:cBhvr>
                                      <p:rCtr x="-156" y="6134"/>
                                    </p:animMotion>
                                  </p:childTnLst>
                                </p:cTn>
                              </p:par>
                              <p:par>
                                <p:cTn id="195" presetID="0" presetClass="path" presetSubtype="0" accel="50000" decel="50000" fill="hold" nodeType="withEffect">
                                  <p:stCondLst>
                                    <p:cond delay="0"/>
                                  </p:stCondLst>
                                  <p:childTnLst>
                                    <p:animMotion origin="layout" path="M -3.33333E-6 -2.22222E-6 L 0.03507 0.04954 " pathEditMode="relative" rAng="0" ptsTypes="AA">
                                      <p:cBhvr>
                                        <p:cTn id="196" dur="1750" fill="hold"/>
                                        <p:tgtEl>
                                          <p:spTgt spid="5">
                                            <p:txEl>
                                              <p:pRg st="3" end="3"/>
                                            </p:txEl>
                                          </p:spTgt>
                                        </p:tgtEl>
                                        <p:attrNameLst>
                                          <p:attrName>ppt_x</p:attrName>
                                          <p:attrName>ppt_y</p:attrName>
                                        </p:attrNameLst>
                                      </p:cBhvr>
                                      <p:rCtr x="1753" y="2477"/>
                                    </p:animMotion>
                                  </p:childTnLst>
                                </p:cTn>
                              </p:par>
                              <p:par>
                                <p:cTn id="197" presetID="0" presetClass="path" presetSubtype="0" accel="50000" decel="50000" fill="hold" nodeType="withEffect">
                                  <p:stCondLst>
                                    <p:cond delay="0"/>
                                  </p:stCondLst>
                                  <p:childTnLst>
                                    <p:animMotion origin="layout" path="M -1.66667E-6 -3.7037E-7 L 0.01771 -0.02315 " pathEditMode="relative" rAng="0" ptsTypes="AA">
                                      <p:cBhvr>
                                        <p:cTn id="198" dur="1750" fill="hold"/>
                                        <p:tgtEl>
                                          <p:spTgt spid="5">
                                            <p:txEl>
                                              <p:pRg st="4" end="4"/>
                                            </p:txEl>
                                          </p:spTgt>
                                        </p:tgtEl>
                                        <p:attrNameLst>
                                          <p:attrName>ppt_x</p:attrName>
                                          <p:attrName>ppt_y</p:attrName>
                                        </p:attrNameLst>
                                      </p:cBhvr>
                                      <p:rCtr x="885" y="-1157"/>
                                    </p:animMotion>
                                  </p:childTnLst>
                                </p:cTn>
                              </p:par>
                              <p:par>
                                <p:cTn id="199" presetID="0" presetClass="path" presetSubtype="0" accel="50000" decel="50000" fill="hold" nodeType="withEffect">
                                  <p:stCondLst>
                                    <p:cond delay="0"/>
                                  </p:stCondLst>
                                  <p:childTnLst>
                                    <p:animMotion origin="layout" path="M -8.33333E-7 0 L 0.14288 -0.09699 " pathEditMode="relative" rAng="0" ptsTypes="AA">
                                      <p:cBhvr>
                                        <p:cTn id="200" dur="1750" fill="hold"/>
                                        <p:tgtEl>
                                          <p:spTgt spid="5">
                                            <p:txEl>
                                              <p:pRg st="5" end="5"/>
                                            </p:txEl>
                                          </p:spTgt>
                                        </p:tgtEl>
                                        <p:attrNameLst>
                                          <p:attrName>ppt_x</p:attrName>
                                          <p:attrName>ppt_y</p:attrName>
                                        </p:attrNameLst>
                                      </p:cBhvr>
                                      <p:rCtr x="7135" y="-4861"/>
                                    </p:animMotion>
                                  </p:childTnLst>
                                </p:cTn>
                              </p:par>
                              <p:par>
                                <p:cTn id="201" presetID="0" presetClass="path" presetSubtype="0" accel="50000" decel="50000" fill="hold" nodeType="withEffect">
                                  <p:stCondLst>
                                    <p:cond delay="0"/>
                                  </p:stCondLst>
                                  <p:childTnLst>
                                    <p:animMotion origin="layout" path="M -2.77778E-6 0.00023 L 0.04375 -0.17153 " pathEditMode="relative" rAng="0" ptsTypes="AA">
                                      <p:cBhvr>
                                        <p:cTn id="202" dur="1750" fill="hold"/>
                                        <p:tgtEl>
                                          <p:spTgt spid="5">
                                            <p:txEl>
                                              <p:pRg st="6" end="6"/>
                                            </p:txEl>
                                          </p:spTgt>
                                        </p:tgtEl>
                                        <p:attrNameLst>
                                          <p:attrName>ppt_x</p:attrName>
                                          <p:attrName>ppt_y</p:attrName>
                                        </p:attrNameLst>
                                      </p:cBhvr>
                                      <p:rCtr x="2187" y="-8588"/>
                                    </p:animMotion>
                                  </p:childTnLst>
                                </p:cTn>
                              </p:par>
                              <p:par>
                                <p:cTn id="203" presetID="0" presetClass="path" presetSubtype="0" accel="50000" decel="50000" fill="hold" nodeType="withEffect">
                                  <p:stCondLst>
                                    <p:cond delay="0"/>
                                  </p:stCondLst>
                                  <p:childTnLst>
                                    <p:animMotion origin="layout" path="M 4.44444E-6 0.00023 L -0.01893 -0.24445 " pathEditMode="relative" rAng="0" ptsTypes="AA">
                                      <p:cBhvr>
                                        <p:cTn id="204" dur="1750" fill="hold"/>
                                        <p:tgtEl>
                                          <p:spTgt spid="5">
                                            <p:txEl>
                                              <p:pRg st="7" end="7"/>
                                            </p:txEl>
                                          </p:spTgt>
                                        </p:tgtEl>
                                        <p:attrNameLst>
                                          <p:attrName>ppt_x</p:attrName>
                                          <p:attrName>ppt_y</p:attrName>
                                        </p:attrNameLst>
                                      </p:cBhvr>
                                      <p:rCtr x="-955" y="-12245"/>
                                    </p:animMotion>
                                  </p:childTnLst>
                                </p:cTn>
                              </p:par>
                              <p:par>
                                <p:cTn id="205" presetID="0" presetClass="path" presetSubtype="0" accel="50000" decel="50000" fill="hold" nodeType="withEffect">
                                  <p:stCondLst>
                                    <p:cond delay="0"/>
                                  </p:stCondLst>
                                  <p:childTnLst>
                                    <p:animMotion origin="layout" path="M -4.72222E-6 0.00046 L 0.0066 -0.31783 " pathEditMode="relative" rAng="0" ptsTypes="AA">
                                      <p:cBhvr>
                                        <p:cTn id="206" dur="1750" fill="hold"/>
                                        <p:tgtEl>
                                          <p:spTgt spid="5">
                                            <p:txEl>
                                              <p:pRg st="8" end="8"/>
                                            </p:txEl>
                                          </p:spTgt>
                                        </p:tgtEl>
                                        <p:attrNameLst>
                                          <p:attrName>ppt_x</p:attrName>
                                          <p:attrName>ppt_y</p:attrName>
                                        </p:attrNameLst>
                                      </p:cBhvr>
                                      <p:rCtr x="330" y="-15926"/>
                                    </p:animMotion>
                                  </p:childTnLst>
                                </p:cTn>
                              </p:par>
                              <p:par>
                                <p:cTn id="207" presetID="0" presetClass="path" presetSubtype="0" accel="50000" decel="50000" fill="hold" nodeType="withEffect">
                                  <p:stCondLst>
                                    <p:cond delay="0"/>
                                  </p:stCondLst>
                                  <p:childTnLst>
                                    <p:animMotion origin="layout" path="M -3.33333E-6 0.00046 L 0.10955 -0.39144 " pathEditMode="relative" rAng="0" ptsTypes="AA">
                                      <p:cBhvr>
                                        <p:cTn id="208" dur="1750" fill="hold"/>
                                        <p:tgtEl>
                                          <p:spTgt spid="5">
                                            <p:txEl>
                                              <p:pRg st="9" end="9"/>
                                            </p:txEl>
                                          </p:spTgt>
                                        </p:tgtEl>
                                        <p:attrNameLst>
                                          <p:attrName>ppt_x</p:attrName>
                                          <p:attrName>ppt_y</p:attrName>
                                        </p:attrNameLst>
                                      </p:cBhvr>
                                      <p:rCtr x="5469" y="-19606"/>
                                    </p:animMotion>
                                  </p:childTnLst>
                                </p:cTn>
                              </p:par>
                              <p:par>
                                <p:cTn id="209" presetID="0" presetClass="path" presetSubtype="0" accel="50000" decel="50000" fill="hold" nodeType="withEffect">
                                  <p:stCondLst>
                                    <p:cond delay="0"/>
                                  </p:stCondLst>
                                  <p:childTnLst>
                                    <p:animMotion origin="layout" path="M -1.66667E-6 0.00046 L 0.06736 -0.46366 " pathEditMode="relative" rAng="0" ptsTypes="AA">
                                      <p:cBhvr>
                                        <p:cTn id="210" dur="1750" fill="hold"/>
                                        <p:tgtEl>
                                          <p:spTgt spid="5">
                                            <p:txEl>
                                              <p:pRg st="10" end="10"/>
                                            </p:txEl>
                                          </p:spTgt>
                                        </p:tgtEl>
                                        <p:attrNameLst>
                                          <p:attrName>ppt_x</p:attrName>
                                          <p:attrName>ppt_y</p:attrName>
                                        </p:attrNameLst>
                                      </p:cBhvr>
                                      <p:rCtr x="3368" y="-23218"/>
                                    </p:animMotion>
                                  </p:childTnLst>
                                </p:cTn>
                              </p:par>
                              <p:par>
                                <p:cTn id="211" presetID="0" presetClass="path" presetSubtype="0" accel="50000" decel="50000" fill="hold" nodeType="withEffect">
                                  <p:stCondLst>
                                    <p:cond delay="0"/>
                                  </p:stCondLst>
                                  <p:childTnLst>
                                    <p:animMotion origin="layout" path="M -3.61111E-6 0.00023 L 0.03021 -0.53704 " pathEditMode="relative" rAng="0" ptsTypes="AA">
                                      <p:cBhvr>
                                        <p:cTn id="212" dur="1750" fill="hold"/>
                                        <p:tgtEl>
                                          <p:spTgt spid="5">
                                            <p:txEl>
                                              <p:pRg st="11" end="11"/>
                                            </p:txEl>
                                          </p:spTgt>
                                        </p:tgtEl>
                                        <p:attrNameLst>
                                          <p:attrName>ppt_x</p:attrName>
                                          <p:attrName>ppt_y</p:attrName>
                                        </p:attrNameLst>
                                      </p:cBhvr>
                                      <p:rCtr x="1510" y="-26875"/>
                                    </p:animMotion>
                                  </p:childTnLst>
                                </p:cTn>
                              </p:par>
                              <p:par>
                                <p:cTn id="213" presetID="0" presetClass="path" presetSubtype="0" accel="50000" decel="50000" fill="hold" nodeType="withEffect">
                                  <p:stCondLst>
                                    <p:cond delay="0"/>
                                  </p:stCondLst>
                                  <p:childTnLst>
                                    <p:animMotion origin="layout" path="M -1.38889E-6 4.07407E-6 L 0.14045 -0.61042 " pathEditMode="relative" rAng="0" ptsTypes="AA">
                                      <p:cBhvr>
                                        <p:cTn id="214" dur="1750" fill="hold"/>
                                        <p:tgtEl>
                                          <p:spTgt spid="5">
                                            <p:txEl>
                                              <p:pRg st="12" end="12"/>
                                            </p:txEl>
                                          </p:spTgt>
                                        </p:tgtEl>
                                        <p:attrNameLst>
                                          <p:attrName>ppt_x</p:attrName>
                                          <p:attrName>ppt_y</p:attrName>
                                        </p:attrNameLst>
                                      </p:cBhvr>
                                      <p:rCtr x="7014" y="-30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uiExpand="1" build="allAtOnce"/>
      <p:bldP spid="7" grpId="0"/>
      <p:bldP spid="7" grpId="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831541" y="3420122"/>
            <a:ext cx="39624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mn-lt"/>
              </a:rPr>
              <a:t>will find me</a:t>
            </a:r>
          </a:p>
        </p:txBody>
      </p:sp>
      <p:sp>
        <p:nvSpPr>
          <p:cNvPr id="11266" name="Rectangle 2"/>
          <p:cNvSpPr>
            <a:spLocks noGrp="1" noChangeArrowheads="1"/>
          </p:cNvSpPr>
          <p:nvPr>
            <p:ph type="title"/>
          </p:nvPr>
        </p:nvSpPr>
        <p:spPr>
          <a:xfrm>
            <a:off x="457200" y="2103438"/>
            <a:ext cx="8229600" cy="2468562"/>
          </a:xfrm>
        </p:spPr>
        <p:txBody>
          <a:bodyPr/>
          <a:lstStyle/>
          <a:p>
            <a:pPr eaLnBrk="1" hangingPunct="1"/>
            <a:r>
              <a:rPr lang="en-US" altLang="en-US" b="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I love those who love me, And those who seek me diligently will find me. </a:t>
            </a:r>
            <a:r>
              <a:rPr lang="en-US" altLang="en-US" sz="3200" b="1" i="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rPr>
              <a:t>— Proverbs 8:17 </a:t>
            </a:r>
            <a:endParaRPr lang="en-US" altLang="en-US" b="1" dirty="0">
              <a:ln w="18415" cmpd="sng">
                <a:solidFill>
                  <a:srgbClr val="FFFFFF"/>
                </a:solidFill>
                <a:prstDash val="solid"/>
              </a:ln>
              <a:solidFill>
                <a:srgbClr val="FFFFFF"/>
              </a:solidFill>
              <a:effectLst>
                <a:glow rad="101600">
                  <a:schemeClr val="tx1">
                    <a:alpha val="80000"/>
                  </a:schemeClr>
                </a:glow>
                <a:outerShdw blurRad="63500" dir="3600000" algn="tl" rotWithShape="0">
                  <a:srgbClr val="000000">
                    <a:alpha val="70000"/>
                  </a:srgbClr>
                </a:outerShdw>
              </a:effectLst>
            </a:endParaRPr>
          </a:p>
        </p:txBody>
      </p:sp>
      <p:sp>
        <p:nvSpPr>
          <p:cNvPr id="5" name="Rectangle 2"/>
          <p:cNvSpPr txBox="1">
            <a:spLocks noChangeArrowheads="1"/>
          </p:cNvSpPr>
          <p:nvPr/>
        </p:nvSpPr>
        <p:spPr bwMode="auto">
          <a:xfrm>
            <a:off x="4311570" y="2065538"/>
            <a:ext cx="2355560" cy="113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sz="5100" kern="0" dirty="0">
                <a:ln w="18415" cmpd="sng">
                  <a:solidFill>
                    <a:srgbClr val="FF0000"/>
                  </a:solidFill>
                  <a:prstDash val="solid"/>
                </a:ln>
                <a:solidFill>
                  <a:srgbClr val="FF0000"/>
                </a:solidFill>
                <a:effectLst>
                  <a:outerShdw blurRad="63500" dir="3600000" algn="tl" rotWithShape="0">
                    <a:srgbClr val="000000">
                      <a:alpha val="70000"/>
                    </a:srgbClr>
                  </a:outerShdw>
                </a:effectLst>
              </a:rPr>
              <a:t> </a:t>
            </a:r>
            <a:r>
              <a:rPr lang="en-US" altLang="en-US" b="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rPr>
              <a:t>love</a:t>
            </a:r>
            <a:endParaRPr lang="en-US" altLang="en-US" b="1" i="1" kern="0" dirty="0">
              <a:ln w="18415" cmpd="sng">
                <a:solidFill>
                  <a:schemeClr val="bg1"/>
                </a:solidFill>
                <a:prstDash val="solid"/>
              </a:ln>
              <a:solidFill>
                <a:schemeClr val="bg1"/>
              </a:solidFill>
              <a:effectLst>
                <a:glow rad="76200">
                  <a:schemeClr val="tx1">
                    <a:alpha val="80000"/>
                  </a:schemeClr>
                </a:glow>
                <a:outerShdw blurRad="63500" dir="3600000" algn="tl" rotWithShape="0">
                  <a:srgbClr val="000000">
                    <a:alpha val="70000"/>
                  </a:srgbClr>
                </a:outerShdw>
              </a:effectLst>
            </a:endParaRPr>
          </a:p>
        </p:txBody>
      </p:sp>
      <p:sp>
        <p:nvSpPr>
          <p:cNvPr id="6" name="Rectangle 2">
            <a:extLst>
              <a:ext uri="{FF2B5EF4-FFF2-40B4-BE49-F238E27FC236}">
                <a16:creationId xmlns:a16="http://schemas.microsoft.com/office/drawing/2014/main" id="{2DA9DFBE-1B81-4CED-8E4E-ED04CFF5A962}"/>
              </a:ext>
            </a:extLst>
          </p:cNvPr>
          <p:cNvSpPr txBox="1">
            <a:spLocks noChangeArrowheads="1"/>
          </p:cNvSpPr>
          <p:nvPr/>
        </p:nvSpPr>
        <p:spPr bwMode="auto">
          <a:xfrm>
            <a:off x="1182074" y="3643890"/>
            <a:ext cx="3271557" cy="73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rPr>
              <a:t>will find me</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ea typeface="+mj-ea"/>
              <a:cs typeface="+mj-cs"/>
            </a:endParaRPr>
          </a:p>
        </p:txBody>
      </p:sp>
      <p:sp>
        <p:nvSpPr>
          <p:cNvPr id="8" name="16-Point Star 3">
            <a:extLst>
              <a:ext uri="{FF2B5EF4-FFF2-40B4-BE49-F238E27FC236}">
                <a16:creationId xmlns:a16="http://schemas.microsoft.com/office/drawing/2014/main" id="{340FA904-06BE-4CFF-AE77-D04C206ACFA4}"/>
              </a:ext>
            </a:extLst>
          </p:cNvPr>
          <p:cNvSpPr/>
          <p:nvPr/>
        </p:nvSpPr>
        <p:spPr>
          <a:xfrm>
            <a:off x="5278002" y="2778140"/>
            <a:ext cx="574431" cy="523461"/>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4">
            <a:extLst>
              <a:ext uri="{FF2B5EF4-FFF2-40B4-BE49-F238E27FC236}">
                <a16:creationId xmlns:a16="http://schemas.microsoft.com/office/drawing/2014/main" id="{1BF91536-109A-4F00-9EEC-784A31AC5CF8}"/>
              </a:ext>
            </a:extLst>
          </p:cNvPr>
          <p:cNvSpPr/>
          <p:nvPr/>
        </p:nvSpPr>
        <p:spPr>
          <a:xfrm>
            <a:off x="5279803" y="2763570"/>
            <a:ext cx="574431" cy="554253"/>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 hidden="1">
            <a:extLst>
              <a:ext uri="{FF2B5EF4-FFF2-40B4-BE49-F238E27FC236}">
                <a16:creationId xmlns:a16="http://schemas.microsoft.com/office/drawing/2014/main" id="{117DE6F6-69DE-4FA4-9705-9ED410BEEA03}"/>
              </a:ext>
            </a:extLst>
          </p:cNvPr>
          <p:cNvSpPr txBox="1">
            <a:spLocks noChangeArrowheads="1"/>
          </p:cNvSpPr>
          <p:nvPr/>
        </p:nvSpPr>
        <p:spPr bwMode="auto">
          <a:xfrm>
            <a:off x="3276600" y="838200"/>
            <a:ext cx="2165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sz="4500" kern="0" dirty="0">
                <a:ln w="18415" cmpd="sng">
                  <a:noFill/>
                  <a:prstDash val="solid"/>
                </a:ln>
                <a:solidFill>
                  <a:srgbClr val="FF0000"/>
                </a:solidFill>
                <a:effectLst>
                  <a:outerShdw blurRad="63500" dir="3600000" algn="tl" rotWithShape="0">
                    <a:srgbClr val="000000">
                      <a:alpha val="70000"/>
                    </a:srgbClr>
                  </a:outerShdw>
                </a:effectLst>
              </a:rPr>
              <a:t> </a:t>
            </a:r>
            <a:r>
              <a:rPr lang="en-US" altLang="en-US" b="1" kern="0" dirty="0">
                <a:ln w="18415" cmpd="sng">
                  <a:noFill/>
                  <a:prstDash val="solid"/>
                </a:ln>
                <a:solidFill>
                  <a:srgbClr val="FF0000"/>
                </a:solidFill>
                <a:effectLst/>
              </a:rPr>
              <a:t>love</a:t>
            </a:r>
            <a:endParaRPr lang="en-US" altLang="en-US" b="1" i="1" kern="0" dirty="0">
              <a:ln w="18415" cmpd="sng">
                <a:noFill/>
                <a:prstDash val="solid"/>
              </a:ln>
              <a:solidFill>
                <a:srgbClr val="FF0000"/>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strVal val="#ppt_w*0.70"/>
                                          </p:val>
                                        </p:tav>
                                        <p:tav tm="100000">
                                          <p:val>
                                            <p:strVal val="#ppt_w"/>
                                          </p:val>
                                        </p:tav>
                                      </p:tavLst>
                                    </p:anim>
                                    <p:anim calcmode="lin" valueType="num">
                                      <p:cBhvr>
                                        <p:cTn id="8" dur="1000" fill="hold"/>
                                        <p:tgtEl>
                                          <p:spTgt spid="11266"/>
                                        </p:tgtEl>
                                        <p:attrNameLst>
                                          <p:attrName>ppt_h</p:attrName>
                                        </p:attrNameLst>
                                      </p:cBhvr>
                                      <p:tavLst>
                                        <p:tav tm="0">
                                          <p:val>
                                            <p:strVal val="#ppt_h"/>
                                          </p:val>
                                        </p:tav>
                                        <p:tav tm="100000">
                                          <p:val>
                                            <p:strVal val="#ppt_h"/>
                                          </p:val>
                                        </p:tav>
                                      </p:tavLst>
                                    </p:anim>
                                    <p:animEffect transition="in" filter="fade">
                                      <p:cBhvr>
                                        <p:cTn id="9" dur="1000"/>
                                        <p:tgtEl>
                                          <p:spTgt spid="1126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0" presetClass="path" presetSubtype="0" accel="50000" decel="50000" fill="hold" grpId="4" nodeType="withEffect">
                                  <p:stCondLst>
                                    <p:cond delay="0"/>
                                  </p:stCondLst>
                                  <p:childTnLst>
                                    <p:animMotion origin="layout" path="M 2.77778E-6 3.7037E-6 L -0.12657 -0.17662 " pathEditMode="relative" rAng="0" ptsTypes="AA">
                                      <p:cBhvr>
                                        <p:cTn id="26" dur="2000" fill="hold"/>
                                        <p:tgtEl>
                                          <p:spTgt spid="5"/>
                                        </p:tgtEl>
                                        <p:attrNameLst>
                                          <p:attrName>ppt_x</p:attrName>
                                          <p:attrName>ppt_y</p:attrName>
                                        </p:attrNameLst>
                                      </p:cBhvr>
                                      <p:rCtr x="-6337" y="-8843"/>
                                    </p:animMotion>
                                  </p:childTnLst>
                                </p:cTn>
                              </p:par>
                              <p:par>
                                <p:cTn id="27" presetID="42" presetClass="path" presetSubtype="0" accel="50000" decel="50000" fill="hold" grpId="2" nodeType="withEffect">
                                  <p:stCondLst>
                                    <p:cond delay="250"/>
                                  </p:stCondLst>
                                  <p:childTnLst>
                                    <p:animMotion origin="layout" path="M 2.77778E-7 -3.7037E-6 L 0.30469 -0.14051 " pathEditMode="relative" rAng="0" ptsTypes="AA">
                                      <p:cBhvr>
                                        <p:cTn id="28" dur="1750" fill="hold"/>
                                        <p:tgtEl>
                                          <p:spTgt spid="6"/>
                                        </p:tgtEl>
                                        <p:attrNameLst>
                                          <p:attrName>ppt_x</p:attrName>
                                          <p:attrName>ppt_y</p:attrName>
                                        </p:attrNameLst>
                                      </p:cBhvr>
                                      <p:rCtr x="15226" y="-7037"/>
                                    </p:animMotion>
                                  </p:childTnLst>
                                </p:cTn>
                              </p:par>
                              <p:par>
                                <p:cTn id="29" presetID="23" presetClass="exit" presetSubtype="32" fill="hold" grpId="1" nodeType="withEffect">
                                  <p:stCondLst>
                                    <p:cond delay="250"/>
                                  </p:stCondLst>
                                  <p:childTnLst>
                                    <p:anim calcmode="lin" valueType="num">
                                      <p:cBhvr>
                                        <p:cTn id="30" dur="1750"/>
                                        <p:tgtEl>
                                          <p:spTgt spid="6"/>
                                        </p:tgtEl>
                                        <p:attrNameLst>
                                          <p:attrName>ppt_w</p:attrName>
                                        </p:attrNameLst>
                                      </p:cBhvr>
                                      <p:tavLst>
                                        <p:tav tm="0">
                                          <p:val>
                                            <p:strVal val="ppt_w"/>
                                          </p:val>
                                        </p:tav>
                                        <p:tav tm="100000">
                                          <p:val>
                                            <p:fltVal val="0"/>
                                          </p:val>
                                        </p:tav>
                                      </p:tavLst>
                                    </p:anim>
                                    <p:anim calcmode="lin" valueType="num">
                                      <p:cBhvr>
                                        <p:cTn id="31" dur="1750"/>
                                        <p:tgtEl>
                                          <p:spTgt spid="6"/>
                                        </p:tgtEl>
                                        <p:attrNameLst>
                                          <p:attrName>ppt_h</p:attrName>
                                        </p:attrNameLst>
                                      </p:cBhvr>
                                      <p:tavLst>
                                        <p:tav tm="0">
                                          <p:val>
                                            <p:strVal val="ppt_h"/>
                                          </p:val>
                                        </p:tav>
                                        <p:tav tm="100000">
                                          <p:val>
                                            <p:fltVal val="0"/>
                                          </p:val>
                                        </p:tav>
                                      </p:tavLst>
                                    </p:anim>
                                    <p:set>
                                      <p:cBhvr>
                                        <p:cTn id="32" dur="1" fill="hold">
                                          <p:stCondLst>
                                            <p:cond delay="1749"/>
                                          </p:stCondLst>
                                        </p:cTn>
                                        <p:tgtEl>
                                          <p:spTgt spid="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250"/>
                                        <p:tgtEl>
                                          <p:spTgt spid="11266"/>
                                        </p:tgtEl>
                                      </p:cBhvr>
                                    </p:animEffect>
                                    <p:set>
                                      <p:cBhvr>
                                        <p:cTn id="35" dur="1" fill="hold">
                                          <p:stCondLst>
                                            <p:cond delay="1249"/>
                                          </p:stCondLst>
                                        </p:cTn>
                                        <p:tgtEl>
                                          <p:spTgt spid="11266"/>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23" presetClass="entr" presetSubtype="16" fill="hold" grpId="1" nodeType="withEffect">
                                  <p:stCondLst>
                                    <p:cond delay="175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175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par>
                                <p:cTn id="47" presetID="8" presetClass="emph" presetSubtype="0" repeatCount="indefinite" fill="hold" grpId="0" nodeType="withEffect">
                                  <p:stCondLst>
                                    <p:cond delay="1750"/>
                                  </p:stCondLst>
                                  <p:childTnLst>
                                    <p:animRot by="-21600000">
                                      <p:cBhvr>
                                        <p:cTn id="48" dur="1000" fill="hold"/>
                                        <p:tgtEl>
                                          <p:spTgt spid="8"/>
                                        </p:tgtEl>
                                        <p:attrNameLst>
                                          <p:attrName>r</p:attrName>
                                        </p:attrNameLst>
                                      </p:cBhvr>
                                    </p:animRot>
                                  </p:childTnLst>
                                </p:cTn>
                              </p:par>
                              <p:par>
                                <p:cTn id="49" presetID="8" presetClass="emph" presetSubtype="0" repeatCount="indefinite" fill="hold" grpId="0" nodeType="withEffect">
                                  <p:stCondLst>
                                    <p:cond delay="1750"/>
                                  </p:stCondLst>
                                  <p:childTnLst>
                                    <p:animRot by="21600000">
                                      <p:cBhvr>
                                        <p:cTn id="50" dur="500" fill="hold"/>
                                        <p:tgtEl>
                                          <p:spTgt spid="9"/>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3" presetClass="exit" presetSubtype="16" fill="hold" grpId="2" nodeType="clickEffect">
                                  <p:stCondLst>
                                    <p:cond delay="0"/>
                                  </p:stCondLst>
                                  <p:childTnLst>
                                    <p:anim calcmode="lin" valueType="num">
                                      <p:cBhvr>
                                        <p:cTn id="54" dur="500"/>
                                        <p:tgtEl>
                                          <p:spTgt spid="8"/>
                                        </p:tgtEl>
                                        <p:attrNameLst>
                                          <p:attrName>ppt_w</p:attrName>
                                        </p:attrNameLst>
                                      </p:cBhvr>
                                      <p:tavLst>
                                        <p:tav tm="0">
                                          <p:val>
                                            <p:strVal val="ppt_w"/>
                                          </p:val>
                                        </p:tav>
                                        <p:tav tm="100000">
                                          <p:val>
                                            <p:strVal val="4*ppt_w"/>
                                          </p:val>
                                        </p:tav>
                                      </p:tavLst>
                                    </p:anim>
                                    <p:anim calcmode="lin" valueType="num">
                                      <p:cBhvr>
                                        <p:cTn id="55" dur="500"/>
                                        <p:tgtEl>
                                          <p:spTgt spid="8"/>
                                        </p:tgtEl>
                                        <p:attrNameLst>
                                          <p:attrName>ppt_h</p:attrName>
                                        </p:attrNameLst>
                                      </p:cBhvr>
                                      <p:tavLst>
                                        <p:tav tm="0">
                                          <p:val>
                                            <p:strVal val="ppt_h"/>
                                          </p:val>
                                        </p:tav>
                                        <p:tav tm="100000">
                                          <p:val>
                                            <p:strVal val="4*ppt_h"/>
                                          </p:val>
                                        </p:tav>
                                      </p:tavLst>
                                    </p:anim>
                                    <p:set>
                                      <p:cBhvr>
                                        <p:cTn id="56" dur="1" fill="hold">
                                          <p:stCondLst>
                                            <p:cond delay="499"/>
                                          </p:stCondLst>
                                        </p:cTn>
                                        <p:tgtEl>
                                          <p:spTgt spid="8"/>
                                        </p:tgtEl>
                                        <p:attrNameLst>
                                          <p:attrName>style.visibility</p:attrName>
                                        </p:attrNameLst>
                                      </p:cBhvr>
                                      <p:to>
                                        <p:strVal val="hidden"/>
                                      </p:to>
                                    </p:set>
                                  </p:childTnLst>
                                </p:cTn>
                              </p:par>
                              <p:par>
                                <p:cTn id="57" presetID="23" presetClass="exit" presetSubtype="16" fill="hold" grpId="2" nodeType="withEffect">
                                  <p:stCondLst>
                                    <p:cond delay="0"/>
                                  </p:stCondLst>
                                  <p:childTnLst>
                                    <p:anim calcmode="lin" valueType="num">
                                      <p:cBhvr>
                                        <p:cTn id="58" dur="500"/>
                                        <p:tgtEl>
                                          <p:spTgt spid="9"/>
                                        </p:tgtEl>
                                        <p:attrNameLst>
                                          <p:attrName>ppt_w</p:attrName>
                                        </p:attrNameLst>
                                      </p:cBhvr>
                                      <p:tavLst>
                                        <p:tav tm="0">
                                          <p:val>
                                            <p:strVal val="ppt_w"/>
                                          </p:val>
                                        </p:tav>
                                        <p:tav tm="100000">
                                          <p:val>
                                            <p:strVal val="4*ppt_w"/>
                                          </p:val>
                                        </p:tav>
                                      </p:tavLst>
                                    </p:anim>
                                    <p:anim calcmode="lin" valueType="num">
                                      <p:cBhvr>
                                        <p:cTn id="59" dur="500"/>
                                        <p:tgtEl>
                                          <p:spTgt spid="9"/>
                                        </p:tgtEl>
                                        <p:attrNameLst>
                                          <p:attrName>ppt_h</p:attrName>
                                        </p:attrNameLst>
                                      </p:cBhvr>
                                      <p:tavLst>
                                        <p:tav tm="0">
                                          <p:val>
                                            <p:strVal val="ppt_h"/>
                                          </p:val>
                                        </p:tav>
                                        <p:tav tm="100000">
                                          <p:val>
                                            <p:strVal val="4*ppt_h"/>
                                          </p:val>
                                        </p:tav>
                                      </p:tavLst>
                                    </p:anim>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3"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3"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1266" grpId="0"/>
      <p:bldP spid="11266" grpId="1"/>
      <p:bldP spid="5" grpId="0"/>
      <p:bldP spid="5" grpId="4"/>
      <p:bldP spid="6" grpId="0"/>
      <p:bldP spid="6" grpId="1"/>
      <p:bldP spid="6" grpId="2"/>
      <p:bldP spid="8" grpId="0" animBg="1"/>
      <p:bldP spid="8" grpId="1" animBg="1"/>
      <p:bldP spid="8" grpId="2" animBg="1"/>
      <p:bldP spid="8" grpId="3" animBg="1"/>
      <p:bldP spid="9" grpId="0" animBg="1"/>
      <p:bldP spid="9" grpId="1" animBg="1"/>
      <p:bldP spid="9" grpId="2" animBg="1"/>
      <p:bldP spid="9"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0933" b="2456"/>
          <a:stretch/>
        </p:blipFill>
        <p:spPr>
          <a:xfrm>
            <a:off x="0" y="0"/>
            <a:ext cx="9144001" cy="6886074"/>
          </a:xfrm>
          <a:prstGeom prst="rect">
            <a:avLst/>
          </a:prstGeom>
        </p:spPr>
      </p:pic>
      <p:sp>
        <p:nvSpPr>
          <p:cNvPr id="5" name="Title 1"/>
          <p:cNvSpPr txBox="1">
            <a:spLocks/>
          </p:cNvSpPr>
          <p:nvPr/>
        </p:nvSpPr>
        <p:spPr>
          <a:xfrm>
            <a:off x="1524000" y="90686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3175" cmpd="sng">
                  <a:solidFill>
                    <a:srgbClr val="FFFF00"/>
                  </a:solidFill>
                  <a:prstDash val="solid"/>
                </a:ln>
                <a:solidFill>
                  <a:srgbClr val="FF0000"/>
                </a:solidFill>
                <a:effectLst>
                  <a:outerShdw blurRad="63500" dir="3600000" algn="tl" rotWithShape="0">
                    <a:srgbClr val="000000">
                      <a:alpha val="70000"/>
                    </a:srgbClr>
                  </a:outerShdw>
                </a:effectLst>
              </a:rPr>
              <a:t>This is love</a:t>
            </a:r>
          </a:p>
        </p:txBody>
      </p:sp>
      <p:sp>
        <p:nvSpPr>
          <p:cNvPr id="8" name="Rectangle 2"/>
          <p:cNvSpPr txBox="1">
            <a:spLocks noChangeArrowheads="1"/>
          </p:cNvSpPr>
          <p:nvPr/>
        </p:nvSpPr>
        <p:spPr bwMode="auto">
          <a:xfrm>
            <a:off x="3276600" y="838200"/>
            <a:ext cx="216543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kern="0" dirty="0">
                <a:ln w="18415" cmpd="sng">
                  <a:noFill/>
                  <a:prstDash val="solid"/>
                </a:ln>
                <a:solidFill>
                  <a:srgbClr val="FF0000"/>
                </a:solidFill>
                <a:effectLst>
                  <a:glow rad="88900">
                    <a:schemeClr val="tx1">
                      <a:alpha val="80000"/>
                    </a:schemeClr>
                  </a:glow>
                  <a:outerShdw blurRad="63500" dir="3600000" algn="tl" rotWithShape="0">
                    <a:srgbClr val="000000">
                      <a:alpha val="70000"/>
                    </a:srgbClr>
                  </a:outerShdw>
                </a:effectLst>
              </a:rPr>
              <a:t> </a:t>
            </a:r>
            <a:r>
              <a:rPr lang="en-US" altLang="en-US" sz="4500" kern="0" dirty="0">
                <a:ln w="18415" cmpd="sng">
                  <a:noFill/>
                  <a:prstDash val="solid"/>
                </a:ln>
                <a:solidFill>
                  <a:srgbClr val="FF0000"/>
                </a:solidFill>
                <a:effectLst>
                  <a:glow rad="88900">
                    <a:schemeClr val="tx1">
                      <a:alpha val="80000"/>
                    </a:schemeClr>
                  </a:glow>
                  <a:outerShdw blurRad="63500" dir="3600000" algn="tl" rotWithShape="0">
                    <a:srgbClr val="000000">
                      <a:alpha val="70000"/>
                    </a:srgbClr>
                  </a:outerShdw>
                </a:effectLst>
              </a:rPr>
              <a:t> </a:t>
            </a:r>
            <a:r>
              <a:rPr lang="en-US" altLang="en-US" b="1" kern="0" dirty="0">
                <a:ln w="18415" cmpd="sng">
                  <a:noFill/>
                  <a:prstDash val="solid"/>
                </a:ln>
                <a:solidFill>
                  <a:schemeClr val="bg1"/>
                </a:solidFill>
                <a:effectLst>
                  <a:glow rad="88900">
                    <a:schemeClr val="tx1">
                      <a:alpha val="80000"/>
                    </a:schemeClr>
                  </a:glow>
                </a:effectLst>
              </a:rPr>
              <a:t>love</a:t>
            </a:r>
            <a:endParaRPr lang="en-US" altLang="en-US" b="1" i="1" kern="0" dirty="0">
              <a:ln w="18415" cmpd="sng">
                <a:noFill/>
                <a:prstDash val="solid"/>
              </a:ln>
              <a:solidFill>
                <a:schemeClr val="bg1"/>
              </a:solidFill>
              <a:effectLst>
                <a:glow rad="88900">
                  <a:schemeClr val="tx1">
                    <a:alpha val="80000"/>
                  </a:schemeClr>
                </a:glow>
              </a:effectLst>
            </a:endParaRPr>
          </a:p>
        </p:txBody>
      </p:sp>
      <p:sp>
        <p:nvSpPr>
          <p:cNvPr id="2" name="Title 1"/>
          <p:cNvSpPr>
            <a:spLocks noGrp="1"/>
          </p:cNvSpPr>
          <p:nvPr>
            <p:ph type="title"/>
          </p:nvPr>
        </p:nvSpPr>
        <p:spPr>
          <a:xfrm>
            <a:off x="609600" y="838200"/>
            <a:ext cx="8077200" cy="5257800"/>
          </a:xfrm>
        </p:spPr>
        <p:txBody>
          <a:bodyPr/>
          <a:lstStyle/>
          <a:p>
            <a:r>
              <a:rPr lang="en-US" b="1" spc="50" dirty="0">
                <a:ln w="13500">
                  <a:solidFill>
                    <a:schemeClr val="accent1">
                      <a:shade val="2500"/>
                      <a:alpha val="6500"/>
                    </a:schemeClr>
                  </a:solidFill>
                  <a:prstDash val="solid"/>
                </a:ln>
                <a:solidFill>
                  <a:schemeClr val="bg1"/>
                </a:solidFill>
                <a:effectLst>
                  <a:glow rad="88900">
                    <a:schemeClr val="tx1">
                      <a:alpha val="80000"/>
                    </a:schemeClr>
                  </a:glow>
                </a:effectLst>
              </a:rPr>
              <a:t>This is love, that we           walk according to His commandments. This is    the commandment, that as you have heard from the beginning, you should     walk in it. </a:t>
            </a:r>
            <a:r>
              <a:rPr lang="en-US" sz="3200" b="1" i="1" spc="50" dirty="0">
                <a:ln w="13500">
                  <a:solidFill>
                    <a:schemeClr val="accent1">
                      <a:shade val="2500"/>
                      <a:alpha val="6500"/>
                    </a:schemeClr>
                  </a:solidFill>
                  <a:prstDash val="solid"/>
                </a:ln>
                <a:solidFill>
                  <a:schemeClr val="bg1"/>
                </a:solidFill>
                <a:effectLst>
                  <a:glow rad="88900">
                    <a:schemeClr val="tx1">
                      <a:alpha val="80000"/>
                    </a:schemeClr>
                  </a:glow>
                </a:effectLst>
              </a:rPr>
              <a:t>—  2</a:t>
            </a:r>
            <a:r>
              <a:rPr lang="en-US" sz="3200" b="1" i="1" spc="50" baseline="30000" dirty="0">
                <a:ln w="13500">
                  <a:solidFill>
                    <a:schemeClr val="accent1">
                      <a:shade val="2500"/>
                      <a:alpha val="6500"/>
                    </a:schemeClr>
                  </a:solidFill>
                  <a:prstDash val="solid"/>
                </a:ln>
                <a:solidFill>
                  <a:schemeClr val="bg1"/>
                </a:solidFill>
                <a:effectLst>
                  <a:glow rad="88900">
                    <a:schemeClr val="tx1">
                      <a:alpha val="80000"/>
                    </a:schemeClr>
                  </a:glow>
                </a:effectLst>
              </a:rPr>
              <a:t>nd</a:t>
            </a:r>
            <a:r>
              <a:rPr lang="en-US" sz="3200" b="1" i="1" spc="50" dirty="0">
                <a:ln w="13500">
                  <a:solidFill>
                    <a:schemeClr val="accent1">
                      <a:shade val="2500"/>
                      <a:alpha val="6500"/>
                    </a:schemeClr>
                  </a:solidFill>
                  <a:prstDash val="solid"/>
                </a:ln>
                <a:solidFill>
                  <a:schemeClr val="bg1"/>
                </a:solidFill>
                <a:effectLst>
                  <a:glow rad="88900">
                    <a:schemeClr val="tx1">
                      <a:alpha val="80000"/>
                    </a:schemeClr>
                  </a:glow>
                </a:effectLst>
              </a:rPr>
              <a:t> John 1:6 </a:t>
            </a:r>
          </a:p>
        </p:txBody>
      </p:sp>
      <p:sp>
        <p:nvSpPr>
          <p:cNvPr id="6" name="Title 1"/>
          <p:cNvSpPr txBox="1">
            <a:spLocks/>
          </p:cNvSpPr>
          <p:nvPr/>
        </p:nvSpPr>
        <p:spPr>
          <a:xfrm>
            <a:off x="1371600" y="1576388"/>
            <a:ext cx="6553200" cy="109815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solidFill>
                  <a:srgbClr val="9933FF"/>
                </a:solidFill>
                <a:effectLst>
                  <a:outerShdw blurRad="76200" dist="50800" dir="5400000" algn="tl" rotWithShape="0">
                    <a:srgbClr val="000000">
                      <a:alpha val="65000"/>
                    </a:srgbClr>
                  </a:outerShdw>
                </a:effectLst>
              </a:rPr>
              <a:t>walk according to His</a:t>
            </a:r>
          </a:p>
        </p:txBody>
      </p:sp>
      <p:sp>
        <p:nvSpPr>
          <p:cNvPr id="7" name="Title 1"/>
          <p:cNvSpPr txBox="1">
            <a:spLocks/>
          </p:cNvSpPr>
          <p:nvPr/>
        </p:nvSpPr>
        <p:spPr>
          <a:xfrm>
            <a:off x="1137139" y="2221523"/>
            <a:ext cx="4870938" cy="1150540"/>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noFill/>
                </a:ln>
                <a:solidFill>
                  <a:srgbClr val="9933FF"/>
                </a:solidFill>
                <a:effectLst>
                  <a:outerShdw blurRad="76200" dist="50800" dir="5400000" algn="tl" rotWithShape="0">
                    <a:srgbClr val="000000">
                      <a:alpha val="65000"/>
                    </a:srgbClr>
                  </a:outerShdw>
                </a:effectLst>
              </a:rPr>
              <a:t>commandments</a:t>
            </a:r>
          </a:p>
        </p:txBody>
      </p:sp>
      <p:sp>
        <p:nvSpPr>
          <p:cNvPr id="9" name="Rectangle 6">
            <a:extLst>
              <a:ext uri="{FF2B5EF4-FFF2-40B4-BE49-F238E27FC236}">
                <a16:creationId xmlns:a16="http://schemas.microsoft.com/office/drawing/2014/main" id="{22B5393E-690C-42AB-8424-E0A99A470FD9}"/>
              </a:ext>
            </a:extLst>
          </p:cNvPr>
          <p:cNvSpPr>
            <a:spLocks noChangeArrowheads="1"/>
          </p:cNvSpPr>
          <p:nvPr/>
        </p:nvSpPr>
        <p:spPr bwMode="auto">
          <a:xfrm flipH="1">
            <a:off x="1676398" y="1096108"/>
            <a:ext cx="3681414"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40" b="1" i="0"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rPr>
              <a:t>This is love</a:t>
            </a:r>
            <a:endParaRPr kumimoji="0" lang="en-US" sz="4440" b="1" i="1" u="none" strike="noStrike" kern="1200" cap="none" spc="0" normalizeH="0" baseline="0" noProof="0" dirty="0">
              <a:ln>
                <a:noFill/>
              </a:ln>
              <a:solidFill>
                <a:srgbClr val="FF0000"/>
              </a:solidFill>
              <a:effectLst>
                <a:glow rad="88900">
                  <a:schemeClr val="tx1"/>
                </a:glow>
              </a:effectLst>
              <a:uLnTx/>
              <a:uFillTx/>
              <a:latin typeface="+mj-lt"/>
              <a:ea typeface="+mn-ea"/>
              <a:cs typeface="Calibri" panose="020F0502020204030204" pitchFamily="34" charset="0"/>
            </a:endParaRPr>
          </a:p>
        </p:txBody>
      </p:sp>
      <p:sp>
        <p:nvSpPr>
          <p:cNvPr id="11" name="Title 1">
            <a:extLst>
              <a:ext uri="{FF2B5EF4-FFF2-40B4-BE49-F238E27FC236}">
                <a16:creationId xmlns:a16="http://schemas.microsoft.com/office/drawing/2014/main" id="{F88A258D-5AB0-4884-8C8A-467FEFB3660C}"/>
              </a:ext>
            </a:extLst>
          </p:cNvPr>
          <p:cNvSpPr txBox="1">
            <a:spLocks/>
          </p:cNvSpPr>
          <p:nvPr/>
        </p:nvSpPr>
        <p:spPr>
          <a:xfrm>
            <a:off x="1350400" y="4983511"/>
            <a:ext cx="3215990" cy="993392"/>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contourClr>
                <a:schemeClr val="accent2">
                  <a:tint val="2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3500">
                  <a:solidFill>
                    <a:schemeClr val="accent1">
                      <a:shade val="2500"/>
                      <a:alpha val="6500"/>
                    </a:schemeClr>
                  </a:solidFill>
                  <a:prstDash val="solid"/>
                </a:ln>
                <a:solidFill>
                  <a:schemeClr val="bg1"/>
                </a:solidFill>
                <a:effectLst>
                  <a:glow rad="88900">
                    <a:schemeClr val="tx1">
                      <a:alpha val="80000"/>
                    </a:schemeClr>
                  </a:glow>
                </a:effectLst>
              </a:rPr>
              <a:t>walk in it</a:t>
            </a:r>
          </a:p>
        </p:txBody>
      </p:sp>
      <p:sp>
        <p:nvSpPr>
          <p:cNvPr id="12" name="Rectangle 6">
            <a:extLst>
              <a:ext uri="{FF2B5EF4-FFF2-40B4-BE49-F238E27FC236}">
                <a16:creationId xmlns:a16="http://schemas.microsoft.com/office/drawing/2014/main" id="{2566479C-5B8D-4957-A961-514206234F93}"/>
              </a:ext>
            </a:extLst>
          </p:cNvPr>
          <p:cNvSpPr>
            <a:spLocks noChangeArrowheads="1"/>
          </p:cNvSpPr>
          <p:nvPr/>
        </p:nvSpPr>
        <p:spPr bwMode="auto">
          <a:xfrm>
            <a:off x="3005872" y="5114925"/>
            <a:ext cx="780316" cy="72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mj-lt"/>
                <a:ea typeface="+mn-ea"/>
                <a:cs typeface="+mn-cs"/>
              </a:rPr>
              <a:t>in</a:t>
            </a:r>
          </a:p>
        </p:txBody>
      </p:sp>
      <p:sp>
        <p:nvSpPr>
          <p:cNvPr id="13" name="Oval 44">
            <a:extLst>
              <a:ext uri="{FF2B5EF4-FFF2-40B4-BE49-F238E27FC236}">
                <a16:creationId xmlns:a16="http://schemas.microsoft.com/office/drawing/2014/main" id="{B15A5D7D-6676-47BC-A9B0-04497F9BF344}"/>
              </a:ext>
            </a:extLst>
          </p:cNvPr>
          <p:cNvSpPr/>
          <p:nvPr/>
        </p:nvSpPr>
        <p:spPr>
          <a:xfrm>
            <a:off x="3146944" y="1116969"/>
            <a:ext cx="735557" cy="717750"/>
          </a:xfrm>
          <a:prstGeom prst="ellipse">
            <a:avLst/>
          </a:prstGeom>
          <a:noFill/>
          <a:ln w="57150" cap="flat" cmpd="sng" algn="ctr">
            <a:solidFill>
              <a:schemeClr val="bg1"/>
            </a:solidFill>
            <a:prstDash val="solid"/>
          </a:ln>
          <a:effectLst>
            <a:glow rad="254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4" name="Rectangle 6">
            <a:extLst>
              <a:ext uri="{FF2B5EF4-FFF2-40B4-BE49-F238E27FC236}">
                <a16:creationId xmlns:a16="http://schemas.microsoft.com/office/drawing/2014/main" id="{AD770A4F-9A19-49A1-B476-E65C61541B07}"/>
              </a:ext>
            </a:extLst>
          </p:cNvPr>
          <p:cNvSpPr>
            <a:spLocks noChangeArrowheads="1"/>
          </p:cNvSpPr>
          <p:nvPr/>
        </p:nvSpPr>
        <p:spPr bwMode="auto">
          <a:xfrm flipH="1">
            <a:off x="3095738" y="1112704"/>
            <a:ext cx="81525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8BBC"/>
                </a:solidFill>
                <a:effectLst>
                  <a:glow rad="88900">
                    <a:schemeClr val="tx1"/>
                  </a:glow>
                </a:effectLst>
                <a:uLnTx/>
                <a:uFillTx/>
                <a:latin typeface="+mj-lt"/>
                <a:ea typeface="+mn-ea"/>
                <a:cs typeface="Calibri" panose="020F0502020204030204" pitchFamily="34" charset="0"/>
              </a:rPr>
              <a:t>=</a:t>
            </a:r>
            <a:endParaRPr kumimoji="0" lang="en-US" sz="6000" b="1" i="1" u="none" strike="noStrike" kern="1200" cap="none" spc="0" normalizeH="0" baseline="0" noProof="0" dirty="0">
              <a:ln>
                <a:noFill/>
              </a:ln>
              <a:solidFill>
                <a:srgbClr val="008BBC"/>
              </a:solidFill>
              <a:effectLst>
                <a:glow rad="88900">
                  <a:schemeClr val="tx1"/>
                </a:glow>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73195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par>
                          <p:cTn id="8" fill="hold">
                            <p:stCondLst>
                              <p:cond delay="1000"/>
                            </p:stCondLst>
                            <p:childTnLst>
                              <p:par>
                                <p:cTn id="9" presetID="10" presetClass="exit" presetSubtype="0" fill="hold" grpId="3"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stCondLst>
                                            <p:cond delay="0"/>
                                          </p:stCondLst>
                                        </p:cTn>
                                        <p:tgtEl>
                                          <p:spTgt spid="13"/>
                                        </p:tgtEl>
                                      </p:cBhvr>
                                    </p:animEffect>
                                    <p:anim to="" calcmode="lin" valueType="num">
                                      <p:cBhvr>
                                        <p:cTn id="2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600"/>
                                        <p:tgtEl>
                                          <p:spTgt spid="6"/>
                                        </p:tgtEl>
                                      </p:cBhvr>
                                    </p:animEffect>
                                  </p:childTnLst>
                                </p:cTn>
                              </p:par>
                              <p:par>
                                <p:cTn id="40" presetID="22" presetClass="entr" presetSubtype="8" fill="hold" grpId="0" nodeType="withEffect">
                                  <p:stCondLst>
                                    <p:cond delay="50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childTnLst>
                                </p:cTn>
                              </p:par>
                              <p:par>
                                <p:cTn id="48" presetID="0" presetClass="path" presetSubtype="0" accel="50000" decel="50000" fill="hold" grpId="4" nodeType="withEffect">
                                  <p:stCondLst>
                                    <p:cond delay="0"/>
                                  </p:stCondLst>
                                  <p:childTnLst>
                                    <p:animMotion origin="layout" path="M 3.88889E-6 -1.11111E-6 L 0.05139 0.21158 " pathEditMode="relative" rAng="0" ptsTypes="AA">
                                      <p:cBhvr>
                                        <p:cTn id="49" dur="2000" fill="hold"/>
                                        <p:tgtEl>
                                          <p:spTgt spid="8"/>
                                        </p:tgtEl>
                                        <p:attrNameLst>
                                          <p:attrName>ppt_x</p:attrName>
                                          <p:attrName>ppt_y</p:attrName>
                                        </p:attrNameLst>
                                      </p:cBhvr>
                                      <p:rCtr x="2569" y="10579"/>
                                    </p:animMotion>
                                  </p:childTnLst>
                                </p:cTn>
                              </p:par>
                              <p:par>
                                <p:cTn id="50" presetID="10" presetClass="exit" presetSubtype="0" fill="hold" grpId="1" nodeType="withEffect">
                                  <p:stCondLst>
                                    <p:cond delay="0"/>
                                  </p:stCondLst>
                                  <p:childTnLst>
                                    <p:animEffect transition="out" filter="fade">
                                      <p:cBhvr>
                                        <p:cTn id="51" dur="1750"/>
                                        <p:tgtEl>
                                          <p:spTgt spid="2"/>
                                        </p:tgtEl>
                                      </p:cBhvr>
                                    </p:animEffect>
                                    <p:set>
                                      <p:cBhvr>
                                        <p:cTn id="52" dur="1" fill="hold">
                                          <p:stCondLst>
                                            <p:cond delay="1749"/>
                                          </p:stCondLst>
                                        </p:cTn>
                                        <p:tgtEl>
                                          <p:spTgt spid="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250"/>
                                        <p:tgtEl>
                                          <p:spTgt spid="11"/>
                                        </p:tgtEl>
                                      </p:cBhvr>
                                    </p:animEffect>
                                  </p:childTnLst>
                                </p:cTn>
                              </p:par>
                              <p:par>
                                <p:cTn id="74" presetID="23" presetClass="exit" presetSubtype="32" fill="hold" grpId="1" nodeType="withEffect">
                                  <p:stCondLst>
                                    <p:cond delay="1000"/>
                                  </p:stCondLst>
                                  <p:childTnLst>
                                    <p:anim calcmode="lin" valueType="num">
                                      <p:cBhvr>
                                        <p:cTn id="75" dur="2000"/>
                                        <p:tgtEl>
                                          <p:spTgt spid="11"/>
                                        </p:tgtEl>
                                        <p:attrNameLst>
                                          <p:attrName>ppt_w</p:attrName>
                                        </p:attrNameLst>
                                      </p:cBhvr>
                                      <p:tavLst>
                                        <p:tav tm="0">
                                          <p:val>
                                            <p:strVal val="ppt_w"/>
                                          </p:val>
                                        </p:tav>
                                        <p:tav tm="100000">
                                          <p:val>
                                            <p:fltVal val="0"/>
                                          </p:val>
                                        </p:tav>
                                      </p:tavLst>
                                    </p:anim>
                                    <p:anim calcmode="lin" valueType="num">
                                      <p:cBhvr>
                                        <p:cTn id="76" dur="2000"/>
                                        <p:tgtEl>
                                          <p:spTgt spid="11"/>
                                        </p:tgtEl>
                                        <p:attrNameLst>
                                          <p:attrName>ppt_h</p:attrName>
                                        </p:attrNameLst>
                                      </p:cBhvr>
                                      <p:tavLst>
                                        <p:tav tm="0">
                                          <p:val>
                                            <p:strVal val="ppt_h"/>
                                          </p:val>
                                        </p:tav>
                                        <p:tav tm="100000">
                                          <p:val>
                                            <p:fltVal val="0"/>
                                          </p:val>
                                        </p:tav>
                                      </p:tavLst>
                                    </p:anim>
                                    <p:set>
                                      <p:cBhvr>
                                        <p:cTn id="77" dur="1" fill="hold">
                                          <p:stCondLst>
                                            <p:cond delay="1999"/>
                                          </p:stCondLst>
                                        </p:cTn>
                                        <p:tgtEl>
                                          <p:spTgt spid="11"/>
                                        </p:tgtEl>
                                        <p:attrNameLst>
                                          <p:attrName>style.visibility</p:attrName>
                                        </p:attrNameLst>
                                      </p:cBhvr>
                                      <p:to>
                                        <p:strVal val="hidden"/>
                                      </p:to>
                                    </p:set>
                                  </p:childTnLst>
                                </p:cTn>
                              </p:par>
                              <p:par>
                                <p:cTn id="78" presetID="42" presetClass="path" presetSubtype="0" accel="50000" decel="50000" fill="hold" grpId="2" nodeType="withEffect">
                                  <p:stCondLst>
                                    <p:cond delay="1000"/>
                                  </p:stCondLst>
                                  <p:childTnLst>
                                    <p:animMotion origin="layout" path="M 2.5E-6 -4.07407E-6 L 0.29687 -0.21412 " pathEditMode="relative" rAng="0" ptsTypes="AA">
                                      <p:cBhvr>
                                        <p:cTn id="79" dur="2000" fill="hold"/>
                                        <p:tgtEl>
                                          <p:spTgt spid="11"/>
                                        </p:tgtEl>
                                        <p:attrNameLst>
                                          <p:attrName>ppt_x</p:attrName>
                                          <p:attrName>ppt_y</p:attrName>
                                        </p:attrNameLst>
                                      </p:cBhvr>
                                      <p:rCtr x="14844" y="-10718"/>
                                    </p:animMotion>
                                  </p:childTnLst>
                                </p:cTn>
                              </p:par>
                              <p:par>
                                <p:cTn id="80" presetID="0" presetClass="entr" presetSubtype="0" fill="hold" grpId="0" nodeType="withEffect">
                                  <p:stCondLst>
                                    <p:cond delay="250"/>
                                  </p:stCondLst>
                                  <p:childTnLst>
                                    <p:set>
                                      <p:cBhvr>
                                        <p:cTn id="81" dur="1" fill="hold">
                                          <p:stCondLst>
                                            <p:cond delay="0"/>
                                          </p:stCondLst>
                                        </p:cTn>
                                        <p:tgtEl>
                                          <p:spTgt spid="12"/>
                                        </p:tgtEl>
                                        <p:attrNameLst>
                                          <p:attrName>style.visibility</p:attrName>
                                        </p:attrNameLst>
                                      </p:cBhvr>
                                      <p:to>
                                        <p:strVal val="visible"/>
                                      </p:to>
                                    </p:set>
                                    <p:animEffect transition="in" filter="dissolve">
                                      <p:cBhvr>
                                        <p:cTn id="82" dur="500">
                                          <p:stCondLst>
                                            <p:cond delay="0"/>
                                          </p:stCondLst>
                                        </p:cTn>
                                        <p:tgtEl>
                                          <p:spTgt spid="12"/>
                                        </p:tgtEl>
                                      </p:cBhvr>
                                    </p:animEffect>
                                    <p:anim to="" calcmode="lin" valueType="num">
                                      <p:cBhvr>
                                        <p:cTn id="8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84"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85" presetID="10" presetClass="exit" presetSubtype="0" fill="hold" grpId="1" nodeType="withEffect">
                                  <p:stCondLst>
                                    <p:cond delay="75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3"/>
      <p:bldP spid="8" grpId="4"/>
      <p:bldP spid="2" grpId="0"/>
      <p:bldP spid="2" grpId="1"/>
      <p:bldP spid="6" grpId="0"/>
      <p:bldP spid="6" grpId="1"/>
      <p:bldP spid="7" grpId="0"/>
      <p:bldP spid="7" grpId="1"/>
      <p:bldP spid="9" grpId="0"/>
      <p:bldP spid="9" grpId="1"/>
      <p:bldP spid="11" grpId="0"/>
      <p:bldP spid="11" grpId="1"/>
      <p:bldP spid="11" grpId="2"/>
      <p:bldP spid="12" grpId="0"/>
      <p:bldP spid="12" grpId="1"/>
      <p:bldP spid="13" grpId="0" animBg="1"/>
      <p:bldP spid="13" grpId="1" animBg="1"/>
      <p:bldP spid="14" grpId="0"/>
      <p:bldP spid="14"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7482</TotalTime>
  <Words>5081</Words>
  <Application>Microsoft Office PowerPoint</Application>
  <PresentationFormat>On-screen Show (4:3)</PresentationFormat>
  <Paragraphs>765</Paragraphs>
  <Slides>78</Slides>
  <Notes>78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BatangChe</vt:lpstr>
      <vt:lpstr>Arial</vt:lpstr>
      <vt:lpstr>Arial Black</vt:lpstr>
      <vt:lpstr>Calibri</vt:lpstr>
      <vt:lpstr>Default Design</vt:lpstr>
      <vt:lpstr>PowerPoint Presentation</vt:lpstr>
      <vt:lpstr>Bert</vt:lpstr>
      <vt:lpstr>PowerPoint Presentation</vt:lpstr>
      <vt:lpstr>PowerPoint Presentation</vt:lpstr>
      <vt:lpstr>PowerPoint Presentation</vt:lpstr>
      <vt:lpstr>PowerPoint Presentation</vt:lpstr>
      <vt:lpstr>PowerPoint Presentation</vt:lpstr>
      <vt:lpstr>I love those who love me, And those who seek me diligently will find me. — Proverbs 8:17 </vt:lpstr>
      <vt:lpstr>This is love, that we           walk according to His commandments. This is    the commandment, that as you have heard from the beginning, you should     walk in it. —  2nd John 1:6 </vt:lpstr>
      <vt:lpstr>"If you love Me,           keep My commandments. — John 14:15 </vt:lpstr>
      <vt:lpstr>"If you love Me,           keep My commandments. — John 14:15 </vt:lpstr>
      <vt:lpstr>"He who has My commandments and keeps them, it is he who loves Me. And he who loves Me will be loved by My Father, and I will love him and manifest Myself to him." — John 14:21 </vt:lpstr>
      <vt:lpstr>But if anyone loves God, this one is known by Him.             — 1st Corinthians 8:3 </vt:lpstr>
      <vt:lpstr>But God demonstrates His own love toward us, in that while we were still sinners, Christ died for us. — Romans 5:8 </vt:lpstr>
      <vt:lpstr>My little children, let us not love in word or in tongue, but in deed and in truth.      — 1st John 3:18 </vt:lpstr>
      <vt:lpstr>But whoever keeps His word, truly the love of God is perfected in him. By this we know that we are in Him.          — 1st John 2:5 </vt:lpstr>
      <vt:lpstr>In this the children of God and the children of the devil are manifest: Whoever does not practice righteousness is not of God, nor is he who does not love his brother.      — 1st John 3:10 </vt:lpstr>
      <vt:lpstr>The LORD opens the eyes of the blind; The LORD raises those who are bowed down; The LORD loves the righteous. — Psalm 146:8 </vt:lpstr>
      <vt:lpstr>The desire of the righteous    is only good, But the expectation of the wicked     is wrath. — Proverbs 11:23 </vt:lpstr>
      <vt:lpstr>A righteous man regards the life of his animal, But the tender mercies of the wicked are cruel. — Proverbs 12:10 </vt:lpstr>
      <vt:lpstr>For with the heart one believes unto righteousness, and with the mouth confession is made unto salvation. — Romans 10:10</vt:lpstr>
      <vt:lpstr>PowerPoint Presentation</vt:lpstr>
      <vt:lpstr>Beloved, let us love one another, for love is of God; and everyone who loves is born of God and knows God. He who does not love does not know God, for God is love. — 1st John 4:7- 8  </vt:lpstr>
      <vt:lpstr>In this the love of God was manifested toward us, that God has sent His only begotten Son into the world, that we might live through Him. In this is love, not that we loved God, but that He loved us and sent His Son to be the propitiation for our sins.              — 1st John 4:9 -10 </vt:lpstr>
      <vt:lpstr>He has delivered us from    the power of darkness and conveyed us into the kingdom of the Son of His love, …                 — Colossians 1:13 </vt:lpstr>
      <vt:lpstr>Beloved, if God so loved us, we also ought to love one another. No one has seen God at any time. If we love one another, God abides in us, and His Love has been perfected in us.         — 1st John 4:11-12  </vt:lpstr>
      <vt:lpstr>And we have known and believed the love that God has for us. God  is love, and he who abides in love abides in God, and God in him. Love has been perfected among us in this: that we may have boldness in the day of judgment; because as He is, so are we in this world.               — 1st John 4:16 -17 </vt:lpstr>
      <vt:lpstr>There is no fear in love; but perfect love casts out fear, because fear involves torment. But he who fears has not been made perfect in love. We love Him because He first loved us. — 1st John 4:18 -19 </vt:lpstr>
      <vt:lpstr>But above all these things put on love, which is the bond of perfection. — Colossians 3:14 </vt:lpstr>
      <vt:lpstr>If someone says, "I love God,"   and hates his brother, he is a liar; for he who does not love his brother whom he has seen, how can he love God whom he has not seen? And this commandment we have from Him: that he who loves God must love his brother also.         — 1st John 4:20 -21  </vt:lpstr>
      <vt:lpstr>"A new commandment I give to you, that you love one another; as I have loved you, that you also love one another. By this all will know that you are My disciples, if you have love for one another." — John 13:34 - 35 </vt:lpstr>
      <vt:lpstr>Now the purpose of the commandment is love from   a pure heart, from a good conscience, and from sincere faith, … — 1st Timothy 1:5 </vt:lpstr>
      <vt:lpstr>But concerning brotherly love you have no need that I should write to you, for you yourselves are taught by   God to love one another;       — 1st Thessalonians 4:9  </vt:lpstr>
      <vt:lpstr>Let love be without hypocrisy. Abhor what is evil. Cling to what is good. Be kindly affectionate to one another with brotherly love, in honor giving preference to one another; — Romans 12:9 -10 </vt:lpstr>
      <vt:lpstr>And above all things have fervent love for one another, for "love will cover a multitude of sins."                  — 1st Peter 4:8  </vt:lpstr>
      <vt:lpstr>Hatred stirs up strife, But love covers all sins. — Proverbs 10:12 </vt:lpstr>
      <vt:lpstr>Honor all people.  Love the brotherhood.  Fear God.  Honor the king.     — 1st Peter 2:17 </vt:lpstr>
      <vt:lpstr>PowerPoint Presentation</vt:lpstr>
      <vt:lpstr>PowerPoint Presentation</vt:lpstr>
      <vt:lpstr>PowerPoint Presentation</vt:lpstr>
      <vt:lpstr>Bert</vt:lpstr>
      <vt:lpstr>Bert</vt:lpstr>
      <vt:lpstr>PowerPoint Presentation</vt:lpstr>
      <vt:lpstr>PowerPoint Presentation</vt:lpstr>
      <vt:lpstr>Now concerning things offered to idols: We know that we all have knowledge. Knowledge puffs up, but love edifies. — 1st Corinthians 8:1 </vt:lpstr>
      <vt:lpstr>Though I speak with the tongues of men and of angels, but have not love,      I have become sounding brass or a clanging cymbal. — 1st Corinthians 13:1 </vt:lpstr>
      <vt:lpstr>And though I have the gift of prophecy, and understand all mysteries and all knowledge, and though I have all faith,   so that I could remove mountains, but have not love, I am nothing. — 1st Corinthians 13:2 </vt:lpstr>
      <vt:lpstr>Love suffers long and is kind; love does not envy; love does not parade itself, is not puffed up; — 1st Corinthians 13:4 </vt:lpstr>
      <vt:lpstr>PowerPoint Presentation</vt:lpstr>
      <vt:lpstr>PowerPoint Presentation</vt:lpstr>
      <vt:lpstr>Let all that you do be done with love. — 1st Corinthians 16:14 </vt:lpstr>
      <vt:lpstr>And let us consider one another in order to stir up love and good works, not forsaking the assembling of ourselves together, as is the manner of some, but exhorting one another, and so much the more as you see the Day approaching.          — Hebrews 10:24-25 </vt:lpstr>
      <vt:lpstr>Now may our Lord Jesus Christ Himself, and our God and Father, who has loved us and given us everlasting consolation and       good hope by grace, comfort      your hearts and establish you        in every good word and work.                               — 2 nd Thessalonians 2:16 -17  </vt:lpstr>
      <vt:lpstr>… that He would grant you, according to the riches of His glory, to be strengthened with might through His Spirit in the inner man, that Christ may dwell in your hearts through faith; that you, being rooted and grounded in love, may be able to comprehend with all the saints what is the width and length and depth and height -- to know the love of Christ which passes knowledge; that you may be filled with all the fullness of God. — Ephesians 3:16 -19 </vt:lpstr>
      <vt:lpstr>… till we all come to the unity of the faith and of the knowledge of the Son of God,  to a perfect man, to the measure of the stature of the fullness of Christ; that we should no longer be children, tossed to and fro and carried about with every wind of doctrine, by the trickery of men, in the cunning craftiness of deceitful plotting, but, speaking the truth in love, may grow up in all things into Him who is the head -- Christ —  Ephesians 4:13 -15 </vt:lpstr>
      <vt:lpstr>And this I pray, that your love   may abound still more and more  in knowledge and all discernment, — Philippians 1:9 </vt:lpstr>
      <vt:lpstr>But you, beloved, building yourselves up on your most holy faith, praying in the Holy Spirit, keep yourselves in the love of God, looking for the mercy of our Lord Jesus Christ unto eternal life.          — Jude 1:20 -21  </vt:lpstr>
      <vt:lpstr>But you, beloved, building yourselves up on your most holy faith, praying in the Holy Spirit, keep yourselves in the love of God, looking for the mercy of our Lord Jesus Christ unto eternal life.          — Jude 1:20 -21  </vt:lpstr>
      <vt:lpstr>For God has not given          us a spirit of fear, but of power and of love and of a sound mind. — 2 nd Timothy 1:7 </vt:lpstr>
      <vt:lpstr>… fulfill my joy by               being like-minded, having the       same love, being of one accord,        of one mind. — Philippians 2:2 </vt:lpstr>
      <vt:lpstr>"Greater love has no one     than this, than to lay down one's life for his friends. — John 15:13 </vt:lpstr>
      <vt:lpstr>"But if you love those who love you, what credit is that to you? For even sinners love those who love them." — Luke 6:32 </vt:lpstr>
      <vt:lpstr>"But love your enemies, do good, and lend, hoping for nothing in return; and your reward will be great, and you will be sons of the Most High. For He is kind to the unthankful and evil."              — Luke 6:35 </vt:lpstr>
      <vt:lpstr>See that no one renders evil for evil to anyone, but always pursue what is good both for yourselves and for all.            — 1st Thessalonians 5:15  </vt:lpstr>
      <vt:lpstr>"So they come to you as people do, they sit before you as My people, and they hear your words, but they do not do them; for with their mouth they show much love, but their hearts pursue their own gain." — Ezekiel 33:31  </vt:lpstr>
      <vt:lpstr>These are spots in your love feasts, while they feast with you without fear, serving only themselves. They are clouds without water, carried about by the winds; late autumn trees without fruit, twice dead, pulled up by the roots;           — Jude 1:12 </vt:lpstr>
      <vt:lpstr>Do not love the world or the things in the world. If anyone loves the world, the love of the Father is not in him.          — 1st John 2:15  </vt:lpstr>
      <vt:lpstr>"He who loves his life will lose it, and he who hates his life in this world will keep it for eternal life." — John 12:25</vt:lpstr>
      <vt:lpstr>But the fruit of the Spirit        is love, joy, peace, longsuffering, kindness, goodness, faithfulness, gentleness, self-control. Against such there is no law. — Galatians 5:22 -23  </vt:lpstr>
      <vt:lpstr>Flee also youthful lusts; but pursue righteousness, faith, love, peace with those who call on the Lord out of a pure heart. — 2 nd Timothy 2:22 </vt:lpstr>
      <vt:lpstr>Let no one despise your youth, but be an example to the believers in word, in conduct, in love, in spirit, in faith, in purity. — 1st Timothy 4:12 </vt:lpstr>
      <vt:lpstr>Since you have purified             your souls in obeying the truth   through the Spirit in sincere love   of the brethren, love one another fervently with a pure heart, having been born again, not of corruptible seed but incorruptible, through the word of God which lives and abides forever, … — 1st Peter 1:22-23 </vt:lpstr>
      <vt:lpstr>Love does no harm to a neighbor; therefore love is the fulfillment of the law.    — Romans 13:10 </vt:lpstr>
      <vt:lpstr>Now may the Lord       direct your hearts into      the love of God and into   the patience of Christ.            — 2 nd Thessalonians 3:5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658</cp:revision>
  <dcterms:created xsi:type="dcterms:W3CDTF">2014-04-12T23:55:49Z</dcterms:created>
  <dcterms:modified xsi:type="dcterms:W3CDTF">2021-04-04T22:33:41Z</dcterms:modified>
</cp:coreProperties>
</file>