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6" r:id="rId3"/>
    <p:sldId id="405" r:id="rId4"/>
    <p:sldId id="409" r:id="rId5"/>
    <p:sldId id="410" r:id="rId6"/>
    <p:sldId id="411" r:id="rId7"/>
    <p:sldId id="412" r:id="rId8"/>
    <p:sldId id="413" r:id="rId9"/>
    <p:sldId id="414" r:id="rId10"/>
    <p:sldId id="415" r:id="rId11"/>
    <p:sldId id="416" r:id="rId12"/>
    <p:sldId id="417" r:id="rId13"/>
    <p:sldId id="432" r:id="rId14"/>
    <p:sldId id="418" r:id="rId15"/>
    <p:sldId id="419" r:id="rId16"/>
    <p:sldId id="420" r:id="rId17"/>
    <p:sldId id="421" r:id="rId18"/>
    <p:sldId id="422" r:id="rId19"/>
    <p:sldId id="423" r:id="rId20"/>
    <p:sldId id="424" r:id="rId21"/>
    <p:sldId id="425" r:id="rId22"/>
    <p:sldId id="426" r:id="rId23"/>
    <p:sldId id="427" r:id="rId24"/>
    <p:sldId id="428" r:id="rId25"/>
    <p:sldId id="429" r:id="rId26"/>
    <p:sldId id="640" r:id="rId27"/>
    <p:sldId id="641" r:id="rId28"/>
    <p:sldId id="408" r:id="rId29"/>
    <p:sldId id="401" r:id="rId30"/>
    <p:sldId id="382"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FF00FF"/>
    <a:srgbClr val="FF7C80"/>
    <a:srgbClr val="660033"/>
    <a:srgbClr val="993300"/>
    <a:srgbClr val="00FF00"/>
    <a:srgbClr val="FFCC00"/>
    <a:srgbClr val="CCCC00"/>
    <a:srgbClr val="9966FF"/>
    <a:srgbClr val="D7AE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92" autoAdjust="0"/>
    <p:restoredTop sz="88796" autoAdjust="0"/>
  </p:normalViewPr>
  <p:slideViewPr>
    <p:cSldViewPr snapToGrid="0">
      <p:cViewPr varScale="1">
        <p:scale>
          <a:sx n="85" d="100"/>
          <a:sy n="85" d="100"/>
        </p:scale>
        <p:origin x="192" y="78"/>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DA2ADC-8250-4911-920A-1A9B4E6A5C5D}" type="datetimeFigureOut">
              <a:rPr lang="en-US" smtClean="0"/>
              <a:t>12/12/2020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4C9568-E3D6-45BA-A626-EF0F78B9350D}" type="slidenum">
              <a:rPr lang="en-US" smtClean="0"/>
              <a:t>‹#›</a:t>
            </a:fld>
            <a:endParaRPr lang="en-US"/>
          </a:p>
        </p:txBody>
      </p:sp>
    </p:spTree>
    <p:extLst>
      <p:ext uri="{BB962C8B-B14F-4D97-AF65-F5344CB8AC3E}">
        <p14:creationId xmlns:p14="http://schemas.microsoft.com/office/powerpoint/2010/main" val="2367982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is lit.</a:t>
            </a:r>
          </a:p>
        </p:txBody>
      </p:sp>
      <p:sp>
        <p:nvSpPr>
          <p:cNvPr id="4" name="Slide Number Placeholder 3"/>
          <p:cNvSpPr>
            <a:spLocks noGrp="1"/>
          </p:cNvSpPr>
          <p:nvPr>
            <p:ph type="sldNum" sz="quarter" idx="10"/>
          </p:nvPr>
        </p:nvSpPr>
        <p:spPr/>
        <p:txBody>
          <a:bodyPr/>
          <a:lstStyle/>
          <a:p>
            <a:fld id="{934C9568-E3D6-45BA-A626-EF0F78B9350D}" type="slidenum">
              <a:rPr lang="en-US" smtClean="0"/>
              <a:t>1</a:t>
            </a:fld>
            <a:endParaRPr lang="en-US"/>
          </a:p>
        </p:txBody>
      </p:sp>
    </p:spTree>
    <p:extLst>
      <p:ext uri="{BB962C8B-B14F-4D97-AF65-F5344CB8AC3E}">
        <p14:creationId xmlns:p14="http://schemas.microsoft.com/office/powerpoint/2010/main" val="3495230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10</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11</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12</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13</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14</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15</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16</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17</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18</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19</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20</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21</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22</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23</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24</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C9568-E3D6-45BA-A626-EF0F78B9350D}" type="slidenum">
              <a:rPr lang="en-US" smtClean="0"/>
              <a:t>26</a:t>
            </a:fld>
            <a:endParaRPr lang="en-US"/>
          </a:p>
        </p:txBody>
      </p:sp>
    </p:spTree>
    <p:extLst>
      <p:ext uri="{BB962C8B-B14F-4D97-AF65-F5344CB8AC3E}">
        <p14:creationId xmlns:p14="http://schemas.microsoft.com/office/powerpoint/2010/main" val="1100151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27</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28</a:t>
            </a:fld>
            <a:endParaRPr lang="en-US"/>
          </a:p>
        </p:txBody>
      </p:sp>
    </p:spTree>
    <p:extLst>
      <p:ext uri="{BB962C8B-B14F-4D97-AF65-F5344CB8AC3E}">
        <p14:creationId xmlns:p14="http://schemas.microsoft.com/office/powerpoint/2010/main" val="1121024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3</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5</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6</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7</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8</a:t>
            </a:fld>
            <a:endParaRPr lang="en-US"/>
          </a:p>
        </p:txBody>
      </p:sp>
    </p:spTree>
    <p:extLst>
      <p:ext uri="{BB962C8B-B14F-4D97-AF65-F5344CB8AC3E}">
        <p14:creationId xmlns:p14="http://schemas.microsoft.com/office/powerpoint/2010/main" val="1011665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9</a:t>
            </a:fld>
            <a:endParaRPr lang="en-US"/>
          </a:p>
        </p:txBody>
      </p:sp>
    </p:spTree>
    <p:extLst>
      <p:ext uri="{BB962C8B-B14F-4D97-AF65-F5344CB8AC3E}">
        <p14:creationId xmlns:p14="http://schemas.microsoft.com/office/powerpoint/2010/main" val="1011665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7EC50D-2838-4757-9AA6-0ADA839E3C0E}" type="datetimeFigureOut">
              <a:rPr lang="en-US" smtClean="0"/>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83446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EC50D-2838-4757-9AA6-0ADA839E3C0E}" type="datetimeFigureOut">
              <a:rPr lang="en-US" smtClean="0"/>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95904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EC50D-2838-4757-9AA6-0ADA839E3C0E}" type="datetimeFigureOut">
              <a:rPr lang="en-US" smtClean="0"/>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1690543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259841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3303787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767577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1538597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2931816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957778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2396533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28396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7EC50D-2838-4757-9AA6-0ADA839E3C0E}" type="datetimeFigureOut">
              <a:rPr lang="en-US" smtClean="0"/>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1077530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424282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2230783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2097422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7EC50D-2838-4757-9AA6-0ADA839E3C0E}" type="datetimeFigureOut">
              <a:rPr lang="en-US" smtClean="0"/>
              <a:t>12/12/2020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58363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7EC50D-2838-4757-9AA6-0ADA839E3C0E}" type="datetimeFigureOut">
              <a:rPr lang="en-US" smtClean="0"/>
              <a:t>12/12/2020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873393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7EC50D-2838-4757-9AA6-0ADA839E3C0E}" type="datetimeFigureOut">
              <a:rPr lang="en-US" smtClean="0"/>
              <a:t>12/12/2020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097485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7EC50D-2838-4757-9AA6-0ADA839E3C0E}" type="datetimeFigureOut">
              <a:rPr lang="en-US" smtClean="0"/>
              <a:t>12/12/2020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32284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EC50D-2838-4757-9AA6-0ADA839E3C0E}" type="datetimeFigureOut">
              <a:rPr lang="en-US" smtClean="0"/>
              <a:t>12/12/2020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707041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7EC50D-2838-4757-9AA6-0ADA839E3C0E}" type="datetimeFigureOut">
              <a:rPr lang="en-US" smtClean="0"/>
              <a:t>12/12/2020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4088787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7EC50D-2838-4757-9AA6-0ADA839E3C0E}" type="datetimeFigureOut">
              <a:rPr lang="en-US" smtClean="0"/>
              <a:t>12/12/2020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7EC8BE-805E-4C63-99BC-34619C09B47B}" type="slidenum">
              <a:rPr lang="en-US" smtClean="0"/>
              <a:t>‹#›</a:t>
            </a:fld>
            <a:endParaRPr lang="en-US"/>
          </a:p>
        </p:txBody>
      </p:sp>
    </p:spTree>
    <p:extLst>
      <p:ext uri="{BB962C8B-B14F-4D97-AF65-F5344CB8AC3E}">
        <p14:creationId xmlns:p14="http://schemas.microsoft.com/office/powerpoint/2010/main" val="3658277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EC50D-2838-4757-9AA6-0ADA839E3C0E}" type="datetimeFigureOut">
              <a:rPr lang="en-US" smtClean="0"/>
              <a:t>12/12/2020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7EC8BE-805E-4C63-99BC-34619C09B47B}" type="slidenum">
              <a:rPr lang="en-US" smtClean="0"/>
              <a:t>‹#›</a:t>
            </a:fld>
            <a:endParaRPr lang="en-US"/>
          </a:p>
        </p:txBody>
      </p:sp>
    </p:spTree>
    <p:extLst>
      <p:ext uri="{BB962C8B-B14F-4D97-AF65-F5344CB8AC3E}">
        <p14:creationId xmlns:p14="http://schemas.microsoft.com/office/powerpoint/2010/main" val="3581281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extLst>
      <p:ext uri="{BB962C8B-B14F-4D97-AF65-F5344CB8AC3E}">
        <p14:creationId xmlns:p14="http://schemas.microsoft.com/office/powerpoint/2010/main" val="1112071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flickr.com/photos/genericbrandproductions/4460219407" TargetMode="Externa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18" Type="http://schemas.openxmlformats.org/officeDocument/2006/relationships/image" Target="../media/image19.jpeg"/><Relationship Id="rId26" Type="http://schemas.openxmlformats.org/officeDocument/2006/relationships/image" Target="../media/image28.png"/><Relationship Id="rId3" Type="http://schemas.openxmlformats.org/officeDocument/2006/relationships/image" Target="../media/image2.jpg"/><Relationship Id="rId21" Type="http://schemas.openxmlformats.org/officeDocument/2006/relationships/image" Target="../media/image22.jpg"/><Relationship Id="rId7" Type="http://schemas.openxmlformats.org/officeDocument/2006/relationships/image" Target="../media/image7.jpg"/><Relationship Id="rId12" Type="http://schemas.openxmlformats.org/officeDocument/2006/relationships/image" Target="../media/image12.jpg"/><Relationship Id="rId17" Type="http://schemas.openxmlformats.org/officeDocument/2006/relationships/image" Target="../media/image18.jpg"/><Relationship Id="rId25" Type="http://schemas.openxmlformats.org/officeDocument/2006/relationships/image" Target="../media/image27.png"/><Relationship Id="rId2" Type="http://schemas.openxmlformats.org/officeDocument/2006/relationships/image" Target="../media/image1.jpg"/><Relationship Id="rId16" Type="http://schemas.openxmlformats.org/officeDocument/2006/relationships/image" Target="../media/image17.jpg"/><Relationship Id="rId20"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1.jpg"/><Relationship Id="rId24" Type="http://schemas.openxmlformats.org/officeDocument/2006/relationships/image" Target="../media/image26.jpg"/><Relationship Id="rId5" Type="http://schemas.openxmlformats.org/officeDocument/2006/relationships/image" Target="../media/image4.jpg"/><Relationship Id="rId15" Type="http://schemas.openxmlformats.org/officeDocument/2006/relationships/image" Target="../media/image16.jpg"/><Relationship Id="rId23" Type="http://schemas.openxmlformats.org/officeDocument/2006/relationships/image" Target="../media/image24.jpg"/><Relationship Id="rId28" Type="http://schemas.openxmlformats.org/officeDocument/2006/relationships/image" Target="../media/image30.png"/><Relationship Id="rId10" Type="http://schemas.openxmlformats.org/officeDocument/2006/relationships/image" Target="../media/image10.png"/><Relationship Id="rId19" Type="http://schemas.openxmlformats.org/officeDocument/2006/relationships/image" Target="../media/image20.png"/><Relationship Id="rId4" Type="http://schemas.openxmlformats.org/officeDocument/2006/relationships/image" Target="../media/image3.jpg"/><Relationship Id="rId9" Type="http://schemas.openxmlformats.org/officeDocument/2006/relationships/image" Target="../media/image9.jpg"/><Relationship Id="rId14" Type="http://schemas.openxmlformats.org/officeDocument/2006/relationships/image" Target="../media/image14.jpg"/><Relationship Id="rId22" Type="http://schemas.openxmlformats.org/officeDocument/2006/relationships/image" Target="../media/image23.jpg"/><Relationship Id="rId27"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35.jpeg"/><Relationship Id="rId18" Type="http://schemas.openxmlformats.org/officeDocument/2006/relationships/image" Target="../media/image38.jpeg"/><Relationship Id="rId26" Type="http://schemas.openxmlformats.org/officeDocument/2006/relationships/image" Target="../media/image26.jpg"/><Relationship Id="rId3" Type="http://schemas.openxmlformats.org/officeDocument/2006/relationships/image" Target="../media/image1.jpg"/><Relationship Id="rId21" Type="http://schemas.openxmlformats.org/officeDocument/2006/relationships/image" Target="../media/image39.png"/><Relationship Id="rId7" Type="http://schemas.openxmlformats.org/officeDocument/2006/relationships/image" Target="../media/image5.jpeg"/><Relationship Id="rId12" Type="http://schemas.openxmlformats.org/officeDocument/2006/relationships/image" Target="../media/image34.png"/><Relationship Id="rId17" Type="http://schemas.openxmlformats.org/officeDocument/2006/relationships/image" Target="../media/image16.jpg"/><Relationship Id="rId25" Type="http://schemas.openxmlformats.org/officeDocument/2006/relationships/image" Target="../media/image42.jpeg"/><Relationship Id="rId2" Type="http://schemas.openxmlformats.org/officeDocument/2006/relationships/notesSlide" Target="../notesSlides/notesSlide25.xml"/><Relationship Id="rId16" Type="http://schemas.openxmlformats.org/officeDocument/2006/relationships/image" Target="../media/image14.jpg"/><Relationship Id="rId20"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33.jpeg"/><Relationship Id="rId24" Type="http://schemas.openxmlformats.org/officeDocument/2006/relationships/image" Target="../media/image41.jpeg"/><Relationship Id="rId5" Type="http://schemas.openxmlformats.org/officeDocument/2006/relationships/image" Target="../media/image3.jpg"/><Relationship Id="rId15" Type="http://schemas.openxmlformats.org/officeDocument/2006/relationships/image" Target="../media/image37.jpeg"/><Relationship Id="rId23" Type="http://schemas.openxmlformats.org/officeDocument/2006/relationships/image" Target="../media/image40.jpeg"/><Relationship Id="rId10" Type="http://schemas.openxmlformats.org/officeDocument/2006/relationships/image" Target="../media/image32.jpeg"/><Relationship Id="rId19" Type="http://schemas.openxmlformats.org/officeDocument/2006/relationships/image" Target="../media/image18.jpg"/><Relationship Id="rId4" Type="http://schemas.openxmlformats.org/officeDocument/2006/relationships/image" Target="../media/image31.jpeg"/><Relationship Id="rId9" Type="http://schemas.openxmlformats.org/officeDocument/2006/relationships/image" Target="../media/image7.jpg"/><Relationship Id="rId14" Type="http://schemas.openxmlformats.org/officeDocument/2006/relationships/image" Target="../media/image36.jpeg"/><Relationship Id="rId22" Type="http://schemas.openxmlformats.org/officeDocument/2006/relationships/image" Target="../media/image21.jpeg"/><Relationship Id="rId27"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92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968" r="5183"/>
          <a:stretch/>
        </p:blipFill>
        <p:spPr>
          <a:xfrm>
            <a:off x="0" y="0"/>
            <a:ext cx="9144000" cy="6858000"/>
          </a:xfrm>
          <a:prstGeom prst="rect">
            <a:avLst/>
          </a:prstGeom>
        </p:spPr>
      </p:pic>
      <p:sp>
        <p:nvSpPr>
          <p:cNvPr id="5" name="Title 1"/>
          <p:cNvSpPr txBox="1">
            <a:spLocks/>
          </p:cNvSpPr>
          <p:nvPr/>
        </p:nvSpPr>
        <p:spPr>
          <a:xfrm>
            <a:off x="1295400" y="2057400"/>
            <a:ext cx="2897529"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FF00"/>
                  </a:solidFill>
                </a:ln>
                <a:solidFill>
                  <a:srgbClr val="FF0000"/>
                </a:solidFill>
                <a:effectLst/>
              </a:rPr>
              <a:t>living God</a:t>
            </a:r>
          </a:p>
        </p:txBody>
      </p:sp>
      <p:sp>
        <p:nvSpPr>
          <p:cNvPr id="2" name="Title 1"/>
          <p:cNvSpPr>
            <a:spLocks noGrp="1"/>
          </p:cNvSpPr>
          <p:nvPr>
            <p:ph type="title"/>
          </p:nvPr>
        </p:nvSpPr>
        <p:spPr>
          <a:xfrm>
            <a:off x="381000" y="1219200"/>
            <a:ext cx="8382000" cy="4572000"/>
          </a:xfrm>
        </p:spPr>
        <p:txBody>
          <a:bodyPr>
            <a:normAutofit/>
          </a:bodyPr>
          <a:lstStyle/>
          <a:p>
            <a:r>
              <a:rPr lang="en-US" b="1" dirty="0">
                <a:solidFill>
                  <a:schemeClr val="bg1"/>
                </a:solidFill>
                <a:effectLst>
                  <a:glow rad="101600">
                    <a:schemeClr val="tx1"/>
                  </a:glow>
                </a:effectLst>
              </a:rPr>
              <a:t>But the LORD is the true God; He is the living God and the everlasting King. At His wrath the earth will tremble, And the nations will not be able to endure His indignation.</a:t>
            </a:r>
            <a:r>
              <a:rPr lang="en-US" b="1" i="1" dirty="0">
                <a:solidFill>
                  <a:schemeClr val="bg1"/>
                </a:solidFill>
                <a:effectLst>
                  <a:glow rad="101600">
                    <a:schemeClr val="tx1"/>
                  </a:glow>
                </a:effectLst>
              </a:rPr>
              <a:t> </a:t>
            </a:r>
            <a:r>
              <a:rPr lang="en-US" sz="3200" b="1" i="1" dirty="0">
                <a:solidFill>
                  <a:schemeClr val="bg1"/>
                </a:solidFill>
                <a:effectLst>
                  <a:glow rad="101600">
                    <a:schemeClr val="tx1"/>
                  </a:glow>
                </a:effectLst>
              </a:rPr>
              <a:t>— Jeremiah 10:10</a:t>
            </a:r>
            <a:r>
              <a:rPr lang="en-US" sz="3200" b="1" dirty="0">
                <a:solidFill>
                  <a:schemeClr val="bg1"/>
                </a:solidFill>
                <a:effectLst>
                  <a:glow rad="101600">
                    <a:schemeClr val="tx1"/>
                  </a:glow>
                </a:effectLst>
              </a:rPr>
              <a:t> </a:t>
            </a:r>
          </a:p>
        </p:txBody>
      </p:sp>
      <p:sp>
        <p:nvSpPr>
          <p:cNvPr id="4" name="Title 1"/>
          <p:cNvSpPr txBox="1">
            <a:spLocks/>
          </p:cNvSpPr>
          <p:nvPr/>
        </p:nvSpPr>
        <p:spPr>
          <a:xfrm>
            <a:off x="2362200" y="2032322"/>
            <a:ext cx="1905000" cy="10918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chemeClr val="bg1"/>
                </a:solidFill>
                <a:effectLst>
                  <a:glow rad="63500">
                    <a:schemeClr val="tx1"/>
                  </a:glow>
                </a:effectLst>
              </a:rPr>
              <a:t> </a:t>
            </a:r>
            <a:r>
              <a:rPr lang="en-US" sz="4550" b="1" dirty="0">
                <a:solidFill>
                  <a:schemeClr val="bg1"/>
                </a:solidFill>
                <a:effectLst>
                  <a:glow rad="63500">
                    <a:schemeClr val="tx1"/>
                  </a:glow>
                </a:effectLst>
              </a:rPr>
              <a:t> </a:t>
            </a:r>
            <a:r>
              <a:rPr lang="en-US" sz="4000" b="1" dirty="0">
                <a:solidFill>
                  <a:schemeClr val="bg1"/>
                </a:solidFill>
                <a:effectLst>
                  <a:glow rad="63500">
                    <a:schemeClr val="tx1"/>
                  </a:glow>
                </a:effectLst>
              </a:rPr>
              <a:t>God</a:t>
            </a:r>
          </a:p>
        </p:txBody>
      </p:sp>
      <p:sp>
        <p:nvSpPr>
          <p:cNvPr id="7" name="Title 1"/>
          <p:cNvSpPr txBox="1">
            <a:spLocks/>
          </p:cNvSpPr>
          <p:nvPr/>
        </p:nvSpPr>
        <p:spPr>
          <a:xfrm>
            <a:off x="5791200" y="1371600"/>
            <a:ext cx="16764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rPr>
              <a:t> </a:t>
            </a:r>
            <a:r>
              <a:rPr lang="en-US" sz="4600" b="1" dirty="0">
                <a:solidFill>
                  <a:srgbClr val="FF0000"/>
                </a:solidFill>
                <a:effectLst/>
              </a:rPr>
              <a:t> </a:t>
            </a:r>
            <a:r>
              <a:rPr lang="en-US" sz="4000" b="1" dirty="0">
                <a:solidFill>
                  <a:schemeClr val="bg1"/>
                </a:solidFill>
                <a:effectLst>
                  <a:glow rad="63500">
                    <a:schemeClr val="tx1"/>
                  </a:glow>
                </a:effectLst>
              </a:rPr>
              <a:t>God</a:t>
            </a:r>
          </a:p>
        </p:txBody>
      </p:sp>
      <p:sp>
        <p:nvSpPr>
          <p:cNvPr id="6" name="Title 1"/>
          <p:cNvSpPr txBox="1">
            <a:spLocks/>
          </p:cNvSpPr>
          <p:nvPr/>
        </p:nvSpPr>
        <p:spPr>
          <a:xfrm>
            <a:off x="3657600" y="3022922"/>
            <a:ext cx="1676400" cy="10918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FF0000"/>
                </a:solidFill>
                <a:effectLst/>
              </a:rPr>
              <a:t>  </a:t>
            </a:r>
            <a:r>
              <a:rPr lang="en-US" sz="4000" b="1" dirty="0">
                <a:solidFill>
                  <a:schemeClr val="bg1"/>
                </a:solidFill>
                <a:effectLst>
                  <a:glow rad="63500">
                    <a:schemeClr val="tx1"/>
                  </a:glow>
                </a:effectLst>
              </a:rPr>
              <a:t>God</a:t>
            </a:r>
          </a:p>
        </p:txBody>
      </p:sp>
      <p:sp>
        <p:nvSpPr>
          <p:cNvPr id="8" name="Title 1"/>
          <p:cNvSpPr txBox="1">
            <a:spLocks/>
          </p:cNvSpPr>
          <p:nvPr/>
        </p:nvSpPr>
        <p:spPr>
          <a:xfrm>
            <a:off x="1295400" y="2057400"/>
            <a:ext cx="2897529"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63500">
                    <a:schemeClr val="tx1"/>
                  </a:glow>
                </a:effectLst>
              </a:rPr>
              <a:t>living God</a:t>
            </a:r>
          </a:p>
        </p:txBody>
      </p:sp>
      <p:sp>
        <p:nvSpPr>
          <p:cNvPr id="9" name="Rectangle 9">
            <a:extLst>
              <a:ext uri="{FF2B5EF4-FFF2-40B4-BE49-F238E27FC236}">
                <a16:creationId xmlns:a16="http://schemas.microsoft.com/office/drawing/2014/main" id="{2F3DED6C-267C-467A-9E59-D64A1D5915AD}"/>
              </a:ext>
            </a:extLst>
          </p:cNvPr>
          <p:cNvSpPr>
            <a:spLocks noChangeArrowheads="1"/>
          </p:cNvSpPr>
          <p:nvPr/>
        </p:nvSpPr>
        <p:spPr bwMode="auto">
          <a:xfrm>
            <a:off x="1373647" y="2237897"/>
            <a:ext cx="272899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living</a:t>
            </a:r>
            <a:r>
              <a:rPr kumimoji="0" lang="en-US" sz="4410" b="1" i="0" u="none" strike="noStrike" kern="1200" cap="none" spc="0" normalizeH="0" noProof="0" dirty="0">
                <a:ln>
                  <a:noFill/>
                </a:ln>
                <a:solidFill>
                  <a:srgbClr val="CC9900"/>
                </a:solidFill>
                <a:effectLst/>
                <a:uLnTx/>
                <a:uFillTx/>
                <a:latin typeface="Calibri" panose="020F0502020204030204" pitchFamily="34" charset="0"/>
                <a:ea typeface="+mn-ea"/>
                <a:cs typeface="Calibri" panose="020F0502020204030204" pitchFamily="34" charset="0"/>
              </a:rPr>
              <a:t> 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2831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2" nodeType="withEffect">
                                  <p:stCondLst>
                                    <p:cond delay="0"/>
                                  </p:stCondLst>
                                  <p:childTnLst>
                                    <p:animEffect transition="out" filter="fade">
                                      <p:cBhvr>
                                        <p:cTn id="6" dur="250"/>
                                        <p:tgtEl>
                                          <p:spTgt spid="6"/>
                                        </p:tgtEl>
                                      </p:cBhvr>
                                    </p:animEffect>
                                    <p:set>
                                      <p:cBhvr>
                                        <p:cTn id="7" dur="1" fill="hold">
                                          <p:stCondLst>
                                            <p:cond delay="249"/>
                                          </p:stCondLst>
                                        </p:cTn>
                                        <p:tgtEl>
                                          <p:spTgt spid="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
                                        <p:tgtEl>
                                          <p:spTgt spid="7"/>
                                        </p:tgtEl>
                                      </p:cBhvr>
                                    </p:animEffect>
                                  </p:childTnLst>
                                </p:cTn>
                              </p:par>
                              <p:par>
                                <p:cTn id="14" presetID="0" presetClass="path" presetSubtype="0" accel="50000" decel="50000" fill="hold" grpId="2" nodeType="withEffect">
                                  <p:stCondLst>
                                    <p:cond delay="0"/>
                                  </p:stCondLst>
                                  <p:childTnLst>
                                    <p:animMotion origin="layout" path="M 1.11022E-16 2.22222E-6 C 0.01476 0.00578 0.02951 0.01157 0.04427 0.02708 C 0.05903 0.04259 0.07778 0.05509 0.08854 0.09282 C 0.09931 0.13032 0.11319 0.20208 0.10885 0.25301 C 0.10451 0.30393 0.0908 0.35764 0.06198 0.39791 C 0.03316 0.43842 -0.0184 0.475 -0.06458 0.49583 C -0.11076 0.51666 -0.16146 0.52407 -0.2151 0.52268 C -0.26875 0.52129 -0.33993 0.50671 -0.38611 0.48727 C -0.43229 0.46782 -0.47066 0.43912 -0.49236 0.40625 C -0.51406 0.37361 -0.51615 0.32592 -0.51649 0.29004 C -0.51684 0.25416 -0.51128 0.21366 -0.49444 0.1912 C -0.4776 0.16875 -0.44514 0.15856 -0.41562 0.15486 C -0.38611 0.15116 -0.34774 0.15463 -0.31771 0.16852 C -0.28767 0.18241 -0.25243 0.22384 -0.23524 0.23842 " pathEditMode="relative" rAng="0" ptsTypes="aaaaaaaaaaaaaa">
                                      <p:cBhvr>
                                        <p:cTn id="15" dur="2000" spd="-100000" fill="hold"/>
                                        <p:tgtEl>
                                          <p:spTgt spid="7"/>
                                        </p:tgtEl>
                                        <p:attrNameLst>
                                          <p:attrName>ppt_x</p:attrName>
                                          <p:attrName>ppt_y</p:attrName>
                                        </p:attrNameLst>
                                      </p:cBhvr>
                                      <p:rCtr x="-20191" y="26204"/>
                                    </p:animMotion>
                                  </p:childTnLst>
                                </p:cTn>
                              </p:par>
                              <p:par>
                                <p:cTn id="16" presetID="0" presetClass="path" presetSubtype="0" accel="50000" decel="50000" fill="hold" grpId="2" nodeType="withEffect">
                                  <p:stCondLst>
                                    <p:cond delay="0"/>
                                  </p:stCondLst>
                                  <p:childTnLst>
                                    <p:animMotion origin="layout" path="M 5.55112E-17 4.07407E-6 C 0.00278 -0.01227 0.00486 -0.04746 0.01701 -0.07362 C 0.02917 -0.09977 0.04427 -0.13241 0.07344 -0.15695 C 0.1026 -0.18149 0.14705 -0.20973 0.19236 -0.22107 C 0.23767 -0.23241 0.30208 -0.23681 0.34566 -0.22454 C 0.38924 -0.21227 0.42743 -0.19074 0.45417 -0.14769 C 0.4809 -0.10463 0.50208 -0.02477 0.50642 0.03356 C 0.51076 0.09189 0.49774 0.15532 0.47986 0.20254 C 0.46198 0.24953 0.42882 0.28703 0.39878 0.31713 C 0.36875 0.34676 0.33767 0.37037 0.3 0.38101 C 0.26233 0.39166 0.2066 0.3956 0.17257 0.38032 C 0.13854 0.36481 0.10903 0.31898 0.09583 0.28773 C 0.08264 0.25648 0.08785 0.21666 0.09306 0.19213 C 0.09826 0.16759 0.12031 0.15162 0.12743 0.14097 " pathEditMode="relative" rAng="0" ptsTypes="aaaaaaaaaaaaaa">
                                      <p:cBhvr>
                                        <p:cTn id="17" dur="2000" spd="-100000" fill="hold"/>
                                        <p:tgtEl>
                                          <p:spTgt spid="4"/>
                                        </p:tgtEl>
                                        <p:attrNameLst>
                                          <p:attrName>ppt_x</p:attrName>
                                          <p:attrName>ppt_y</p:attrName>
                                        </p:attrNameLst>
                                      </p:cBhvr>
                                      <p:rCtr x="25538" y="7940"/>
                                    </p:animMotion>
                                  </p:childTnLst>
                                </p:cTn>
                              </p:par>
                              <p:par>
                                <p:cTn id="18" presetID="6" presetClass="emph" presetSubtype="0" fill="hold" grpId="3" nodeType="withEffect">
                                  <p:stCondLst>
                                    <p:cond delay="0"/>
                                  </p:stCondLst>
                                  <p:childTnLst>
                                    <p:animScale>
                                      <p:cBhvr>
                                        <p:cTn id="19" dur="2000" fill="hold"/>
                                        <p:tgtEl>
                                          <p:spTgt spid="7"/>
                                        </p:tgtEl>
                                      </p:cBhvr>
                                      <p:by x="110000" y="110000"/>
                                    </p:animScale>
                                  </p:childTnLst>
                                </p:cTn>
                              </p:par>
                              <p:par>
                                <p:cTn id="20" presetID="6" presetClass="emph" presetSubtype="0" fill="hold" grpId="3" nodeType="withEffect">
                                  <p:stCondLst>
                                    <p:cond delay="0"/>
                                  </p:stCondLst>
                                  <p:childTnLst>
                                    <p:animScale>
                                      <p:cBhvr>
                                        <p:cTn id="21" dur="2000" fill="hold"/>
                                        <p:tgtEl>
                                          <p:spTgt spid="4"/>
                                        </p:tgtEl>
                                      </p:cBhvr>
                                      <p:by x="110000" y="110000"/>
                                    </p:animScale>
                                  </p:childTnLst>
                                </p:cTn>
                              </p:par>
                              <p:par>
                                <p:cTn id="22" presetID="23" presetClass="entr" presetSubtype="16" fill="hold" grpId="0" nodeType="withEffect">
                                  <p:stCondLst>
                                    <p:cond delay="600"/>
                                  </p:stCondLst>
                                  <p:childTnLst>
                                    <p:set>
                                      <p:cBhvr>
                                        <p:cTn id="23" dur="1" fill="hold">
                                          <p:stCondLst>
                                            <p:cond delay="0"/>
                                          </p:stCondLst>
                                        </p:cTn>
                                        <p:tgtEl>
                                          <p:spTgt spid="2"/>
                                        </p:tgtEl>
                                        <p:attrNameLst>
                                          <p:attrName>style.visibility</p:attrName>
                                        </p:attrNameLst>
                                      </p:cBhvr>
                                      <p:to>
                                        <p:strVal val="visible"/>
                                      </p:to>
                                    </p:set>
                                    <p:anim calcmode="lin" valueType="num">
                                      <p:cBhvr>
                                        <p:cTn id="24" dur="1500" fill="hold"/>
                                        <p:tgtEl>
                                          <p:spTgt spid="2"/>
                                        </p:tgtEl>
                                        <p:attrNameLst>
                                          <p:attrName>ppt_w</p:attrName>
                                        </p:attrNameLst>
                                      </p:cBhvr>
                                      <p:tavLst>
                                        <p:tav tm="0">
                                          <p:val>
                                            <p:fltVal val="0"/>
                                          </p:val>
                                        </p:tav>
                                        <p:tav tm="100000">
                                          <p:val>
                                            <p:strVal val="#ppt_w"/>
                                          </p:val>
                                        </p:tav>
                                      </p:tavLst>
                                    </p:anim>
                                    <p:anim calcmode="lin" valueType="num">
                                      <p:cBhvr>
                                        <p:cTn id="25" dur="1500" fill="hold"/>
                                        <p:tgtEl>
                                          <p:spTgt spid="2"/>
                                        </p:tgtEl>
                                        <p:attrNameLst>
                                          <p:attrName>ppt_h</p:attrName>
                                        </p:attrNameLst>
                                      </p:cBhvr>
                                      <p:tavLst>
                                        <p:tav tm="0">
                                          <p:val>
                                            <p:fltVal val="0"/>
                                          </p:val>
                                        </p:tav>
                                        <p:tav tm="100000">
                                          <p:val>
                                            <p:strVal val="#ppt_h"/>
                                          </p:val>
                                        </p:tav>
                                      </p:tavLst>
                                    </p:anim>
                                  </p:childTnLst>
                                </p:cTn>
                              </p:par>
                            </p:childTnLst>
                          </p:cTn>
                        </p:par>
                        <p:par>
                          <p:cTn id="26" fill="hold">
                            <p:stCondLst>
                              <p:cond delay="2100"/>
                            </p:stCondLst>
                            <p:childTnLst>
                              <p:par>
                                <p:cTn id="27" presetID="10" presetClass="exit" presetSubtype="0" fill="hold" grpId="1" nodeType="afterEffect">
                                  <p:stCondLst>
                                    <p:cond delay="0"/>
                                  </p:stCondLst>
                                  <p:childTnLst>
                                    <p:animEffect transition="out" filter="fade">
                                      <p:cBhvr>
                                        <p:cTn id="28" dur="250"/>
                                        <p:tgtEl>
                                          <p:spTgt spid="4"/>
                                        </p:tgtEl>
                                      </p:cBhvr>
                                    </p:animEffect>
                                    <p:set>
                                      <p:cBhvr>
                                        <p:cTn id="29" dur="1" fill="hold">
                                          <p:stCondLst>
                                            <p:cond delay="24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250"/>
                                        <p:tgtEl>
                                          <p:spTgt spid="7"/>
                                        </p:tgtEl>
                                      </p:cBhvr>
                                    </p:animEffect>
                                    <p:set>
                                      <p:cBhvr>
                                        <p:cTn id="32" dur="1" fill="hold">
                                          <p:stCondLst>
                                            <p:cond delay="24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par>
                                <p:cTn id="38" presetID="18" presetClass="emph" presetSubtype="0" fill="hold" grpId="1" nodeType="withEffect">
                                  <p:stCondLst>
                                    <p:cond delay="0"/>
                                  </p:stCondLst>
                                  <p:childTnLst>
                                    <p:set>
                                      <p:cBhvr override="childStyle">
                                        <p:cTn id="39" dur="500" fill="hold"/>
                                        <p:tgtEl>
                                          <p:spTgt spid="5"/>
                                        </p:tgtEl>
                                        <p:attrNameLst>
                                          <p:attrName>style.textDecorationUnderline</p:attrName>
                                        </p:attrNameLst>
                                      </p:cBhvr>
                                      <p:to>
                                        <p:strVal val="true"/>
                                      </p:to>
                                    </p:set>
                                  </p:childTnLst>
                                </p:cTn>
                              </p:par>
                              <p:par>
                                <p:cTn id="40" presetID="0" presetClass="entr" presetSubtype="0" fill="hold" grpId="0" nodeType="withEffect">
                                  <p:stCondLst>
                                    <p:cond delay="250"/>
                                  </p:stCondLst>
                                  <p:iterate type="lt">
                                    <p:tmPct val="10000"/>
                                  </p:iterate>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stCondLst>
                                            <p:cond delay="0"/>
                                          </p:stCondLst>
                                        </p:cTn>
                                        <p:tgtEl>
                                          <p:spTgt spid="9"/>
                                        </p:tgtEl>
                                      </p:cBhvr>
                                    </p:animEffect>
                                    <p:anim to="" calcmode="lin" valueType="num">
                                      <p:cBhvr>
                                        <p:cTn id="43"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45" fill="hold">
                            <p:stCondLst>
                              <p:cond delay="1150"/>
                            </p:stCondLst>
                            <p:childTnLst>
                              <p:par>
                                <p:cTn id="46" presetID="26" presetClass="emph" presetSubtype="0" fill="hold" grpId="1" nodeType="afterEffect">
                                  <p:stCondLst>
                                    <p:cond delay="0"/>
                                  </p:stCondLst>
                                  <p:iterate type="lt">
                                    <p:tmPct val="0"/>
                                  </p:iterate>
                                  <p:childTnLst>
                                    <p:animEffect transition="out" filter="fade">
                                      <p:cBhvr>
                                        <p:cTn id="47" dur="500" tmFilter="0, 0; .2, .5; .8, .5; 1, 0"/>
                                        <p:tgtEl>
                                          <p:spTgt spid="9"/>
                                        </p:tgtEl>
                                      </p:cBhvr>
                                    </p:animEffect>
                                    <p:animScale>
                                      <p:cBhvr>
                                        <p:cTn id="48" dur="250" autoRev="1" fill="hold"/>
                                        <p:tgtEl>
                                          <p:spTgt spid="9"/>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250"/>
                                        <p:tgtEl>
                                          <p:spTgt spid="8"/>
                                        </p:tgtEl>
                                      </p:cBhvr>
                                    </p:animEffect>
                                  </p:childTnLst>
                                </p:cTn>
                              </p:par>
                              <p:par>
                                <p:cTn id="54" presetID="6" presetClass="emph" presetSubtype="0" fill="hold" grpId="4" nodeType="withEffect">
                                  <p:stCondLst>
                                    <p:cond delay="250"/>
                                  </p:stCondLst>
                                  <p:childTnLst>
                                    <p:animScale>
                                      <p:cBhvr>
                                        <p:cTn id="55" dur="1750" fill="hold"/>
                                        <p:tgtEl>
                                          <p:spTgt spid="8"/>
                                        </p:tgtEl>
                                      </p:cBhvr>
                                      <p:by x="91000" y="91000"/>
                                    </p:animScale>
                                  </p:childTnLst>
                                </p:cTn>
                              </p:par>
                              <p:par>
                                <p:cTn id="56" presetID="0" presetClass="path" presetSubtype="0" accel="50000" decel="50000" fill="hold" grpId="3" nodeType="withEffect">
                                  <p:stCondLst>
                                    <p:cond delay="0"/>
                                  </p:stCondLst>
                                  <p:childTnLst>
                                    <p:animMotion origin="layout" path="M -0.00139 2.22222E-6 L -0.10799 -0.14398 " pathEditMode="relative" rAng="0" ptsTypes="AA">
                                      <p:cBhvr>
                                        <p:cTn id="57" dur="2000" fill="hold"/>
                                        <p:tgtEl>
                                          <p:spTgt spid="8"/>
                                        </p:tgtEl>
                                        <p:attrNameLst>
                                          <p:attrName>ppt_x</p:attrName>
                                          <p:attrName>ppt_y</p:attrName>
                                        </p:attrNameLst>
                                      </p:cBhvr>
                                      <p:rCtr x="-5330" y="-7199"/>
                                    </p:animMotion>
                                  </p:childTnLst>
                                </p:cTn>
                              </p:par>
                              <p:par>
                                <p:cTn id="58" presetID="10" presetClass="exit" presetSubtype="0" fill="hold" grpId="1" nodeType="withEffect">
                                  <p:stCondLst>
                                    <p:cond delay="0"/>
                                  </p:stCondLst>
                                  <p:childTnLst>
                                    <p:animEffect transition="out" filter="fade">
                                      <p:cBhvr>
                                        <p:cTn id="59" dur="1250"/>
                                        <p:tgtEl>
                                          <p:spTgt spid="2"/>
                                        </p:tgtEl>
                                      </p:cBhvr>
                                    </p:animEffect>
                                    <p:set>
                                      <p:cBhvr>
                                        <p:cTn id="60" dur="1" fill="hold">
                                          <p:stCondLst>
                                            <p:cond delay="1249"/>
                                          </p:stCondLst>
                                        </p:cTn>
                                        <p:tgtEl>
                                          <p:spTgt spid="2"/>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par>
                                <p:cTn id="64" presetID="10" presetClass="exit" presetSubtype="0" fill="hold" grpId="2" nodeType="withEffect">
                                  <p:stCondLst>
                                    <p:cond delay="0"/>
                                  </p:stCondLst>
                                  <p:iterate type="lt">
                                    <p:tmPct val="0"/>
                                  </p:iterate>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2" grpId="0"/>
      <p:bldP spid="2" grpId="1"/>
      <p:bldP spid="4" grpId="0"/>
      <p:bldP spid="4" grpId="1"/>
      <p:bldP spid="4" grpId="2"/>
      <p:bldP spid="4" grpId="3"/>
      <p:bldP spid="7" grpId="0"/>
      <p:bldP spid="7" grpId="1"/>
      <p:bldP spid="7" grpId="2"/>
      <p:bldP spid="7" grpId="3"/>
      <p:bldP spid="6" grpId="2"/>
      <p:bldP spid="8" grpId="0"/>
      <p:bldP spid="8" grpId="3"/>
      <p:bldP spid="8" grpId="4"/>
      <p:bldP spid="9" grpId="0"/>
      <p:bldP spid="9" grpId="1"/>
      <p:bldP spid="9" grpId="2"/>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37" t="2087" r="18339" b="3966"/>
          <a:stretch/>
        </p:blipFill>
        <p:spPr>
          <a:xfrm>
            <a:off x="-121024" y="0"/>
            <a:ext cx="9265024" cy="6858000"/>
          </a:xfrm>
          <a:prstGeom prst="rect">
            <a:avLst/>
          </a:prstGeom>
        </p:spPr>
      </p:pic>
      <p:sp>
        <p:nvSpPr>
          <p:cNvPr id="7" name="Title 1"/>
          <p:cNvSpPr txBox="1">
            <a:spLocks/>
          </p:cNvSpPr>
          <p:nvPr/>
        </p:nvSpPr>
        <p:spPr>
          <a:xfrm>
            <a:off x="304800" y="1143000"/>
            <a:ext cx="2897529"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a:solidFill>
                    <a:srgbClr val="FFFF00"/>
                  </a:solidFill>
                </a:ln>
                <a:solidFill>
                  <a:srgbClr val="FF0000"/>
                </a:solidFill>
                <a:effectLst/>
              </a:rPr>
              <a:t>living God</a:t>
            </a:r>
          </a:p>
        </p:txBody>
      </p:sp>
      <p:sp>
        <p:nvSpPr>
          <p:cNvPr id="2" name="Title 1"/>
          <p:cNvSpPr>
            <a:spLocks noGrp="1"/>
          </p:cNvSpPr>
          <p:nvPr>
            <p:ph type="title"/>
          </p:nvPr>
        </p:nvSpPr>
        <p:spPr>
          <a:xfrm>
            <a:off x="381000" y="152400"/>
            <a:ext cx="8382000" cy="6477000"/>
          </a:xfrm>
        </p:spPr>
        <p:txBody>
          <a:bodyPr>
            <a:normAutofit fontScale="90000"/>
          </a:bodyPr>
          <a:lstStyle/>
          <a:p>
            <a:r>
              <a:rPr lang="en-US" b="1" dirty="0">
                <a:solidFill>
                  <a:schemeClr val="bg1"/>
                </a:solidFill>
                <a:effectLst>
                  <a:glow rad="101600">
                    <a:schemeClr val="tx1"/>
                  </a:glow>
                </a:effectLst>
              </a:rPr>
              <a:t>Simon Peter answered and said,     "You are the Christ, the Son of the living God." Jesus answered and said to him, "Blessed are you, Simon Bar-Jonah, for flesh and blood has not revealed this to you, but My Father who is in heaven. And I also say to you that you are Peter, and on this rock I will build My church, and the gates of Hades shall not prevail against it.</a:t>
            </a:r>
            <a:r>
              <a:rPr lang="en-US" b="1" i="1" dirty="0">
                <a:solidFill>
                  <a:schemeClr val="bg1"/>
                </a:solidFill>
                <a:effectLst>
                  <a:glow rad="101600">
                    <a:schemeClr val="tx1"/>
                  </a:glow>
                </a:effectLst>
              </a:rPr>
              <a:t>        </a:t>
            </a:r>
            <a:r>
              <a:rPr lang="en-US" sz="3600" b="1" i="1" dirty="0">
                <a:solidFill>
                  <a:schemeClr val="bg1"/>
                </a:solidFill>
                <a:effectLst>
                  <a:glow rad="101600">
                    <a:schemeClr val="tx1"/>
                  </a:glow>
                </a:effectLst>
              </a:rPr>
              <a:t>— Matthew 16:16-18</a:t>
            </a:r>
            <a:r>
              <a:rPr lang="en-US" sz="3600" b="1" dirty="0">
                <a:solidFill>
                  <a:schemeClr val="bg1"/>
                </a:solidFill>
                <a:effectLst>
                  <a:glow rad="101600">
                    <a:schemeClr val="tx1"/>
                  </a:glow>
                </a:effectLst>
              </a:rPr>
              <a:t> </a:t>
            </a:r>
          </a:p>
        </p:txBody>
      </p:sp>
      <p:sp>
        <p:nvSpPr>
          <p:cNvPr id="3" name="Title 1"/>
          <p:cNvSpPr txBox="1">
            <a:spLocks/>
          </p:cNvSpPr>
          <p:nvPr/>
        </p:nvSpPr>
        <p:spPr>
          <a:xfrm>
            <a:off x="76200" y="990600"/>
            <a:ext cx="312420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FF0000"/>
                </a:solidFill>
                <a:effectLst/>
              </a:rPr>
              <a:t> </a:t>
            </a:r>
            <a:r>
              <a:rPr lang="en-US" sz="4700" b="1" dirty="0">
                <a:solidFill>
                  <a:srgbClr val="FF0000"/>
                </a:solidFill>
                <a:effectLst/>
              </a:rPr>
              <a:t> </a:t>
            </a:r>
            <a:r>
              <a:rPr lang="en-US" sz="4000" b="1" dirty="0">
                <a:solidFill>
                  <a:schemeClr val="bg1"/>
                </a:solidFill>
                <a:effectLst>
                  <a:glow rad="63500">
                    <a:schemeClr val="tx1"/>
                  </a:glow>
                </a:effectLst>
              </a:rPr>
              <a:t>living God</a:t>
            </a:r>
          </a:p>
        </p:txBody>
      </p:sp>
      <p:sp>
        <p:nvSpPr>
          <p:cNvPr id="5" name="Title 1"/>
          <p:cNvSpPr txBox="1">
            <a:spLocks/>
          </p:cNvSpPr>
          <p:nvPr/>
        </p:nvSpPr>
        <p:spPr>
          <a:xfrm>
            <a:off x="6781800" y="4114800"/>
            <a:ext cx="16002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rPr>
              <a:t> </a:t>
            </a:r>
            <a:r>
              <a:rPr lang="en-US" sz="4600" b="1" dirty="0">
                <a:solidFill>
                  <a:srgbClr val="FF0000"/>
                </a:solidFill>
                <a:effectLst/>
              </a:rPr>
              <a:t> </a:t>
            </a:r>
            <a:r>
              <a:rPr lang="en-US" sz="4000" b="1" dirty="0">
                <a:solidFill>
                  <a:schemeClr val="accent2">
                    <a:lumMod val="75000"/>
                  </a:schemeClr>
                </a:solidFill>
                <a:effectLst>
                  <a:glow rad="63500">
                    <a:schemeClr val="tx1"/>
                  </a:glow>
                </a:effectLst>
              </a:rPr>
              <a:t>rock</a:t>
            </a:r>
          </a:p>
        </p:txBody>
      </p:sp>
      <p:sp>
        <p:nvSpPr>
          <p:cNvPr id="6" name="Title 1"/>
          <p:cNvSpPr txBox="1">
            <a:spLocks/>
          </p:cNvSpPr>
          <p:nvPr/>
        </p:nvSpPr>
        <p:spPr>
          <a:xfrm>
            <a:off x="3505200" y="3048000"/>
            <a:ext cx="1752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FF0000"/>
                </a:solidFill>
                <a:effectLst/>
              </a:rPr>
              <a:t> </a:t>
            </a:r>
            <a:r>
              <a:rPr lang="en-US" sz="4800" b="1" dirty="0">
                <a:solidFill>
                  <a:srgbClr val="FF0000"/>
                </a:solidFill>
                <a:effectLst/>
              </a:rPr>
              <a:t> </a:t>
            </a:r>
            <a:r>
              <a:rPr lang="en-US" b="1" dirty="0">
                <a:solidFill>
                  <a:schemeClr val="bg1"/>
                </a:solidFill>
                <a:effectLst>
                  <a:glow rad="63500">
                    <a:schemeClr val="tx1"/>
                  </a:glow>
                </a:effectLst>
              </a:rPr>
              <a:t>Rock</a:t>
            </a:r>
          </a:p>
        </p:txBody>
      </p:sp>
    </p:spTree>
    <p:extLst>
      <p:ext uri="{BB962C8B-B14F-4D97-AF65-F5344CB8AC3E}">
        <p14:creationId xmlns:p14="http://schemas.microsoft.com/office/powerpoint/2010/main" val="26283141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47" presetClass="exit" presetSubtype="0" fill="hold" grpId="1" nodeType="withEffect">
                                  <p:stCondLst>
                                    <p:cond delay="0"/>
                                  </p:stCondLst>
                                  <p:childTnLst>
                                    <p:animEffect transition="out" filter="fade">
                                      <p:cBhvr>
                                        <p:cTn id="23" dur="1000"/>
                                        <p:tgtEl>
                                          <p:spTgt spid="3"/>
                                        </p:tgtEl>
                                      </p:cBhvr>
                                    </p:animEffect>
                                    <p:anim calcmode="lin" valueType="num">
                                      <p:cBhvr>
                                        <p:cTn id="24" dur="1000"/>
                                        <p:tgtEl>
                                          <p:spTgt spid="3"/>
                                        </p:tgtEl>
                                        <p:attrNameLst>
                                          <p:attrName>ppt_x</p:attrName>
                                        </p:attrNameLst>
                                      </p:cBhvr>
                                      <p:tavLst>
                                        <p:tav tm="0">
                                          <p:val>
                                            <p:strVal val="ppt_x"/>
                                          </p:val>
                                        </p:tav>
                                        <p:tav tm="100000">
                                          <p:val>
                                            <p:strVal val="ppt_x"/>
                                          </p:val>
                                        </p:tav>
                                      </p:tavLst>
                                    </p:anim>
                                    <p:anim calcmode="lin" valueType="num">
                                      <p:cBhvr>
                                        <p:cTn id="25" dur="1000"/>
                                        <p:tgtEl>
                                          <p:spTgt spid="3"/>
                                        </p:tgtEl>
                                        <p:attrNameLst>
                                          <p:attrName>ppt_y</p:attrName>
                                        </p:attrNameLst>
                                      </p:cBhvr>
                                      <p:tavLst>
                                        <p:tav tm="0">
                                          <p:val>
                                            <p:strVal val="ppt_y"/>
                                          </p:val>
                                        </p:tav>
                                        <p:tav tm="100000">
                                          <p:val>
                                            <p:strVal val="ppt_y-.1"/>
                                          </p:val>
                                        </p:tav>
                                      </p:tavLst>
                                    </p:anim>
                                    <p:set>
                                      <p:cBhvr>
                                        <p:cTn id="26" dur="1" fill="hold">
                                          <p:stCondLst>
                                            <p:cond delay="9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mph" presetSubtype="0" fill="hold" grpId="3" nodeType="clickEffect">
                                  <p:stCondLst>
                                    <p:cond delay="0"/>
                                  </p:stCondLst>
                                  <p:childTnLst>
                                    <p:animScale>
                                      <p:cBhvr>
                                        <p:cTn id="35" dur="2000" fill="hold"/>
                                        <p:tgtEl>
                                          <p:spTgt spid="5"/>
                                        </p:tgtEl>
                                      </p:cBhvr>
                                      <p:by x="110000" y="110000"/>
                                    </p:animScale>
                                  </p:childTnLst>
                                </p:cTn>
                              </p:par>
                              <p:par>
                                <p:cTn id="36" presetID="3" presetClass="emph" presetSubtype="2" fill="hold" grpId="5" nodeType="withEffect">
                                  <p:stCondLst>
                                    <p:cond delay="0"/>
                                  </p:stCondLst>
                                  <p:childTnLst>
                                    <p:animClr clrSpc="rgb" dir="cw">
                                      <p:cBhvr override="childStyle">
                                        <p:cTn id="37" dur="1000" fill="hold"/>
                                        <p:tgtEl>
                                          <p:spTgt spid="5"/>
                                        </p:tgtEl>
                                        <p:attrNameLst>
                                          <p:attrName>style.color</p:attrName>
                                        </p:attrNameLst>
                                      </p:cBhvr>
                                      <p:to>
                                        <a:schemeClr val="bg1"/>
                                      </p:to>
                                    </p:animClr>
                                  </p:childTnLst>
                                </p:cTn>
                              </p:par>
                              <p:par>
                                <p:cTn id="38" presetID="0" presetClass="path" presetSubtype="0" accel="50000" decel="50000" fill="hold" grpId="4" nodeType="withEffect">
                                  <p:stCondLst>
                                    <p:cond delay="0"/>
                                  </p:stCondLst>
                                  <p:childTnLst>
                                    <p:animMotion origin="layout" path="M 3.33333E-6 -7.86309E-7 L -0.2125 -0.08881 " pathEditMode="relative" rAng="0" ptsTypes="AA">
                                      <p:cBhvr>
                                        <p:cTn id="39" dur="1000" fill="hold"/>
                                        <p:tgtEl>
                                          <p:spTgt spid="5"/>
                                        </p:tgtEl>
                                        <p:attrNameLst>
                                          <p:attrName>ppt_x</p:attrName>
                                          <p:attrName>ppt_y</p:attrName>
                                        </p:attrNameLst>
                                      </p:cBhvr>
                                      <p:rCtr x="-10625" y="-4440"/>
                                    </p:animMotion>
                                  </p:childTnLst>
                                </p:cTn>
                              </p:par>
                              <p:par>
                                <p:cTn id="40" presetID="10" presetClass="exit" presetSubtype="0" fill="hold" grpId="1" nodeType="withEffect">
                                  <p:stCondLst>
                                    <p:cond delay="30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ntr" presetSubtype="0" fill="hold" grpId="0" nodeType="withEffect">
                                  <p:stCondLst>
                                    <p:cond delay="40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0" presetClass="path" presetSubtype="0" decel="50000" fill="hold" grpId="3" nodeType="withEffect">
                                  <p:stCondLst>
                                    <p:cond delay="400"/>
                                  </p:stCondLst>
                                  <p:childTnLst>
                                    <p:animMotion origin="layout" path="M 3.33333E-6 4.53284E-7 L 0.2625 0.12766 " pathEditMode="relative" rAng="0" ptsTypes="AA">
                                      <p:cBhvr>
                                        <p:cTn id="47" dur="1000" spd="-100000" fill="hold"/>
                                        <p:tgtEl>
                                          <p:spTgt spid="6"/>
                                        </p:tgtEl>
                                        <p:attrNameLst>
                                          <p:attrName>ppt_x</p:attrName>
                                          <p:attrName>ppt_y</p:attrName>
                                        </p:attrNameLst>
                                      </p:cBhvr>
                                      <p:rCtr x="13125" y="6383"/>
                                    </p:animMotion>
                                  </p:childTnLst>
                                </p:cTn>
                              </p:par>
                              <p:par>
                                <p:cTn id="48" presetID="10" presetClass="exit" presetSubtype="0" fill="hold" grpId="1" nodeType="with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250"/>
                                        <p:tgtEl>
                                          <p:spTgt spid="7"/>
                                        </p:tgtEl>
                                      </p:cBhvr>
                                    </p:animEffect>
                                    <p:set>
                                      <p:cBhvr>
                                        <p:cTn id="53"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2" grpId="0"/>
      <p:bldP spid="2" grpId="1"/>
      <p:bldP spid="3" grpId="1"/>
      <p:bldP spid="5" grpId="0"/>
      <p:bldP spid="5" grpId="1"/>
      <p:bldP spid="5" grpId="3"/>
      <p:bldP spid="5" grpId="4"/>
      <p:bldP spid="5" grpId="5"/>
      <p:bldP spid="6" grpId="0"/>
      <p:bldP spid="6" grpId="3"/>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3164"/>
          <a:stretch/>
        </p:blipFill>
        <p:spPr>
          <a:xfrm>
            <a:off x="0" y="0"/>
            <a:ext cx="9144000" cy="6858000"/>
          </a:xfrm>
          <a:prstGeom prst="rect">
            <a:avLst/>
          </a:prstGeom>
        </p:spPr>
      </p:pic>
      <p:sp>
        <p:nvSpPr>
          <p:cNvPr id="2" name="Title 1"/>
          <p:cNvSpPr>
            <a:spLocks noGrp="1"/>
          </p:cNvSpPr>
          <p:nvPr>
            <p:ph type="title"/>
          </p:nvPr>
        </p:nvSpPr>
        <p:spPr>
          <a:xfrm>
            <a:off x="685800" y="1676400"/>
            <a:ext cx="7772400" cy="3733800"/>
          </a:xfrm>
        </p:spPr>
        <p:txBody>
          <a:bodyPr>
            <a:normAutofit/>
          </a:bodyPr>
          <a:lstStyle/>
          <a:p>
            <a:r>
              <a:rPr lang="en-US" b="1" dirty="0">
                <a:solidFill>
                  <a:schemeClr val="bg1"/>
                </a:solidFill>
                <a:effectLst>
                  <a:glow rad="63500">
                    <a:schemeClr val="tx1"/>
                  </a:glow>
                </a:effectLst>
              </a:rPr>
              <a:t>… </a:t>
            </a:r>
            <a:r>
              <a:rPr lang="en-US" b="1" dirty="0">
                <a:solidFill>
                  <a:schemeClr val="bg1"/>
                </a:solidFill>
                <a:effectLst>
                  <a:glow rad="101600">
                    <a:schemeClr val="tx1"/>
                  </a:glow>
                </a:effectLst>
              </a:rPr>
              <a:t>and all drank the same spiritual drink. For they drank of that spiritual Rock that followed them, and that Rock was Christ. </a:t>
            </a:r>
            <a:r>
              <a:rPr lang="en-US" sz="3200" b="1" i="1" dirty="0">
                <a:solidFill>
                  <a:schemeClr val="bg1"/>
                </a:solidFill>
                <a:effectLst>
                  <a:glow rad="101600">
                    <a:schemeClr val="tx1"/>
                  </a:glow>
                </a:effectLst>
              </a:rPr>
              <a:t>— 1</a:t>
            </a:r>
            <a:r>
              <a:rPr lang="en-US" sz="3200" b="1" i="1" baseline="30000" dirty="0">
                <a:solidFill>
                  <a:schemeClr val="bg1"/>
                </a:solidFill>
                <a:effectLst>
                  <a:glow rad="101600">
                    <a:schemeClr val="tx1"/>
                  </a:glow>
                </a:effectLst>
              </a:rPr>
              <a:t>ST</a:t>
            </a:r>
            <a:r>
              <a:rPr lang="en-US" sz="3200" b="1" i="1" dirty="0">
                <a:solidFill>
                  <a:schemeClr val="bg1"/>
                </a:solidFill>
                <a:effectLst>
                  <a:glow rad="101600">
                    <a:schemeClr val="tx1"/>
                  </a:glow>
                </a:effectLst>
              </a:rPr>
              <a:t> Corinthians 10:4 </a:t>
            </a:r>
          </a:p>
        </p:txBody>
      </p:sp>
      <p:sp>
        <p:nvSpPr>
          <p:cNvPr id="4" name="Title 1"/>
          <p:cNvSpPr txBox="1">
            <a:spLocks/>
          </p:cNvSpPr>
          <p:nvPr/>
        </p:nvSpPr>
        <p:spPr>
          <a:xfrm>
            <a:off x="3505200" y="3048000"/>
            <a:ext cx="1752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FF0000"/>
                </a:solidFill>
                <a:effectLst>
                  <a:glow rad="63500">
                    <a:schemeClr val="tx1"/>
                  </a:glow>
                </a:effectLst>
              </a:rPr>
              <a:t> </a:t>
            </a:r>
            <a:r>
              <a:rPr lang="en-US" sz="4800" b="1" dirty="0">
                <a:solidFill>
                  <a:srgbClr val="FF0000"/>
                </a:solidFill>
                <a:effectLst>
                  <a:glow rad="63500">
                    <a:schemeClr val="tx1"/>
                  </a:glow>
                </a:effectLst>
              </a:rPr>
              <a:t> </a:t>
            </a:r>
            <a:r>
              <a:rPr lang="en-US" b="1" dirty="0">
                <a:solidFill>
                  <a:schemeClr val="bg1"/>
                </a:solidFill>
                <a:effectLst>
                  <a:glow rad="63500">
                    <a:schemeClr val="tx1"/>
                  </a:glow>
                </a:effectLst>
              </a:rPr>
              <a:t>Rock</a:t>
            </a:r>
          </a:p>
        </p:txBody>
      </p:sp>
      <p:sp>
        <p:nvSpPr>
          <p:cNvPr id="6" name="Title 1"/>
          <p:cNvSpPr txBox="1">
            <a:spLocks/>
          </p:cNvSpPr>
          <p:nvPr/>
        </p:nvSpPr>
        <p:spPr>
          <a:xfrm>
            <a:off x="2667000" y="3810000"/>
            <a:ext cx="59436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rgbClr val="FF0000"/>
                </a:solidFill>
                <a:effectLst/>
              </a:rPr>
              <a:t> </a:t>
            </a:r>
            <a:r>
              <a:rPr lang="en-US" b="1" dirty="0">
                <a:solidFill>
                  <a:srgbClr val="FF0000"/>
                </a:solidFill>
                <a:effectLst/>
              </a:rPr>
              <a:t> </a:t>
            </a:r>
            <a:r>
              <a:rPr lang="en-US" b="1" dirty="0">
                <a:solidFill>
                  <a:schemeClr val="bg1"/>
                </a:solidFill>
                <a:effectLst>
                  <a:glow rad="63500">
                    <a:schemeClr val="tx1"/>
                  </a:glow>
                </a:effectLst>
              </a:rPr>
              <a:t>that Rock was Christ</a:t>
            </a:r>
          </a:p>
        </p:txBody>
      </p:sp>
      <p:sp>
        <p:nvSpPr>
          <p:cNvPr id="7" name="Title 1"/>
          <p:cNvSpPr txBox="1">
            <a:spLocks/>
          </p:cNvSpPr>
          <p:nvPr/>
        </p:nvSpPr>
        <p:spPr>
          <a:xfrm>
            <a:off x="419100" y="2438400"/>
            <a:ext cx="8001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effectLst/>
              </a:rPr>
              <a:t> </a:t>
            </a:r>
            <a:r>
              <a:rPr lang="en-US" sz="5100" b="1" dirty="0">
                <a:solidFill>
                  <a:srgbClr val="FF0000"/>
                </a:solidFill>
                <a:effectLst/>
              </a:rPr>
              <a:t> </a:t>
            </a:r>
            <a:r>
              <a:rPr lang="en-US" b="1" dirty="0">
                <a:solidFill>
                  <a:schemeClr val="bg1"/>
                </a:solidFill>
                <a:effectLst>
                  <a:glow rad="63500">
                    <a:schemeClr val="tx1"/>
                  </a:glow>
                </a:effectLst>
              </a:rPr>
              <a:t>s</a:t>
            </a:r>
          </a:p>
        </p:txBody>
      </p:sp>
      <p:sp>
        <p:nvSpPr>
          <p:cNvPr id="9" name="Title 1"/>
          <p:cNvSpPr txBox="1">
            <a:spLocks/>
          </p:cNvSpPr>
          <p:nvPr/>
        </p:nvSpPr>
        <p:spPr>
          <a:xfrm>
            <a:off x="4191000" y="2438400"/>
            <a:ext cx="8763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solidFill>
                  <a:srgbClr val="FF0000"/>
                </a:solidFill>
                <a:effectLst/>
              </a:rPr>
              <a:t> </a:t>
            </a:r>
            <a:r>
              <a:rPr lang="en-US" sz="5100" b="1" dirty="0">
                <a:solidFill>
                  <a:srgbClr val="FF0000"/>
                </a:solidFill>
                <a:effectLst/>
              </a:rPr>
              <a:t> </a:t>
            </a:r>
            <a:r>
              <a:rPr lang="en-US" b="1" dirty="0">
                <a:solidFill>
                  <a:schemeClr val="bg1"/>
                </a:solidFill>
                <a:effectLst>
                  <a:glow rad="63500">
                    <a:schemeClr val="tx1"/>
                  </a:glow>
                </a:effectLst>
              </a:rPr>
              <a:t>o</a:t>
            </a:r>
          </a:p>
        </p:txBody>
      </p:sp>
      <p:sp>
        <p:nvSpPr>
          <p:cNvPr id="10" name="Title 1"/>
          <p:cNvSpPr txBox="1">
            <a:spLocks/>
          </p:cNvSpPr>
          <p:nvPr/>
        </p:nvSpPr>
        <p:spPr>
          <a:xfrm>
            <a:off x="2133600" y="2438400"/>
            <a:ext cx="8382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500" b="1" dirty="0">
                <a:solidFill>
                  <a:srgbClr val="FF0000"/>
                </a:solidFill>
                <a:effectLst/>
              </a:rPr>
              <a:t> </a:t>
            </a:r>
            <a:r>
              <a:rPr lang="en-US" sz="5100" b="1" dirty="0">
                <a:solidFill>
                  <a:srgbClr val="FF0000"/>
                </a:solidFill>
                <a:effectLst/>
              </a:rPr>
              <a:t> </a:t>
            </a:r>
            <a:r>
              <a:rPr lang="en-US" b="1" dirty="0">
                <a:solidFill>
                  <a:schemeClr val="bg1"/>
                </a:solidFill>
                <a:effectLst>
                  <a:glow rad="63500">
                    <a:schemeClr val="tx1"/>
                  </a:glow>
                </a:effectLst>
              </a:rPr>
              <a:t>l</a:t>
            </a:r>
          </a:p>
        </p:txBody>
      </p:sp>
      <p:sp>
        <p:nvSpPr>
          <p:cNvPr id="11" name="Title 1"/>
          <p:cNvSpPr txBox="1">
            <a:spLocks/>
          </p:cNvSpPr>
          <p:nvPr/>
        </p:nvSpPr>
        <p:spPr>
          <a:xfrm>
            <a:off x="2895600" y="2514600"/>
            <a:ext cx="838200" cy="89800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effectLst/>
              </a:rPr>
              <a:t> </a:t>
            </a:r>
            <a:r>
              <a:rPr lang="en-US" b="1" dirty="0">
                <a:solidFill>
                  <a:srgbClr val="FF0000"/>
                </a:solidFill>
                <a:effectLst/>
              </a:rPr>
              <a:t> </a:t>
            </a:r>
            <a:r>
              <a:rPr lang="en-US" b="1" dirty="0" err="1">
                <a:solidFill>
                  <a:schemeClr val="bg1"/>
                </a:solidFill>
                <a:effectLst>
                  <a:glow rad="63500">
                    <a:schemeClr val="tx1"/>
                  </a:glow>
                </a:effectLst>
              </a:rPr>
              <a:t>i</a:t>
            </a:r>
            <a:endParaRPr lang="en-US" b="1" dirty="0">
              <a:solidFill>
                <a:schemeClr val="bg1"/>
              </a:solidFill>
              <a:effectLst>
                <a:glow rad="63500">
                  <a:schemeClr val="tx1"/>
                </a:glow>
              </a:effectLst>
            </a:endParaRPr>
          </a:p>
        </p:txBody>
      </p:sp>
      <p:sp>
        <p:nvSpPr>
          <p:cNvPr id="12" name="Title 1"/>
          <p:cNvSpPr txBox="1">
            <a:spLocks/>
          </p:cNvSpPr>
          <p:nvPr/>
        </p:nvSpPr>
        <p:spPr>
          <a:xfrm>
            <a:off x="3467100" y="1828800"/>
            <a:ext cx="8763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00" b="1" dirty="0">
                <a:solidFill>
                  <a:srgbClr val="FF0000"/>
                </a:solidFill>
                <a:effectLst/>
              </a:rPr>
              <a:t> </a:t>
            </a:r>
            <a:r>
              <a:rPr lang="en-US" sz="4600" b="1" dirty="0">
                <a:solidFill>
                  <a:srgbClr val="FF0000"/>
                </a:solidFill>
                <a:effectLst/>
              </a:rPr>
              <a:t> </a:t>
            </a:r>
            <a:r>
              <a:rPr lang="en-US" b="1" dirty="0">
                <a:solidFill>
                  <a:schemeClr val="bg1"/>
                </a:solidFill>
                <a:effectLst>
                  <a:glow rad="63500">
                    <a:schemeClr val="tx1"/>
                  </a:glow>
                </a:effectLst>
              </a:rPr>
              <a:t>d</a:t>
            </a:r>
          </a:p>
        </p:txBody>
      </p:sp>
      <p:sp>
        <p:nvSpPr>
          <p:cNvPr id="13" name="Title 1"/>
          <p:cNvSpPr txBox="1">
            <a:spLocks/>
          </p:cNvSpPr>
          <p:nvPr/>
        </p:nvSpPr>
        <p:spPr>
          <a:xfrm>
            <a:off x="4762500" y="2438400"/>
            <a:ext cx="8763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FF0000"/>
                </a:solidFill>
                <a:effectLst/>
              </a:rPr>
              <a:t> </a:t>
            </a:r>
            <a:r>
              <a:rPr lang="en-US" sz="5100" b="1" dirty="0">
                <a:solidFill>
                  <a:srgbClr val="FF0000"/>
                </a:solidFill>
                <a:effectLst/>
              </a:rPr>
              <a:t> </a:t>
            </a:r>
            <a:r>
              <a:rPr lang="en-US" b="1" dirty="0">
                <a:solidFill>
                  <a:schemeClr val="bg1"/>
                </a:solidFill>
                <a:effectLst>
                  <a:glow rad="63500">
                    <a:schemeClr val="tx1"/>
                  </a:glow>
                </a:effectLst>
              </a:rPr>
              <a:t>t</a:t>
            </a:r>
          </a:p>
        </p:txBody>
      </p:sp>
      <p:sp>
        <p:nvSpPr>
          <p:cNvPr id="14" name="Title 1"/>
          <p:cNvSpPr txBox="1">
            <a:spLocks/>
          </p:cNvSpPr>
          <p:nvPr/>
        </p:nvSpPr>
        <p:spPr>
          <a:xfrm>
            <a:off x="6248400" y="2514600"/>
            <a:ext cx="838200" cy="89800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effectLst/>
              </a:rPr>
              <a:t> </a:t>
            </a:r>
            <a:r>
              <a:rPr lang="en-US" b="1" dirty="0">
                <a:solidFill>
                  <a:srgbClr val="FF0000"/>
                </a:solidFill>
                <a:effectLst/>
              </a:rPr>
              <a:t> </a:t>
            </a:r>
            <a:r>
              <a:rPr lang="en-US" b="1" dirty="0">
                <a:solidFill>
                  <a:schemeClr val="bg1"/>
                </a:solidFill>
                <a:effectLst>
                  <a:glow rad="63500">
                    <a:schemeClr val="tx1"/>
                  </a:glow>
                </a:effectLst>
              </a:rPr>
              <a:t>r</a:t>
            </a:r>
          </a:p>
        </p:txBody>
      </p:sp>
      <p:sp>
        <p:nvSpPr>
          <p:cNvPr id="15" name="Title 1"/>
          <p:cNvSpPr txBox="1">
            <a:spLocks/>
          </p:cNvSpPr>
          <p:nvPr/>
        </p:nvSpPr>
        <p:spPr>
          <a:xfrm>
            <a:off x="1600200" y="2438400"/>
            <a:ext cx="8763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effectLst/>
              </a:rPr>
              <a:t> </a:t>
            </a:r>
            <a:r>
              <a:rPr lang="en-US" sz="5100" b="1" dirty="0">
                <a:solidFill>
                  <a:srgbClr val="FF0000"/>
                </a:solidFill>
                <a:effectLst/>
              </a:rPr>
              <a:t> </a:t>
            </a:r>
            <a:r>
              <a:rPr lang="en-US" b="1" dirty="0">
                <a:solidFill>
                  <a:schemeClr val="bg1"/>
                </a:solidFill>
                <a:effectLst>
                  <a:glow rad="63500">
                    <a:schemeClr val="tx1"/>
                  </a:glow>
                </a:effectLst>
              </a:rPr>
              <a:t>u</a:t>
            </a:r>
          </a:p>
        </p:txBody>
      </p:sp>
      <p:sp>
        <p:nvSpPr>
          <p:cNvPr id="16" name="Title 1"/>
          <p:cNvSpPr txBox="1">
            <a:spLocks/>
          </p:cNvSpPr>
          <p:nvPr/>
        </p:nvSpPr>
        <p:spPr>
          <a:xfrm>
            <a:off x="4953000" y="1821566"/>
            <a:ext cx="1066800" cy="92163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rPr>
              <a:t> </a:t>
            </a:r>
            <a:r>
              <a:rPr lang="en-US" sz="4600" b="1" dirty="0">
                <a:solidFill>
                  <a:srgbClr val="FF0000"/>
                </a:solidFill>
                <a:effectLst/>
              </a:rPr>
              <a:t> </a:t>
            </a:r>
            <a:r>
              <a:rPr lang="en-US" b="1" dirty="0" err="1">
                <a:solidFill>
                  <a:schemeClr val="bg1"/>
                </a:solidFill>
                <a:effectLst>
                  <a:glow rad="63500">
                    <a:schemeClr val="tx1"/>
                  </a:glow>
                </a:effectLst>
              </a:rPr>
              <a:t>th</a:t>
            </a:r>
            <a:endParaRPr lang="en-US" b="1" dirty="0">
              <a:solidFill>
                <a:schemeClr val="bg1"/>
              </a:solidFill>
              <a:effectLst>
                <a:glow rad="63500">
                  <a:schemeClr val="tx1"/>
                </a:glow>
              </a:effectLst>
            </a:endParaRPr>
          </a:p>
        </p:txBody>
      </p:sp>
      <p:sp>
        <p:nvSpPr>
          <p:cNvPr id="5" name="Title 1"/>
          <p:cNvSpPr txBox="1">
            <a:spLocks/>
          </p:cNvSpPr>
          <p:nvPr/>
        </p:nvSpPr>
        <p:spPr>
          <a:xfrm>
            <a:off x="838200" y="1676400"/>
            <a:ext cx="5715000" cy="20574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FF0000"/>
                </a:solidFill>
                <a:effectLst>
                  <a:glow rad="127000">
                    <a:srgbClr val="660033"/>
                  </a:glow>
                </a:effectLst>
              </a:rPr>
              <a:t> </a:t>
            </a:r>
            <a:r>
              <a:rPr lang="en-US" sz="4800" b="1" dirty="0">
                <a:solidFill>
                  <a:srgbClr val="FF0000"/>
                </a:solidFill>
                <a:effectLst>
                  <a:glow rad="127000">
                    <a:srgbClr val="660033"/>
                  </a:glow>
                </a:effectLst>
              </a:rPr>
              <a:t> </a:t>
            </a:r>
            <a:r>
              <a:rPr lang="en-US" b="1" dirty="0">
                <a:gradFill>
                  <a:gsLst>
                    <a:gs pos="0">
                      <a:schemeClr val="accent6"/>
                    </a:gs>
                    <a:gs pos="0">
                      <a:srgbClr val="CCCCFF"/>
                    </a:gs>
                    <a:gs pos="17999">
                      <a:srgbClr val="99CCFF"/>
                    </a:gs>
                    <a:gs pos="36000">
                      <a:srgbClr val="9966FF"/>
                    </a:gs>
                    <a:gs pos="61000">
                      <a:srgbClr val="CC99FF"/>
                    </a:gs>
                    <a:gs pos="82001">
                      <a:srgbClr val="99CCFF"/>
                    </a:gs>
                    <a:gs pos="100000">
                      <a:srgbClr val="CCCCFF"/>
                    </a:gs>
                  </a:gsLst>
                  <a:lin ang="5400000" scaled="0"/>
                </a:gradFill>
                <a:effectLst>
                  <a:glow rad="127000">
                    <a:srgbClr val="660033"/>
                  </a:glow>
                </a:effectLst>
              </a:rPr>
              <a:t>Rock solid truth</a:t>
            </a:r>
          </a:p>
          <a:p>
            <a:r>
              <a:rPr lang="en-US" b="1" dirty="0">
                <a:gradFill>
                  <a:gsLst>
                    <a:gs pos="0">
                      <a:schemeClr val="accent6"/>
                    </a:gs>
                    <a:gs pos="0">
                      <a:srgbClr val="CCCCFF"/>
                    </a:gs>
                    <a:gs pos="17999">
                      <a:srgbClr val="99CCFF"/>
                    </a:gs>
                    <a:gs pos="36000">
                      <a:srgbClr val="9966FF"/>
                    </a:gs>
                    <a:gs pos="61000">
                      <a:srgbClr val="CC99FF"/>
                    </a:gs>
                    <a:gs pos="82001">
                      <a:srgbClr val="99CCFF"/>
                    </a:gs>
                    <a:gs pos="100000">
                      <a:srgbClr val="CCCCFF"/>
                    </a:gs>
                  </a:gsLst>
                  <a:lin ang="5400000" scaled="0"/>
                </a:gradFill>
                <a:effectLst>
                  <a:glow rad="127000">
                    <a:srgbClr val="660033"/>
                  </a:glow>
                </a:effectLst>
              </a:rPr>
              <a:t>that Rock was Christ</a:t>
            </a:r>
          </a:p>
        </p:txBody>
      </p:sp>
      <p:sp>
        <p:nvSpPr>
          <p:cNvPr id="17" name="Title 1"/>
          <p:cNvSpPr txBox="1">
            <a:spLocks/>
          </p:cNvSpPr>
          <p:nvPr/>
        </p:nvSpPr>
        <p:spPr>
          <a:xfrm>
            <a:off x="4114800" y="2552700"/>
            <a:ext cx="2247900" cy="9906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0000"/>
                </a:solidFill>
                <a:effectLst>
                  <a:glow rad="127000">
                    <a:srgbClr val="660033"/>
                  </a:glow>
                </a:effectLst>
              </a:rPr>
              <a:t> </a:t>
            </a:r>
            <a:r>
              <a:rPr lang="en-US" sz="5000" b="1" dirty="0">
                <a:solidFill>
                  <a:srgbClr val="FF0000"/>
                </a:solidFill>
                <a:effectLst>
                  <a:glow rad="127000">
                    <a:srgbClr val="660033"/>
                  </a:glow>
                </a:effectLst>
              </a:rPr>
              <a:t> </a:t>
            </a:r>
            <a:r>
              <a:rPr lang="en-US" b="1" dirty="0">
                <a:gradFill>
                  <a:gsLst>
                    <a:gs pos="0">
                      <a:schemeClr val="accent6"/>
                    </a:gs>
                    <a:gs pos="0">
                      <a:srgbClr val="CCCCFF"/>
                    </a:gs>
                    <a:gs pos="17999">
                      <a:srgbClr val="99CCFF"/>
                    </a:gs>
                    <a:gs pos="36000">
                      <a:srgbClr val="9966FF"/>
                    </a:gs>
                    <a:gs pos="61000">
                      <a:srgbClr val="CC99FF"/>
                    </a:gs>
                    <a:gs pos="82001">
                      <a:srgbClr val="99CCFF"/>
                    </a:gs>
                    <a:gs pos="100000">
                      <a:srgbClr val="CCCCFF"/>
                    </a:gs>
                  </a:gsLst>
                  <a:lin ang="5400000" scaled="0"/>
                </a:gradFill>
                <a:effectLst>
                  <a:glow rad="127000">
                    <a:srgbClr val="660033"/>
                  </a:glow>
                </a:effectLst>
              </a:rPr>
              <a:t>Christ</a:t>
            </a:r>
          </a:p>
        </p:txBody>
      </p:sp>
      <p:sp>
        <p:nvSpPr>
          <p:cNvPr id="18" name="Title 1"/>
          <p:cNvSpPr txBox="1">
            <a:spLocks/>
          </p:cNvSpPr>
          <p:nvPr/>
        </p:nvSpPr>
        <p:spPr>
          <a:xfrm>
            <a:off x="4991100" y="1447800"/>
            <a:ext cx="23241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63500">
                    <a:schemeClr val="tx1"/>
                  </a:glow>
                </a:effectLst>
              </a:rPr>
              <a:t>Christ</a:t>
            </a:r>
          </a:p>
        </p:txBody>
      </p:sp>
    </p:spTree>
    <p:extLst>
      <p:ext uri="{BB962C8B-B14F-4D97-AF65-F5344CB8AC3E}">
        <p14:creationId xmlns:p14="http://schemas.microsoft.com/office/powerpoint/2010/main" val="141669678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5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5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25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5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25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250"/>
                                        <p:tgtEl>
                                          <p:spTgt spid="16"/>
                                        </p:tgtEl>
                                      </p:cBhvr>
                                    </p:animEffect>
                                  </p:childTnLst>
                                </p:cTn>
                              </p:par>
                              <p:par>
                                <p:cTn id="50" presetID="0" presetClass="path" presetSubtype="0" accel="50000" decel="50000" fill="hold" grpId="2" nodeType="withEffect">
                                  <p:stCondLst>
                                    <p:cond delay="0"/>
                                  </p:stCondLst>
                                  <p:childTnLst>
                                    <p:animMotion origin="layout" path="M 3.33333E-6 2.22222E-6 C -0.03351 0.00046 -0.07136 0.00092 -0.09757 0.00092 C -0.12379 0.00092 -0.14115 0.00139 -0.15712 -0.00047 C -0.17309 -0.00232 -0.18455 -0.00139 -0.19375 -0.01065 C -0.20295 -0.01991 -0.2092 -0.02685 -0.2125 -0.05556 C -0.2158 -0.08426 -0.21302 -0.15625 -0.2132 -0.18264 " pathEditMode="relative" rAng="0" ptsTypes="aaaaaa">
                                      <p:cBhvr>
                                        <p:cTn id="51" dur="2000" fill="hold"/>
                                        <p:tgtEl>
                                          <p:spTgt spid="4"/>
                                        </p:tgtEl>
                                        <p:attrNameLst>
                                          <p:attrName>ppt_x</p:attrName>
                                          <p:attrName>ppt_y</p:attrName>
                                        </p:attrNameLst>
                                      </p:cBhvr>
                                      <p:rCtr x="-10799" y="-9074"/>
                                    </p:animMotion>
                                  </p:childTnLst>
                                </p:cTn>
                              </p:par>
                              <p:par>
                                <p:cTn id="52" presetID="0" presetClass="path" presetSubtype="0" accel="50000" decel="50000" fill="hold" grpId="2" nodeType="withEffect">
                                  <p:stCondLst>
                                    <p:cond delay="0"/>
                                  </p:stCondLst>
                                  <p:childTnLst>
                                    <p:animMotion origin="layout" path="M -3.33333E-6 2.22222E-6 C 0.01789 -0.02454 0.03577 -0.04884 0.05695 -0.07269 C 0.07813 -0.09653 0.10278 -0.13148 0.12657 -0.14352 C 0.15035 -0.15556 0.17726 -0.15486 0.2 -0.14514 C 0.22275 -0.13542 0.25 -0.09746 0.2632 -0.08496 " pathEditMode="relative" rAng="0" ptsTypes="aaaaa">
                                      <p:cBhvr>
                                        <p:cTn id="53" dur="2000" fill="hold"/>
                                        <p:tgtEl>
                                          <p:spTgt spid="7"/>
                                        </p:tgtEl>
                                        <p:attrNameLst>
                                          <p:attrName>ppt_x</p:attrName>
                                          <p:attrName>ppt_y</p:attrName>
                                        </p:attrNameLst>
                                      </p:cBhvr>
                                      <p:rCtr x="13160" y="-7778"/>
                                    </p:animMotion>
                                  </p:childTnLst>
                                </p:cTn>
                              </p:par>
                              <p:par>
                                <p:cTn id="54" presetID="0" presetClass="path" presetSubtype="0" accel="50000" decel="50000" fill="hold" grpId="2" nodeType="withEffect">
                                  <p:stCondLst>
                                    <p:cond delay="0"/>
                                  </p:stCondLst>
                                  <p:childTnLst>
                                    <p:animMotion origin="layout" path="M 0 2.22222E-6 C -0.00069 -0.02361 0.00295 -0.1132 -0.00417 -0.14121 C -0.01128 -0.16922 -0.03003 -0.16389 -0.04288 -0.16829 C -0.05573 -0.17269 -0.06979 -0.17037 -0.0816 -0.16783 C -0.0934 -0.16528 -0.10712 -0.16088 -0.11372 -0.15324 C -0.12031 -0.1456 -0.12014 -0.13287 -0.1217 -0.12153 C -0.12326 -0.11019 -0.12292 -0.09283 -0.12326 -0.08519 " pathEditMode="relative" rAng="0" ptsTypes="aaaaaaa">
                                      <p:cBhvr>
                                        <p:cTn id="55" dur="2000" fill="hold"/>
                                        <p:tgtEl>
                                          <p:spTgt spid="9"/>
                                        </p:tgtEl>
                                        <p:attrNameLst>
                                          <p:attrName>ppt_x</p:attrName>
                                          <p:attrName>ppt_y</p:attrName>
                                        </p:attrNameLst>
                                      </p:cBhvr>
                                      <p:rCtr x="-6024" y="-8634"/>
                                    </p:animMotion>
                                  </p:childTnLst>
                                </p:cTn>
                              </p:par>
                              <p:par>
                                <p:cTn id="56" presetID="0" presetClass="path" presetSubtype="0" accel="50000" decel="50000" fill="hold" grpId="2" nodeType="withEffect">
                                  <p:stCondLst>
                                    <p:cond delay="0"/>
                                  </p:stCondLst>
                                  <p:childTnLst>
                                    <p:animMotion origin="layout" path="M 3.33333E-6 2.22222E-6 C 0.00642 0.00023 0.01319 0.00069 0.02326 2.22222E-6 C 0.03333 -0.0007 0.05052 -0.00139 0.06076 -0.00417 C 0.071 -0.00695 0.07691 -0.01088 0.08455 -0.0169 C 0.09218 -0.02292 0.0993 -0.02917 0.10642 -0.04051 C 0.11354 -0.05185 0.12309 -0.07547 0.12743 -0.08472 " pathEditMode="relative" rAng="0" ptsTypes="aaaaaa">
                                      <p:cBhvr>
                                        <p:cTn id="57" dur="2000" fill="hold"/>
                                        <p:tgtEl>
                                          <p:spTgt spid="10"/>
                                        </p:tgtEl>
                                        <p:attrNameLst>
                                          <p:attrName>ppt_x</p:attrName>
                                          <p:attrName>ppt_y</p:attrName>
                                        </p:attrNameLst>
                                      </p:cBhvr>
                                      <p:rCtr x="6372" y="-4213"/>
                                    </p:animMotion>
                                  </p:childTnLst>
                                </p:cTn>
                              </p:par>
                              <p:par>
                                <p:cTn id="58" presetID="0" presetClass="path" presetSubtype="0" accel="50000" decel="50000" fill="hold" grpId="2" nodeType="withEffect">
                                  <p:stCondLst>
                                    <p:cond delay="0"/>
                                  </p:stCondLst>
                                  <p:childTnLst>
                                    <p:animMotion origin="layout" path="M 5.55112E-17 4.07407E-6 L 0.05868 -0.08519 " pathEditMode="relative" rAng="0" ptsTypes="AA">
                                      <p:cBhvr>
                                        <p:cTn id="59" dur="2000" fill="hold"/>
                                        <p:tgtEl>
                                          <p:spTgt spid="11"/>
                                        </p:tgtEl>
                                        <p:attrNameLst>
                                          <p:attrName>ppt_x</p:attrName>
                                          <p:attrName>ppt_y</p:attrName>
                                        </p:attrNameLst>
                                      </p:cBhvr>
                                      <p:rCtr x="2934" y="-4259"/>
                                    </p:animMotion>
                                  </p:childTnLst>
                                </p:cTn>
                              </p:par>
                              <p:par>
                                <p:cTn id="60" presetID="0" presetClass="path" presetSubtype="0" accel="50000" decel="50000" fill="hold" grpId="2" nodeType="withEffect">
                                  <p:stCondLst>
                                    <p:cond delay="0"/>
                                  </p:stCondLst>
                                  <p:childTnLst>
                                    <p:animMotion origin="layout" path="M -3.33333E-6 -3.33333E-6 C 0.00157 -3.33333E-6 0.0066 -0.00092 0.0092 -3.33333E-6 C 0.01181 0.00093 0.01424 0.00348 0.01545 0.00579 C 0.01667 0.00811 0.0165 0.01181 0.01667 0.01343 " pathEditMode="relative" rAng="0" ptsTypes="aaaa">
                                      <p:cBhvr>
                                        <p:cTn id="61" dur="2000" fill="hold"/>
                                        <p:tgtEl>
                                          <p:spTgt spid="12"/>
                                        </p:tgtEl>
                                        <p:attrNameLst>
                                          <p:attrName>ppt_x</p:attrName>
                                          <p:attrName>ppt_y</p:attrName>
                                        </p:attrNameLst>
                                      </p:cBhvr>
                                      <p:rCtr x="833" y="625"/>
                                    </p:animMotion>
                                  </p:childTnLst>
                                </p:cTn>
                              </p:par>
                              <p:par>
                                <p:cTn id="62" presetID="0" presetClass="path" presetSubtype="0" accel="50000" decel="50000" fill="hold" grpId="2" nodeType="withEffect">
                                  <p:stCondLst>
                                    <p:cond delay="0"/>
                                  </p:stCondLst>
                                  <p:childTnLst>
                                    <p:animMotion origin="layout" path="M 1.11022E-16 2.22222E-6 C -0.01267 0.00116 -0.02535 0.00254 -0.03507 -0.00047 C -0.04479 -0.00347 -0.05295 -0.00972 -0.05868 -0.01829 C -0.06441 -0.02685 -0.06597 -0.04097 -0.06997 -0.05209 C -0.07396 -0.0632 -0.08038 -0.07778 -0.08316 -0.08472 " pathEditMode="relative" rAng="0" ptsTypes="aaaaa">
                                      <p:cBhvr>
                                        <p:cTn id="63" dur="2000" fill="hold"/>
                                        <p:tgtEl>
                                          <p:spTgt spid="13"/>
                                        </p:tgtEl>
                                        <p:attrNameLst>
                                          <p:attrName>ppt_x</p:attrName>
                                          <p:attrName>ppt_y</p:attrName>
                                        </p:attrNameLst>
                                      </p:cBhvr>
                                      <p:rCtr x="-4167" y="-4120"/>
                                    </p:animMotion>
                                  </p:childTnLst>
                                </p:cTn>
                              </p:par>
                              <p:par>
                                <p:cTn id="64" presetID="0" presetClass="path" presetSubtype="0" accel="50000" decel="50000" fill="hold" grpId="2" nodeType="withEffect">
                                  <p:stCondLst>
                                    <p:cond delay="0"/>
                                  </p:stCondLst>
                                  <p:childTnLst>
                                    <p:animMotion origin="layout" path="M 3.33333E-6 4.07407E-6 C -0.0099 -0.03403 -0.01979 -0.06783 -0.04167 -0.09237 C -0.06354 -0.1169 -0.10903 -0.13889 -0.1316 -0.14676 C -0.15417 -0.15463 -0.1625 -0.15047 -0.17743 -0.14005 C -0.19236 -0.12963 -0.21181 -0.09561 -0.22084 -0.08403 " pathEditMode="relative" rAng="0" ptsTypes="aaaaa">
                                      <p:cBhvr>
                                        <p:cTn id="65" dur="2000" fill="hold"/>
                                        <p:tgtEl>
                                          <p:spTgt spid="14"/>
                                        </p:tgtEl>
                                        <p:attrNameLst>
                                          <p:attrName>ppt_x</p:attrName>
                                          <p:attrName>ppt_y</p:attrName>
                                        </p:attrNameLst>
                                      </p:cBhvr>
                                      <p:rCtr x="-11042" y="-7731"/>
                                    </p:animMotion>
                                  </p:childTnLst>
                                </p:cTn>
                              </p:par>
                              <p:par>
                                <p:cTn id="66" presetID="0" presetClass="path" presetSubtype="0" accel="50000" decel="50000" fill="hold" grpId="2" nodeType="withEffect">
                                  <p:stCondLst>
                                    <p:cond delay="0"/>
                                  </p:stCondLst>
                                  <p:childTnLst>
                                    <p:animMotion origin="layout" path="M 3.33333E-6 2.22222E-6 C -0.00243 0.00023 -0.00486 0.00046 0.00156 -0.01227 C 0.00798 -0.025 0.02586 -0.05463 0.03819 -0.07662 C 0.05052 -0.09861 0.06059 -0.12361 0.07569 -0.14445 C 0.0908 -0.16528 0.10711 -0.18727 0.12916 -0.20116 C 0.15121 -0.21505 0.18489 -0.22431 0.20833 -0.22778 C 0.23177 -0.23125 0.25208 -0.22778 0.26979 -0.22199 C 0.2875 -0.21621 0.3059 -0.20787 0.31441 -0.19259 C 0.32291 -0.17732 0.32135 -0.14861 0.32066 -0.13056 C 0.31996 -0.1125 0.31232 -0.09422 0.31007 -0.08472 " pathEditMode="relative" rAng="0" ptsTypes="aaaaaaaaaa">
                                      <p:cBhvr>
                                        <p:cTn id="67" dur="2000" fill="hold"/>
                                        <p:tgtEl>
                                          <p:spTgt spid="15"/>
                                        </p:tgtEl>
                                        <p:attrNameLst>
                                          <p:attrName>ppt_x</p:attrName>
                                          <p:attrName>ppt_y</p:attrName>
                                        </p:attrNameLst>
                                      </p:cBhvr>
                                      <p:rCtr x="15903" y="-11551"/>
                                    </p:animMotion>
                                  </p:childTnLst>
                                </p:cTn>
                              </p:par>
                              <p:par>
                                <p:cTn id="68" presetID="0" presetClass="path" presetSubtype="0" accel="50000" decel="50000" fill="hold" grpId="2" nodeType="withEffect">
                                  <p:stCondLst>
                                    <p:cond delay="0"/>
                                  </p:stCondLst>
                                  <p:childTnLst>
                                    <p:animMotion origin="layout" path="M 1.11022E-16 1.11111E-6 L -0.02153 0.01319 " pathEditMode="relative" rAng="0" ptsTypes="AA">
                                      <p:cBhvr>
                                        <p:cTn id="69" dur="2000" fill="hold"/>
                                        <p:tgtEl>
                                          <p:spTgt spid="16"/>
                                        </p:tgtEl>
                                        <p:attrNameLst>
                                          <p:attrName>ppt_x</p:attrName>
                                          <p:attrName>ppt_y</p:attrName>
                                        </p:attrNameLst>
                                      </p:cBhvr>
                                      <p:rCtr x="-1076" y="648"/>
                                    </p:animMotion>
                                  </p:childTnLst>
                                </p:cTn>
                              </p:par>
                              <p:par>
                                <p:cTn id="70" presetID="0" presetClass="path" presetSubtype="0" accel="50000" decel="50000" fill="hold" grpId="2" nodeType="withEffect">
                                  <p:stCondLst>
                                    <p:cond delay="0"/>
                                  </p:stCondLst>
                                  <p:childTnLst>
                                    <p:animMotion origin="layout" path="M 3.33333E-6 2.22222E-6 C -0.0467 0.00185 -0.09341 0.00486 -0.12414 0.0044 C -0.15486 0.00393 -0.16875 0.00278 -0.1842 -0.00232 C -0.19966 -0.00741 -0.21025 -0.01644 -0.21667 -0.02662 C -0.22309 -0.03681 -0.22136 -0.04861 -0.22257 -0.06412 C -0.22379 -0.07963 -0.22361 -0.1 -0.22396 -0.11922 C -0.22431 -0.13843 -0.225 -0.16736 -0.22518 -0.18009 " pathEditMode="relative" rAng="0" ptsTypes="aaaaaaa">
                                      <p:cBhvr>
                                        <p:cTn id="71" dur="2000" fill="hold"/>
                                        <p:tgtEl>
                                          <p:spTgt spid="6"/>
                                        </p:tgtEl>
                                        <p:attrNameLst>
                                          <p:attrName>ppt_x</p:attrName>
                                          <p:attrName>ppt_y</p:attrName>
                                        </p:attrNameLst>
                                      </p:cBhvr>
                                      <p:rCtr x="-11267" y="-8773"/>
                                    </p:animMotion>
                                  </p:childTnLst>
                                </p:cTn>
                              </p:par>
                              <p:par>
                                <p:cTn id="72" presetID="10" presetClass="exit" presetSubtype="0" fill="hold" grpId="1" nodeType="withEffect">
                                  <p:stCondLst>
                                    <p:cond delay="0"/>
                                  </p:stCondLst>
                                  <p:childTnLst>
                                    <p:animEffect transition="out" filter="fade">
                                      <p:cBhvr>
                                        <p:cTn id="73" dur="1250"/>
                                        <p:tgtEl>
                                          <p:spTgt spid="2"/>
                                        </p:tgtEl>
                                      </p:cBhvr>
                                    </p:animEffect>
                                    <p:set>
                                      <p:cBhvr>
                                        <p:cTn id="74" dur="1" fill="hold">
                                          <p:stCondLst>
                                            <p:cond delay="1249"/>
                                          </p:stCondLst>
                                        </p:cTn>
                                        <p:tgtEl>
                                          <p:spTgt spid="2"/>
                                        </p:tgtEl>
                                        <p:attrNameLst>
                                          <p:attrName>style.visibility</p:attrName>
                                        </p:attrNameLst>
                                      </p:cBhvr>
                                      <p:to>
                                        <p:strVal val="hidden"/>
                                      </p:to>
                                    </p:set>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fade">
                                      <p:cBhvr>
                                        <p:cTn id="78" dur="500"/>
                                        <p:tgtEl>
                                          <p:spTgt spid="5"/>
                                        </p:tgtEl>
                                      </p:cBhvr>
                                    </p:animEffect>
                                  </p:childTnLst>
                                </p:cTn>
                              </p:par>
                              <p:par>
                                <p:cTn id="79" presetID="10" presetClass="exit" presetSubtype="0" fill="hold" grpId="1" nodeType="withEffect">
                                  <p:stCondLst>
                                    <p:cond delay="0"/>
                                  </p:stCondLst>
                                  <p:childTnLst>
                                    <p:animEffect transition="out" filter="fade">
                                      <p:cBhvr>
                                        <p:cTn id="80" dur="500"/>
                                        <p:tgtEl>
                                          <p:spTgt spid="6"/>
                                        </p:tgtEl>
                                      </p:cBhvr>
                                    </p:animEffect>
                                    <p:set>
                                      <p:cBhvr>
                                        <p:cTn id="81" dur="1" fill="hold">
                                          <p:stCondLst>
                                            <p:cond delay="499"/>
                                          </p:stCondLst>
                                        </p:cTn>
                                        <p:tgtEl>
                                          <p:spTgt spid="6"/>
                                        </p:tgtEl>
                                        <p:attrNameLst>
                                          <p:attrName>style.visibility</p:attrName>
                                        </p:attrNameLst>
                                      </p:cBhvr>
                                      <p:to>
                                        <p:strVal val="hidden"/>
                                      </p:to>
                                    </p:set>
                                  </p:childTnLst>
                                </p:cTn>
                              </p:par>
                              <p:par>
                                <p:cTn id="82" presetID="10" presetClass="exit" presetSubtype="0" fill="hold" grpId="3" nodeType="withEffect">
                                  <p:stCondLst>
                                    <p:cond delay="0"/>
                                  </p:stCondLst>
                                  <p:childTnLst>
                                    <p:animEffect transition="out" filter="fade">
                                      <p:cBhvr>
                                        <p:cTn id="83" dur="500"/>
                                        <p:tgtEl>
                                          <p:spTgt spid="4"/>
                                        </p:tgtEl>
                                      </p:cBhvr>
                                    </p:animEffect>
                                    <p:set>
                                      <p:cBhvr>
                                        <p:cTn id="84" dur="1" fill="hold">
                                          <p:stCondLst>
                                            <p:cond delay="499"/>
                                          </p:stCondLst>
                                        </p:cTn>
                                        <p:tgtEl>
                                          <p:spTgt spid="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7"/>
                                        </p:tgtEl>
                                      </p:cBhvr>
                                    </p:animEffect>
                                    <p:set>
                                      <p:cBhvr>
                                        <p:cTn id="87" dur="1" fill="hold">
                                          <p:stCondLst>
                                            <p:cond delay="499"/>
                                          </p:stCondLst>
                                        </p:cTn>
                                        <p:tgtEl>
                                          <p:spTgt spid="7"/>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0"/>
                                        </p:tgtEl>
                                      </p:cBhvr>
                                    </p:animEffect>
                                    <p:set>
                                      <p:cBhvr>
                                        <p:cTn id="93" dur="1" fill="hold">
                                          <p:stCondLst>
                                            <p:cond delay="499"/>
                                          </p:stCondLst>
                                        </p:cTn>
                                        <p:tgtEl>
                                          <p:spTgt spid="10"/>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2"/>
                                        </p:tgtEl>
                                      </p:cBhvr>
                                    </p:animEffect>
                                    <p:set>
                                      <p:cBhvr>
                                        <p:cTn id="99" dur="1" fill="hold">
                                          <p:stCondLst>
                                            <p:cond delay="499"/>
                                          </p:stCondLst>
                                        </p:cTn>
                                        <p:tgtEl>
                                          <p:spTgt spid="12"/>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5"/>
                                        </p:tgtEl>
                                      </p:cBhvr>
                                    </p:animEffect>
                                    <p:set>
                                      <p:cBhvr>
                                        <p:cTn id="108" dur="1" fill="hold">
                                          <p:stCondLst>
                                            <p:cond delay="499"/>
                                          </p:stCondLst>
                                        </p:cTn>
                                        <p:tgtEl>
                                          <p:spTgt spid="15"/>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6"/>
                                        </p:tgtEl>
                                      </p:cBhvr>
                                    </p:animEffect>
                                    <p:set>
                                      <p:cBhvr>
                                        <p:cTn id="111" dur="1" fill="hold">
                                          <p:stCondLst>
                                            <p:cond delay="499"/>
                                          </p:stCondLst>
                                        </p:cTn>
                                        <p:tgtEl>
                                          <p:spTgt spid="16"/>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200"/>
                                        <p:tgtEl>
                                          <p:spTgt spid="17"/>
                                        </p:tgtEl>
                                      </p:cBhvr>
                                    </p:animEffect>
                                  </p:childTnLst>
                                </p:cTn>
                              </p:par>
                              <p:par>
                                <p:cTn id="117" presetID="0" presetClass="path" presetSubtype="0" accel="50000" decel="50000" fill="hold" grpId="2" nodeType="withEffect">
                                  <p:stCondLst>
                                    <p:cond delay="0"/>
                                  </p:stCondLst>
                                  <p:childTnLst>
                                    <p:animMotion origin="layout" path="M 3.33333E-6 -4.44444E-6 L 0.08628 -0.16504 " pathEditMode="relative" rAng="0" ptsTypes="AA">
                                      <p:cBhvr>
                                        <p:cTn id="118" dur="2000" fill="hold"/>
                                        <p:tgtEl>
                                          <p:spTgt spid="17"/>
                                        </p:tgtEl>
                                        <p:attrNameLst>
                                          <p:attrName>ppt_x</p:attrName>
                                          <p:attrName>ppt_y</p:attrName>
                                        </p:attrNameLst>
                                      </p:cBhvr>
                                      <p:rCtr x="4306" y="-8264"/>
                                    </p:animMotion>
                                  </p:childTnLst>
                                </p:cTn>
                              </p:par>
                              <p:par>
                                <p:cTn id="119" presetID="10" presetClass="exit" presetSubtype="0" fill="hold" grpId="1" nodeType="withEffect">
                                  <p:stCondLst>
                                    <p:cond delay="0"/>
                                  </p:stCondLst>
                                  <p:childTnLst>
                                    <p:animEffect transition="out" filter="fade">
                                      <p:cBhvr>
                                        <p:cTn id="120" dur="1250"/>
                                        <p:tgtEl>
                                          <p:spTgt spid="5"/>
                                        </p:tgtEl>
                                      </p:cBhvr>
                                    </p:animEffect>
                                    <p:set>
                                      <p:cBhvr>
                                        <p:cTn id="121" dur="1" fill="hold">
                                          <p:stCondLst>
                                            <p:cond delay="1249"/>
                                          </p:stCondLst>
                                        </p:cTn>
                                        <p:tgtEl>
                                          <p:spTgt spid="5"/>
                                        </p:tgtEl>
                                        <p:attrNameLst>
                                          <p:attrName>style.visibility</p:attrName>
                                        </p:attrNameLst>
                                      </p:cBhvr>
                                      <p:to>
                                        <p:strVal val="hidden"/>
                                      </p:to>
                                    </p:set>
                                  </p:childTnLst>
                                </p:cTn>
                              </p:par>
                            </p:childTnLst>
                          </p:cTn>
                        </p:par>
                        <p:par>
                          <p:cTn id="122" fill="hold">
                            <p:stCondLst>
                              <p:cond delay="2000"/>
                            </p:stCondLst>
                            <p:childTnLst>
                              <p:par>
                                <p:cTn id="123" presetID="10" presetClass="entr" presetSubtype="0" fill="hold" grpId="0" nodeType="afterEffect">
                                  <p:stCondLst>
                                    <p:cond delay="0"/>
                                  </p:stCondLst>
                                  <p:childTnLst>
                                    <p:set>
                                      <p:cBhvr>
                                        <p:cTn id="124" dur="1" fill="hold">
                                          <p:stCondLst>
                                            <p:cond delay="0"/>
                                          </p:stCondLst>
                                        </p:cTn>
                                        <p:tgtEl>
                                          <p:spTgt spid="18"/>
                                        </p:tgtEl>
                                        <p:attrNameLst>
                                          <p:attrName>style.visibility</p:attrName>
                                        </p:attrNameLst>
                                      </p:cBhvr>
                                      <p:to>
                                        <p:strVal val="visible"/>
                                      </p:to>
                                    </p:set>
                                    <p:animEffect transition="in" filter="fade">
                                      <p:cBhvr>
                                        <p:cTn id="125" dur="500"/>
                                        <p:tgtEl>
                                          <p:spTgt spid="18"/>
                                        </p:tgtEl>
                                      </p:cBhvr>
                                    </p:animEffect>
                                  </p:childTnLst>
                                </p:cTn>
                              </p:par>
                              <p:par>
                                <p:cTn id="126" presetID="10" presetClass="exit" presetSubtype="0" fill="hold" grpId="1" nodeType="withEffect">
                                  <p:stCondLst>
                                    <p:cond delay="0"/>
                                  </p:stCondLst>
                                  <p:childTnLst>
                                    <p:animEffect transition="out" filter="fade">
                                      <p:cBhvr>
                                        <p:cTn id="127" dur="500"/>
                                        <p:tgtEl>
                                          <p:spTgt spid="17"/>
                                        </p:tgtEl>
                                      </p:cBhvr>
                                    </p:animEffect>
                                    <p:set>
                                      <p:cBhvr>
                                        <p:cTn id="12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4" grpId="2"/>
      <p:bldP spid="4" grpId="3"/>
      <p:bldP spid="6" grpId="0"/>
      <p:bldP spid="6" grpId="1"/>
      <p:bldP spid="6" grpId="2"/>
      <p:bldP spid="7" grpId="0"/>
      <p:bldP spid="7" grpId="1"/>
      <p:bldP spid="7"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5" grpId="0"/>
      <p:bldP spid="5" grpId="1"/>
      <p:bldP spid="17" grpId="0"/>
      <p:bldP spid="17" grpId="1"/>
      <p:bldP spid="17" grpId="2"/>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099"/>
          <a:stretch/>
        </p:blipFill>
        <p:spPr>
          <a:xfrm>
            <a:off x="0" y="0"/>
            <a:ext cx="9144000" cy="6858000"/>
          </a:xfrm>
          <a:prstGeom prst="rect">
            <a:avLst/>
          </a:prstGeom>
        </p:spPr>
      </p:pic>
      <p:sp>
        <p:nvSpPr>
          <p:cNvPr id="3" name="Title 1"/>
          <p:cNvSpPr txBox="1">
            <a:spLocks/>
          </p:cNvSpPr>
          <p:nvPr/>
        </p:nvSpPr>
        <p:spPr>
          <a:xfrm>
            <a:off x="3200400" y="1575122"/>
            <a:ext cx="1828800" cy="10918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solidFill>
                  <a:srgbClr val="FF0000"/>
                </a:solidFill>
                <a:effectLst/>
              </a:rPr>
              <a:t> </a:t>
            </a:r>
            <a:r>
              <a:rPr lang="en-US" sz="4900" b="1" dirty="0">
                <a:solidFill>
                  <a:srgbClr val="FF0000"/>
                </a:solidFill>
                <a:effectLst/>
              </a:rPr>
              <a:t> </a:t>
            </a:r>
            <a:r>
              <a:rPr lang="en-US" b="1" dirty="0">
                <a:solidFill>
                  <a:schemeClr val="bg1"/>
                </a:solidFill>
                <a:effectLst>
                  <a:glow rad="63500">
                    <a:schemeClr val="tx1"/>
                  </a:glow>
                </a:effectLst>
              </a:rPr>
              <a:t>God</a:t>
            </a:r>
            <a:endParaRPr lang="en-US" sz="3200" b="1" dirty="0">
              <a:solidFill>
                <a:schemeClr val="bg1"/>
              </a:solidFill>
              <a:effectLst>
                <a:glow rad="63500">
                  <a:schemeClr val="tx1"/>
                </a:glow>
              </a:effectLst>
            </a:endParaRPr>
          </a:p>
        </p:txBody>
      </p:sp>
      <p:sp>
        <p:nvSpPr>
          <p:cNvPr id="5" name="Title 1"/>
          <p:cNvSpPr txBox="1">
            <a:spLocks/>
          </p:cNvSpPr>
          <p:nvPr/>
        </p:nvSpPr>
        <p:spPr>
          <a:xfrm>
            <a:off x="6400800" y="2209800"/>
            <a:ext cx="1981200" cy="11680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effectLst>
                  <a:glow rad="63500">
                    <a:schemeClr val="tx1"/>
                  </a:glow>
                </a:effectLst>
              </a:rPr>
              <a:t> </a:t>
            </a:r>
            <a:r>
              <a:rPr lang="en-US" sz="4800" b="1" dirty="0">
                <a:solidFill>
                  <a:schemeClr val="bg1"/>
                </a:solidFill>
                <a:effectLst>
                  <a:glow rad="63500">
                    <a:schemeClr val="tx1"/>
                  </a:glow>
                </a:effectLst>
              </a:rPr>
              <a:t> </a:t>
            </a:r>
            <a:r>
              <a:rPr lang="en-US" b="1" dirty="0">
                <a:solidFill>
                  <a:schemeClr val="bg1"/>
                </a:solidFill>
                <a:effectLst>
                  <a:glow rad="63500">
                    <a:schemeClr val="tx1"/>
                  </a:glow>
                </a:effectLst>
              </a:rPr>
              <a:t>God</a:t>
            </a:r>
            <a:endParaRPr lang="en-US" sz="3200" b="1" dirty="0">
              <a:solidFill>
                <a:schemeClr val="bg1"/>
              </a:solidFill>
              <a:effectLst>
                <a:glow rad="63500">
                  <a:schemeClr val="tx1"/>
                </a:glow>
              </a:effectLst>
            </a:endParaRPr>
          </a:p>
        </p:txBody>
      </p:sp>
      <p:sp>
        <p:nvSpPr>
          <p:cNvPr id="6" name="Title 1"/>
          <p:cNvSpPr txBox="1">
            <a:spLocks/>
          </p:cNvSpPr>
          <p:nvPr/>
        </p:nvSpPr>
        <p:spPr>
          <a:xfrm>
            <a:off x="6324600" y="2883061"/>
            <a:ext cx="1981200" cy="11680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effectLst/>
              </a:rPr>
              <a:t> </a:t>
            </a:r>
            <a:r>
              <a:rPr lang="en-US" sz="4800" b="1" dirty="0">
                <a:solidFill>
                  <a:srgbClr val="FF0000"/>
                </a:solidFill>
                <a:effectLst/>
              </a:rPr>
              <a:t> </a:t>
            </a:r>
            <a:r>
              <a:rPr lang="en-US" b="1" dirty="0">
                <a:solidFill>
                  <a:schemeClr val="bg1"/>
                </a:solidFill>
                <a:effectLst>
                  <a:glow rad="63500">
                    <a:schemeClr val="tx1"/>
                  </a:glow>
                </a:effectLst>
              </a:rPr>
              <a:t>God</a:t>
            </a:r>
            <a:endParaRPr lang="en-US" sz="3200" b="1" dirty="0">
              <a:solidFill>
                <a:schemeClr val="bg1"/>
              </a:solidFill>
              <a:effectLst>
                <a:glow rad="63500">
                  <a:schemeClr val="tx1"/>
                </a:glow>
              </a:effectLst>
            </a:endParaRPr>
          </a:p>
        </p:txBody>
      </p:sp>
      <p:sp>
        <p:nvSpPr>
          <p:cNvPr id="7" name="Title 1"/>
          <p:cNvSpPr txBox="1">
            <a:spLocks/>
          </p:cNvSpPr>
          <p:nvPr/>
        </p:nvSpPr>
        <p:spPr>
          <a:xfrm>
            <a:off x="1371600" y="2209800"/>
            <a:ext cx="1981200" cy="11680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100" b="1" dirty="0">
                <a:solidFill>
                  <a:srgbClr val="FF0000"/>
                </a:solidFill>
                <a:effectLst/>
              </a:rPr>
              <a:t> </a:t>
            </a:r>
            <a:r>
              <a:rPr lang="en-US" sz="4800" b="1" dirty="0">
                <a:solidFill>
                  <a:srgbClr val="FF0000"/>
                </a:solidFill>
                <a:effectLst/>
              </a:rPr>
              <a:t> </a:t>
            </a:r>
            <a:r>
              <a:rPr lang="en-US" b="1" dirty="0">
                <a:solidFill>
                  <a:schemeClr val="bg1"/>
                </a:solidFill>
                <a:effectLst>
                  <a:glow rad="63500">
                    <a:schemeClr val="tx1"/>
                  </a:glow>
                </a:effectLst>
              </a:rPr>
              <a:t>God</a:t>
            </a:r>
            <a:endParaRPr lang="en-US" sz="3200" b="1" dirty="0">
              <a:solidFill>
                <a:schemeClr val="bg1"/>
              </a:solidFill>
              <a:effectLst>
                <a:glow rad="63500">
                  <a:schemeClr val="tx1"/>
                </a:glow>
              </a:effectLst>
            </a:endParaRPr>
          </a:p>
        </p:txBody>
      </p:sp>
      <p:sp>
        <p:nvSpPr>
          <p:cNvPr id="8" name="Title 1"/>
          <p:cNvSpPr txBox="1">
            <a:spLocks/>
          </p:cNvSpPr>
          <p:nvPr/>
        </p:nvSpPr>
        <p:spPr>
          <a:xfrm>
            <a:off x="2971800" y="2874380"/>
            <a:ext cx="1905000" cy="11680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rgbClr val="FF0000"/>
                </a:solidFill>
                <a:effectLst/>
              </a:rPr>
              <a:t> </a:t>
            </a:r>
            <a:r>
              <a:rPr lang="en-US" sz="5000" b="1" dirty="0">
                <a:solidFill>
                  <a:srgbClr val="FF0000"/>
                </a:solidFill>
                <a:effectLst/>
              </a:rPr>
              <a:t> </a:t>
            </a:r>
            <a:r>
              <a:rPr lang="en-US" b="1" dirty="0">
                <a:solidFill>
                  <a:schemeClr val="bg1"/>
                </a:solidFill>
                <a:effectLst>
                  <a:glow rad="63500">
                    <a:schemeClr val="tx1"/>
                  </a:glow>
                </a:effectLst>
              </a:rPr>
              <a:t>God</a:t>
            </a:r>
            <a:endParaRPr lang="en-US" sz="3200" b="1" dirty="0">
              <a:solidFill>
                <a:schemeClr val="bg1"/>
              </a:solidFill>
              <a:effectLst>
                <a:glow rad="63500">
                  <a:schemeClr val="tx1"/>
                </a:glow>
              </a:effectLst>
            </a:endParaRPr>
          </a:p>
        </p:txBody>
      </p:sp>
      <p:sp>
        <p:nvSpPr>
          <p:cNvPr id="9" name="Rectangle 4"/>
          <p:cNvSpPr>
            <a:spLocks noChangeArrowheads="1"/>
          </p:cNvSpPr>
          <p:nvPr/>
        </p:nvSpPr>
        <p:spPr bwMode="auto">
          <a:xfrm>
            <a:off x="914400" y="1524000"/>
            <a:ext cx="72390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solidFill>
                  <a:schemeClr val="bg1"/>
                </a:solidFill>
                <a:effectLst>
                  <a:glow rad="63500">
                    <a:schemeClr val="tx1"/>
                  </a:glow>
                </a:effectLst>
                <a:latin typeface="+mj-lt"/>
              </a:rPr>
              <a:t>"'I am the God of Abraham,         the God of Isaac, and the God  of Jacob'? God is not the God   of the dead, but of the living."  </a:t>
            </a:r>
            <a:r>
              <a:rPr lang="en-US" sz="3200" b="1" i="1" dirty="0">
                <a:solidFill>
                  <a:schemeClr val="bg1"/>
                </a:solidFill>
                <a:effectLst>
                  <a:glow rad="63500">
                    <a:schemeClr val="tx1"/>
                  </a:glow>
                </a:effectLst>
                <a:latin typeface="+mj-lt"/>
              </a:rPr>
              <a:t>— Matthew 22:32</a:t>
            </a:r>
            <a:r>
              <a:rPr lang="en-US" sz="3200" b="1" dirty="0">
                <a:solidFill>
                  <a:schemeClr val="bg1"/>
                </a:solidFill>
                <a:effectLst>
                  <a:glow rad="63500">
                    <a:schemeClr val="tx1"/>
                  </a:glow>
                </a:effectLst>
                <a:latin typeface="+mj-lt"/>
              </a:rPr>
              <a:t> </a:t>
            </a:r>
            <a:endParaRPr lang="en-US" sz="3200" b="1" i="1" dirty="0">
              <a:ln w="11430">
                <a:no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j-lt"/>
            </a:endParaRPr>
          </a:p>
        </p:txBody>
      </p:sp>
      <p:sp>
        <p:nvSpPr>
          <p:cNvPr id="10" name="Title 1"/>
          <p:cNvSpPr txBox="1">
            <a:spLocks/>
          </p:cNvSpPr>
          <p:nvPr/>
        </p:nvSpPr>
        <p:spPr>
          <a:xfrm>
            <a:off x="5943600" y="3657600"/>
            <a:ext cx="19050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0000"/>
                </a:solidFill>
                <a:effectLst/>
              </a:rPr>
              <a:t>  </a:t>
            </a:r>
            <a:r>
              <a:rPr lang="en-US" b="1" dirty="0">
                <a:solidFill>
                  <a:srgbClr val="9966FF"/>
                </a:solidFill>
                <a:effectLst>
                  <a:glow rad="63500">
                    <a:schemeClr val="tx1"/>
                  </a:glow>
                </a:effectLst>
              </a:rPr>
              <a:t>living</a:t>
            </a:r>
          </a:p>
        </p:txBody>
      </p:sp>
      <p:sp>
        <p:nvSpPr>
          <p:cNvPr id="11" name="Title 1"/>
          <p:cNvSpPr txBox="1">
            <a:spLocks/>
          </p:cNvSpPr>
          <p:nvPr/>
        </p:nvSpPr>
        <p:spPr>
          <a:xfrm>
            <a:off x="4991100" y="1447800"/>
            <a:ext cx="23241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63500">
                    <a:schemeClr val="tx1"/>
                  </a:glow>
                </a:effectLst>
              </a:rPr>
              <a:t>Christ</a:t>
            </a:r>
          </a:p>
        </p:txBody>
      </p:sp>
    </p:spTree>
    <p:extLst>
      <p:ext uri="{BB962C8B-B14F-4D97-AF65-F5344CB8AC3E}">
        <p14:creationId xmlns:p14="http://schemas.microsoft.com/office/powerpoint/2010/main" val="262831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50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23"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2500" fill="hold"/>
                                        <p:tgtEl>
                                          <p:spTgt spid="3"/>
                                        </p:tgtEl>
                                        <p:attrNameLst>
                                          <p:attrName>ppt_w</p:attrName>
                                        </p:attrNameLst>
                                      </p:cBhvr>
                                      <p:tavLst>
                                        <p:tav tm="0">
                                          <p:val>
                                            <p:fltVal val="0"/>
                                          </p:val>
                                        </p:tav>
                                        <p:tav tm="100000">
                                          <p:val>
                                            <p:strVal val="#ppt_w"/>
                                          </p:val>
                                        </p:tav>
                                      </p:tavLst>
                                    </p:anim>
                                    <p:anim calcmode="lin" valueType="num">
                                      <p:cBhvr>
                                        <p:cTn id="11" dur="2500" fill="hold"/>
                                        <p:tgtEl>
                                          <p:spTgt spid="3"/>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500" fill="hold"/>
                                        <p:tgtEl>
                                          <p:spTgt spid="5"/>
                                        </p:tgtEl>
                                        <p:attrNameLst>
                                          <p:attrName>ppt_w</p:attrName>
                                        </p:attrNameLst>
                                      </p:cBhvr>
                                      <p:tavLst>
                                        <p:tav tm="0">
                                          <p:val>
                                            <p:fltVal val="0"/>
                                          </p:val>
                                        </p:tav>
                                        <p:tav tm="100000">
                                          <p:val>
                                            <p:strVal val="#ppt_w"/>
                                          </p:val>
                                        </p:tav>
                                      </p:tavLst>
                                    </p:anim>
                                    <p:anim calcmode="lin" valueType="num">
                                      <p:cBhvr>
                                        <p:cTn id="15" dur="2500" fill="hold"/>
                                        <p:tgtEl>
                                          <p:spTgt spid="5"/>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2500" fill="hold"/>
                                        <p:tgtEl>
                                          <p:spTgt spid="6"/>
                                        </p:tgtEl>
                                        <p:attrNameLst>
                                          <p:attrName>ppt_w</p:attrName>
                                        </p:attrNameLst>
                                      </p:cBhvr>
                                      <p:tavLst>
                                        <p:tav tm="0">
                                          <p:val>
                                            <p:fltVal val="0"/>
                                          </p:val>
                                        </p:tav>
                                        <p:tav tm="100000">
                                          <p:val>
                                            <p:strVal val="#ppt_w"/>
                                          </p:val>
                                        </p:tav>
                                      </p:tavLst>
                                    </p:anim>
                                    <p:anim calcmode="lin" valueType="num">
                                      <p:cBhvr>
                                        <p:cTn id="19" dur="2500" fill="hold"/>
                                        <p:tgtEl>
                                          <p:spTgt spid="6"/>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2500" fill="hold"/>
                                        <p:tgtEl>
                                          <p:spTgt spid="7"/>
                                        </p:tgtEl>
                                        <p:attrNameLst>
                                          <p:attrName>ppt_w</p:attrName>
                                        </p:attrNameLst>
                                      </p:cBhvr>
                                      <p:tavLst>
                                        <p:tav tm="0">
                                          <p:val>
                                            <p:fltVal val="0"/>
                                          </p:val>
                                        </p:tav>
                                        <p:tav tm="100000">
                                          <p:val>
                                            <p:strVal val="#ppt_w"/>
                                          </p:val>
                                        </p:tav>
                                      </p:tavLst>
                                    </p:anim>
                                    <p:anim calcmode="lin" valueType="num">
                                      <p:cBhvr>
                                        <p:cTn id="23" dur="2500" fill="hold"/>
                                        <p:tgtEl>
                                          <p:spTgt spid="7"/>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2500" fill="hold"/>
                                        <p:tgtEl>
                                          <p:spTgt spid="8"/>
                                        </p:tgtEl>
                                        <p:attrNameLst>
                                          <p:attrName>ppt_w</p:attrName>
                                        </p:attrNameLst>
                                      </p:cBhvr>
                                      <p:tavLst>
                                        <p:tav tm="0">
                                          <p:val>
                                            <p:fltVal val="0"/>
                                          </p:val>
                                        </p:tav>
                                        <p:tav tm="100000">
                                          <p:val>
                                            <p:strVal val="#ppt_w"/>
                                          </p:val>
                                        </p:tav>
                                      </p:tavLst>
                                    </p:anim>
                                    <p:anim calcmode="lin" valueType="num">
                                      <p:cBhvr>
                                        <p:cTn id="27" dur="2500" fill="hold"/>
                                        <p:tgtEl>
                                          <p:spTgt spid="8"/>
                                        </p:tgtEl>
                                        <p:attrNameLst>
                                          <p:attrName>ppt_h</p:attrName>
                                        </p:attrNameLst>
                                      </p:cBhvr>
                                      <p:tavLst>
                                        <p:tav tm="0">
                                          <p:val>
                                            <p:fltVal val="0"/>
                                          </p:val>
                                        </p:tav>
                                        <p:tav tm="100000">
                                          <p:val>
                                            <p:strVal val="#ppt_h"/>
                                          </p:val>
                                        </p:tav>
                                      </p:tavLst>
                                    </p:anim>
                                  </p:childTnLst>
                                </p:cTn>
                              </p:par>
                              <p:par>
                                <p:cTn id="28" presetID="46" presetClass="path" presetSubtype="0" accel="50000" decel="50000" fill="hold" grpId="2" nodeType="withEffect">
                                  <p:stCondLst>
                                    <p:cond delay="0"/>
                                  </p:stCondLst>
                                  <p:childTnLst>
                                    <p:animMotion origin="layout" path="M 0 7.40741E-7 C -0.00399 -0.06713 0.04601 -0.125 0.11302 -0.12917 C 0.17708 -0.13403 0.23698 -0.08912 0.24097 -0.02407 C 0.24601 0.03611 0.20399 0.09213 0.14392 0.09606 C 0.08906 0.09907 0.03698 0.06204 0.03299 0.00602 C 0.02899 -0.04514 0.06406 -0.09306 0.11493 -0.09699 C 0.16198 -0.1 0.20608 -0.06898 0.20903 -0.02199 C 0.21198 0.01991 0.18403 0.06111 0.14201 0.06296 C 0.10399 0.06597 0.06806 0.04213 0.06493 0.00393 C 0.06302 -0.03009 0.08403 -0.06296 0.11701 -0.06505 C 0.14601 -0.06713 0.175 -0.04907 0.17708 -0.01991 C 0.17899 0.00509 0.16406 0.02893 0.13993 0.03102 C 0.11997 0.0331 0.09896 0.02199 0.09792 0.00208 C 0.09601 -0.01412 0.10399 -0.02662 0.11892 -0.0331 C 0.13333 -0.03773 0.16372 -0.03866 0.18108 -0.03588 C 0.18941 -0.0338 0.22361 -0.01713 0.22066 -0.01806 " pathEditMode="relative" rAng="0" ptsTypes="ffffffffffffffff">
                                      <p:cBhvr>
                                        <p:cTn id="29" dur="2500" spd="-100000" fill="hold"/>
                                        <p:tgtEl>
                                          <p:spTgt spid="3"/>
                                        </p:tgtEl>
                                        <p:attrNameLst>
                                          <p:attrName>ppt_x</p:attrName>
                                          <p:attrName>ppt_y</p:attrName>
                                        </p:attrNameLst>
                                      </p:cBhvr>
                                      <p:rCtr x="12101" y="-1759"/>
                                    </p:animMotion>
                                  </p:childTnLst>
                                </p:cTn>
                              </p:par>
                              <p:par>
                                <p:cTn id="30" presetID="55" presetClass="path" presetSubtype="0" accel="50000" decel="50000" fill="hold" grpId="2" nodeType="withEffect">
                                  <p:stCondLst>
                                    <p:cond delay="0"/>
                                  </p:stCondLst>
                                  <p:childTnLst>
                                    <p:animMotion origin="layout" path="M -3.33333E-6 2.59259E-6 C 0.004 -0.0669 -0.046 -0.125 -0.11302 -0.12894 C -0.17708 -0.13403 -0.23698 -0.08889 -0.24097 -0.02408 C -0.246 0.03611 -0.20399 0.0919 -0.14392 0.09606 C -0.08906 0.09907 -0.03698 0.06203 -0.03298 0.00602 C -0.02899 -0.04491 -0.06406 -0.09306 -0.11493 -0.09699 C -0.16198 -0.1 -0.20607 -0.06898 -0.20902 -0.02199 C -0.21198 0.0199 -0.18402 0.06111 -0.14201 0.06296 C -0.10399 0.06597 -0.06805 0.0419 -0.06493 0.00393 C -0.06302 -0.0301 -0.08402 -0.06297 -0.11701 -0.06505 C -0.146 -0.0669 -0.175 -0.04908 -0.17708 -0.01991 C -0.17899 0.00509 -0.16406 0.02893 -0.13993 0.03102 C -0.11996 0.0331 -0.09895 0.02199 -0.09791 0.00208 C -0.096 -0.01389 -0.1059 -0.02917 -0.11701 -0.03797 C -0.12621 -0.04861 -0.12708 -0.06019 -0.13298 -0.0801 C -0.13333 -0.07917 -0.13993 -0.11667 -0.13698 -0.1176 " pathEditMode="relative" rAng="0" ptsTypes="ffffffffffffffff">
                                      <p:cBhvr>
                                        <p:cTn id="31" dur="2500" spd="-100000" fill="hold"/>
                                        <p:tgtEl>
                                          <p:spTgt spid="5"/>
                                        </p:tgtEl>
                                        <p:attrNameLst>
                                          <p:attrName>ppt_x</p:attrName>
                                          <p:attrName>ppt_y</p:attrName>
                                        </p:attrNameLst>
                                      </p:cBhvr>
                                      <p:rCtr x="-12101" y="-1759"/>
                                    </p:animMotion>
                                  </p:childTnLst>
                                </p:cTn>
                              </p:par>
                              <p:par>
                                <p:cTn id="32" presetID="46" presetClass="path" presetSubtype="0" accel="50000" decel="50000" fill="hold" grpId="2" nodeType="withEffect">
                                  <p:stCondLst>
                                    <p:cond delay="0"/>
                                  </p:stCondLst>
                                  <p:childTnLst>
                                    <p:animMotion origin="layout" path="M -3.33333E-6 2.59259E-6 C -0.00399 -0.0669 0.04601 -0.125 0.11302 -0.12894 C 0.17709 -0.13403 0.23698 -0.08889 0.24098 -0.02408 C 0.24601 0.03611 0.204 0.0919 0.14393 0.09606 C 0.08907 0.09907 0.03698 0.06203 0.03299 0.00602 C 0.029 -0.04491 0.06407 -0.09306 0.11493 -0.09699 C 0.16198 -0.1 0.20608 -0.06898 0.20903 -0.02199 C 0.21198 0.0199 0.18403 0.06111 0.14202 0.06296 C 0.104 0.06597 0.06806 0.0419 0.06493 0.00393 C 0.06302 -0.0301 0.08403 -0.06297 0.11702 -0.06505 C 0.14601 -0.0669 0.175 -0.04908 0.17709 -0.01991 C 0.179 0.00509 0.16407 0.02893 0.13993 0.03102 C 0.11997 0.0331 0.09896 0.02199 0.09792 0.00208 C 0.09601 -0.01389 0.104 -0.03102 0.11893 -0.0331 C 0.13108 -0.0331 0.16129 -0.0375 0.175 -0.04074 C 0.18924 -0.0419 0.24011 -0.06482 0.2342 -0.06181 C 0.23125 -0.06088 0.41545 -0.11667 0.41268 -0.1176 " pathEditMode="relative" rAng="0" ptsTypes="fffffffffffffffff">
                                      <p:cBhvr>
                                        <p:cTn id="33" dur="2500" spd="-100000" fill="hold"/>
                                        <p:tgtEl>
                                          <p:spTgt spid="7"/>
                                        </p:tgtEl>
                                        <p:attrNameLst>
                                          <p:attrName>ppt_x</p:attrName>
                                          <p:attrName>ppt_y</p:attrName>
                                        </p:attrNameLst>
                                      </p:cBhvr>
                                      <p:rCtr x="20573" y="-1759"/>
                                    </p:animMotion>
                                  </p:childTnLst>
                                </p:cTn>
                              </p:par>
                              <p:par>
                                <p:cTn id="34" presetID="46" presetClass="path" presetSubtype="0" accel="50000" decel="50000" fill="hold" grpId="2" nodeType="withEffect">
                                  <p:stCondLst>
                                    <p:cond delay="0"/>
                                  </p:stCondLst>
                                  <p:childTnLst>
                                    <p:animMotion origin="layout" path="M -0.00018 -0.00116 C -0.00417 -0.06799 0.04583 -0.12604 0.11284 -0.1302 C 0.17691 -0.13529 0.2368 -0.08996 0.2408 -0.02521 C 0.24583 0.03492 0.20382 0.09066 0.14375 0.09482 C 0.08889 0.09783 0.0368 0.06082 0.03281 0.00486 C 0.02882 -0.04602 0.06389 -0.09413 0.11475 -0.09806 C 0.1618 -0.10106 0.2059 -0.07007 0.20885 -0.02313 C 0.2118 0.01873 0.18385 0.0599 0.14184 0.06175 C 0.10382 0.06476 0.06788 0.0407 0.06475 0.00278 C 0.06284 -0.03122 0.08385 -0.06406 0.11684 -0.06614 C 0.14583 -0.06799 0.17482 -0.05018 0.17691 -0.02105 C 0.17882 0.00393 0.16389 0.02775 0.13975 0.02983 C 0.11979 0.03192 0.09878 0.02081 0.09774 0.00093 C 0.09583 -0.01503 0.10156 -0.02983 0.11562 -0.03978 C 0.12691 -0.04695 0.13437 -0.05967 0.14184 -0.06799 C 0.15191 -0.08233 0.17031 -0.11471 0.16614 -0.10407 C 0.16267 -0.09806 0.24392 -0.21415 0.24097 -0.21508 " pathEditMode="relative" rAng="0" ptsTypes="fffffffffffffffff">
                                      <p:cBhvr>
                                        <p:cTn id="35" dur="2500" spd="-100000" fill="hold"/>
                                        <p:tgtEl>
                                          <p:spTgt spid="8"/>
                                        </p:tgtEl>
                                        <p:attrNameLst>
                                          <p:attrName>ppt_x</p:attrName>
                                          <p:attrName>ppt_y</p:attrName>
                                        </p:attrNameLst>
                                      </p:cBhvr>
                                      <p:rCtr x="12101" y="-5759"/>
                                    </p:animMotion>
                                  </p:childTnLst>
                                </p:cTn>
                              </p:par>
                              <p:par>
                                <p:cTn id="36" presetID="55" presetClass="path" presetSubtype="0" accel="50000" decel="50000" fill="hold" grpId="2" nodeType="withEffect">
                                  <p:stCondLst>
                                    <p:cond delay="0"/>
                                  </p:stCondLst>
                                  <p:childTnLst>
                                    <p:animMotion origin="layout" path="M 0 4.44444E-6 C 0.00399 -0.0669 -0.04601 -0.125 -0.11302 -0.12894 C -0.17708 -0.13403 -0.23698 -0.08889 -0.24097 -0.02408 C -0.24601 0.03611 -0.20399 0.09189 -0.14392 0.09606 C -0.08906 0.09907 -0.03698 0.06203 -0.03299 0.00601 C -0.02899 -0.04491 -0.06406 -0.09306 -0.11493 -0.097 C -0.16198 -0.1 -0.20608 -0.06899 -0.20903 -0.022 C -0.21198 0.0199 -0.18403 0.06111 -0.14201 0.06296 C -0.10399 0.06597 -0.06806 0.04189 -0.06493 0.00393 C -0.06302 -0.0301 -0.08403 -0.06297 -0.11701 -0.06505 C -0.14601 -0.0669 -0.175 -0.04908 -0.17708 -0.01991 C -0.17899 0.00509 -0.16406 0.02893 -0.13993 0.03101 C -0.11997 0.0331 -0.09896 0.02199 -0.09792 0.00208 C -0.09601 -0.01389 -0.10226 -0.02963 -0.1066 -0.04468 C -0.11146 -0.06343 -0.11181 -0.07547 -0.11892 -0.11042 C -0.11806 -0.09977 -0.1316 -0.21575 -0.12865 -0.21667 " pathEditMode="relative" rAng="0" ptsTypes="ffffffffffffffff">
                                      <p:cBhvr>
                                        <p:cTn id="37" dur="2500" spd="-100000" fill="hold"/>
                                        <p:tgtEl>
                                          <p:spTgt spid="6"/>
                                        </p:tgtEl>
                                        <p:attrNameLst>
                                          <p:attrName>ppt_x</p:attrName>
                                          <p:attrName>ppt_y</p:attrName>
                                        </p:attrNameLst>
                                      </p:cBhvr>
                                      <p:rCtr x="-12101" y="-5880"/>
                                    </p:animMotion>
                                  </p:childTnLst>
                                </p:cTn>
                              </p:par>
                            </p:childTnLst>
                          </p:cTn>
                        </p:par>
                        <p:par>
                          <p:cTn id="38" fill="hold">
                            <p:stCondLst>
                              <p:cond delay="2500"/>
                            </p:stCondLst>
                            <p:childTnLst>
                              <p:par>
                                <p:cTn id="39" presetID="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dissolve">
                                      <p:cBhvr>
                                        <p:cTn id="41" dur="500">
                                          <p:stCondLst>
                                            <p:cond delay="0"/>
                                          </p:stCondLst>
                                        </p:cTn>
                                        <p:tgtEl>
                                          <p:spTgt spid="9"/>
                                        </p:tgtEl>
                                      </p:cBhvr>
                                    </p:animEffect>
                                    <p:anim to="" calcmode="lin" valueType="num">
                                      <p:cBhvr>
                                        <p:cTn id="42"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44" fill="hold">
                            <p:stCondLst>
                              <p:cond delay="3000"/>
                            </p:stCondLst>
                            <p:childTnLst>
                              <p:par>
                                <p:cTn id="45" presetID="10" presetClass="exit" presetSubtype="0" fill="hold" grpId="1" nodeType="after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ipe(left)">
                                      <p:cBhvr>
                                        <p:cTn id="64" dur="500"/>
                                        <p:tgtEl>
                                          <p:spTgt spid="10"/>
                                        </p:tgtEl>
                                      </p:cBhvr>
                                    </p:animEffect>
                                  </p:childTnLst>
                                </p:cTn>
                              </p:par>
                            </p:childTnLst>
                          </p:cTn>
                        </p:par>
                        <p:par>
                          <p:cTn id="65" fill="hold">
                            <p:stCondLst>
                              <p:cond delay="500"/>
                            </p:stCondLst>
                            <p:childTnLst>
                              <p:par>
                                <p:cTn id="66" presetID="6" presetClass="emph" presetSubtype="0" fill="hold" grpId="3" nodeType="afterEffect">
                                  <p:stCondLst>
                                    <p:cond delay="0"/>
                                  </p:stCondLst>
                                  <p:childTnLst>
                                    <p:animScale>
                                      <p:cBhvr>
                                        <p:cTn id="67" dur="2000" fill="hold"/>
                                        <p:tgtEl>
                                          <p:spTgt spid="10"/>
                                        </p:tgtEl>
                                      </p:cBhvr>
                                      <p:by x="82000" y="82000"/>
                                    </p:animScale>
                                  </p:childTnLst>
                                </p:cTn>
                              </p:par>
                              <p:par>
                                <p:cTn id="68" presetID="3" presetClass="emph" presetSubtype="2" fill="hold" grpId="5" nodeType="withEffect">
                                  <p:stCondLst>
                                    <p:cond delay="0"/>
                                  </p:stCondLst>
                                  <p:childTnLst>
                                    <p:animClr clrSpc="rgb" dir="cw">
                                      <p:cBhvr override="childStyle">
                                        <p:cTn id="69" dur="2000" fill="hold"/>
                                        <p:tgtEl>
                                          <p:spTgt spid="10"/>
                                        </p:tgtEl>
                                        <p:attrNameLst>
                                          <p:attrName>style.color</p:attrName>
                                        </p:attrNameLst>
                                      </p:cBhvr>
                                      <p:to>
                                        <a:schemeClr val="bg1"/>
                                      </p:to>
                                    </p:animClr>
                                  </p:childTnLst>
                                </p:cTn>
                              </p:par>
                              <p:par>
                                <p:cTn id="70" presetID="0" presetClass="path" presetSubtype="0" accel="50000" decel="50000" fill="hold" grpId="4" nodeType="withEffect">
                                  <p:stCondLst>
                                    <p:cond delay="0"/>
                                  </p:stCondLst>
                                  <p:childTnLst>
                                    <p:animMotion origin="layout" path="M 3.33333E-6 4.44444E-6 L -0.22952 -0.14283 " pathEditMode="relative" rAng="0" ptsTypes="AA">
                                      <p:cBhvr>
                                        <p:cTn id="71" dur="2000" fill="hold"/>
                                        <p:tgtEl>
                                          <p:spTgt spid="10"/>
                                        </p:tgtEl>
                                        <p:attrNameLst>
                                          <p:attrName>ppt_x</p:attrName>
                                          <p:attrName>ppt_y</p:attrName>
                                        </p:attrNameLst>
                                      </p:cBhvr>
                                      <p:rCtr x="-11476" y="-7153"/>
                                    </p:animMotion>
                                  </p:childTnLst>
                                </p:cTn>
                              </p:par>
                              <p:par>
                                <p:cTn id="72" presetID="0" presetClass="exit" presetSubtype="0" fill="hold" grpId="1" nodeType="withEffect">
                                  <p:stCondLst>
                                    <p:cond delay="0"/>
                                  </p:stCondLst>
                                  <p:childTnLst>
                                    <p:set>
                                      <p:cBhvr>
                                        <p:cTn id="73" dur="1" fill="hold">
                                          <p:stCondLst>
                                            <p:cond delay="1249"/>
                                          </p:stCondLst>
                                        </p:cTn>
                                        <p:tgtEl>
                                          <p:spTgt spid="9"/>
                                        </p:tgtEl>
                                        <p:attrNameLst>
                                          <p:attrName>style.visibility</p:attrName>
                                        </p:attrNameLst>
                                      </p:cBhvr>
                                      <p:to>
                                        <p:strVal val="hidden"/>
                                      </p:to>
                                    </p:set>
                                    <p:animEffect transition="out" filter="dissolve">
                                      <p:cBhvr>
                                        <p:cTn id="74" dur="1250">
                                          <p:stCondLst>
                                            <p:cond delay="0"/>
                                          </p:stCondLst>
                                        </p:cTn>
                                        <p:tgtEl>
                                          <p:spTgt spid="9"/>
                                        </p:tgtEl>
                                      </p:cBhvr>
                                    </p:animEffect>
                                    <p:anim to="" calcmode="lin" valueType="num">
                                      <p:cBhvr>
                                        <p:cTn id="75" dur="125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76" dur="1250" fill="hold">
                                          <p:stCondLst>
                                            <p:cond delay="0"/>
                                          </p:stCondLst>
                                        </p:cTn>
                                        <p:tgtEl>
                                          <p:spTgt spid="9"/>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10" grpId="0"/>
      <p:bldP spid="10" grpId="3"/>
      <p:bldP spid="10" grpId="4"/>
      <p:bldP spid="10" grpId="5"/>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5700"/>
          <a:stretch/>
        </p:blipFill>
        <p:spPr>
          <a:xfrm>
            <a:off x="-1" y="-76199"/>
            <a:ext cx="9144001" cy="7010400"/>
          </a:xfrm>
          <a:prstGeom prst="rect">
            <a:avLst/>
          </a:prstGeom>
        </p:spPr>
      </p:pic>
      <p:sp>
        <p:nvSpPr>
          <p:cNvPr id="4" name="Title 1"/>
          <p:cNvSpPr txBox="1">
            <a:spLocks/>
          </p:cNvSpPr>
          <p:nvPr/>
        </p:nvSpPr>
        <p:spPr>
          <a:xfrm>
            <a:off x="4112871" y="2667000"/>
            <a:ext cx="2897529"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a:solidFill>
                    <a:srgbClr val="FFFF00"/>
                  </a:solidFill>
                </a:ln>
                <a:solidFill>
                  <a:srgbClr val="FF0000"/>
                </a:solidFill>
                <a:effectLst/>
              </a:rPr>
              <a:t>living Father</a:t>
            </a:r>
          </a:p>
        </p:txBody>
      </p:sp>
      <p:sp>
        <p:nvSpPr>
          <p:cNvPr id="7" name="Title 1"/>
          <p:cNvSpPr txBox="1">
            <a:spLocks/>
          </p:cNvSpPr>
          <p:nvPr/>
        </p:nvSpPr>
        <p:spPr>
          <a:xfrm>
            <a:off x="1903071" y="480646"/>
            <a:ext cx="2897529"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a:solidFill>
                    <a:srgbClr val="FFFF00"/>
                  </a:solidFill>
                </a:ln>
                <a:solidFill>
                  <a:srgbClr val="9966FF"/>
                </a:solidFill>
                <a:effectLst/>
              </a:rPr>
              <a:t>eternal life</a:t>
            </a:r>
          </a:p>
        </p:txBody>
      </p:sp>
      <p:sp>
        <p:nvSpPr>
          <p:cNvPr id="8" name="Title 1"/>
          <p:cNvSpPr txBox="1">
            <a:spLocks/>
          </p:cNvSpPr>
          <p:nvPr/>
        </p:nvSpPr>
        <p:spPr>
          <a:xfrm>
            <a:off x="151435" y="3838575"/>
            <a:ext cx="4572965" cy="9358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a:solidFill>
                    <a:srgbClr val="FF0000"/>
                  </a:solidFill>
                </a:ln>
                <a:solidFill>
                  <a:schemeClr val="bg1"/>
                </a:solidFill>
                <a:effectLst/>
              </a:rPr>
              <a:t>feeds on Me will live</a:t>
            </a:r>
          </a:p>
        </p:txBody>
      </p:sp>
      <p:sp>
        <p:nvSpPr>
          <p:cNvPr id="15" name="Title 1">
            <a:extLst>
              <a:ext uri="{FF2B5EF4-FFF2-40B4-BE49-F238E27FC236}">
                <a16:creationId xmlns:a16="http://schemas.microsoft.com/office/drawing/2014/main" id="{BD98738B-E46B-4ACF-B8D6-812D36ACAE4A}"/>
              </a:ext>
            </a:extLst>
          </p:cNvPr>
          <p:cNvSpPr txBox="1">
            <a:spLocks/>
          </p:cNvSpPr>
          <p:nvPr/>
        </p:nvSpPr>
        <p:spPr>
          <a:xfrm>
            <a:off x="4510598" y="1023938"/>
            <a:ext cx="2897529" cy="106691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a:solidFill>
                    <a:schemeClr val="bg1"/>
                  </a:solidFill>
                </a:ln>
                <a:solidFill>
                  <a:srgbClr val="D7AE85"/>
                </a:solidFill>
                <a:effectLst/>
              </a:rPr>
              <a:t>flesh is food</a:t>
            </a:r>
          </a:p>
        </p:txBody>
      </p:sp>
      <p:sp>
        <p:nvSpPr>
          <p:cNvPr id="16" name="Title 1">
            <a:extLst>
              <a:ext uri="{FF2B5EF4-FFF2-40B4-BE49-F238E27FC236}">
                <a16:creationId xmlns:a16="http://schemas.microsoft.com/office/drawing/2014/main" id="{12558F86-3430-4B88-B9C4-02CD313C69F8}"/>
              </a:ext>
            </a:extLst>
          </p:cNvPr>
          <p:cNvSpPr txBox="1">
            <a:spLocks/>
          </p:cNvSpPr>
          <p:nvPr/>
        </p:nvSpPr>
        <p:spPr>
          <a:xfrm>
            <a:off x="1896450" y="1581614"/>
            <a:ext cx="2897529"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a:solidFill>
                    <a:schemeClr val="bg1"/>
                  </a:solidFill>
                </a:ln>
                <a:solidFill>
                  <a:srgbClr val="FF0000"/>
                </a:solidFill>
                <a:effectLst/>
              </a:rPr>
              <a:t>blood is drink</a:t>
            </a:r>
          </a:p>
        </p:txBody>
      </p:sp>
      <p:sp>
        <p:nvSpPr>
          <p:cNvPr id="2" name="Title 1"/>
          <p:cNvSpPr>
            <a:spLocks noGrp="1"/>
          </p:cNvSpPr>
          <p:nvPr>
            <p:ph type="title"/>
          </p:nvPr>
        </p:nvSpPr>
        <p:spPr>
          <a:xfrm>
            <a:off x="228600" y="228600"/>
            <a:ext cx="8686800" cy="6477000"/>
          </a:xfrm>
        </p:spPr>
        <p:txBody>
          <a:bodyPr>
            <a:noAutofit/>
          </a:bodyPr>
          <a:lstStyle/>
          <a:p>
            <a:r>
              <a:rPr lang="en-US" sz="3600" b="1" dirty="0">
                <a:solidFill>
                  <a:schemeClr val="bg1"/>
                </a:solidFill>
                <a:effectLst>
                  <a:glow rad="101600">
                    <a:schemeClr val="tx1"/>
                  </a:glow>
                </a:effectLst>
              </a:rPr>
              <a:t>"Whoever eats My flesh and drinks My blood has eternal life, and I will raise him up at the last day. For My flesh is food indeed, and My blood is drink indeed. He who eats My flesh and drinks My blood abides in Me, and I in him. As the living Father sent Me, and I live because of the Father, so he who feeds on Me will live because of Me. This is the bread which came down from heaven --not as your fathers ate the manna, and are dead. He who eats this bread will live forever." </a:t>
            </a:r>
            <a:r>
              <a:rPr lang="en-US" sz="3000" b="1" i="1" dirty="0">
                <a:solidFill>
                  <a:schemeClr val="bg1"/>
                </a:solidFill>
                <a:effectLst>
                  <a:glow rad="101600">
                    <a:schemeClr val="tx1"/>
                  </a:glow>
                </a:effectLst>
              </a:rPr>
              <a:t>— John 6:54-58</a:t>
            </a:r>
            <a:r>
              <a:rPr lang="en-US" sz="3000" b="1" dirty="0">
                <a:solidFill>
                  <a:schemeClr val="bg1"/>
                </a:solidFill>
                <a:effectLst>
                  <a:glow rad="101600">
                    <a:schemeClr val="tx1"/>
                  </a:glow>
                </a:effectLst>
              </a:rPr>
              <a:t> </a:t>
            </a:r>
          </a:p>
        </p:txBody>
      </p:sp>
      <p:sp>
        <p:nvSpPr>
          <p:cNvPr id="6" name="Title 1"/>
          <p:cNvSpPr txBox="1">
            <a:spLocks/>
          </p:cNvSpPr>
          <p:nvPr/>
        </p:nvSpPr>
        <p:spPr>
          <a:xfrm>
            <a:off x="3886200" y="2667000"/>
            <a:ext cx="18288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effectLst/>
              </a:rPr>
              <a:t> </a:t>
            </a:r>
            <a:r>
              <a:rPr lang="en-US" sz="4300" b="1" dirty="0">
                <a:solidFill>
                  <a:srgbClr val="FF0000"/>
                </a:solidFill>
                <a:effectLst/>
              </a:rPr>
              <a:t> </a:t>
            </a:r>
            <a:r>
              <a:rPr lang="en-US" sz="3600" b="1" dirty="0">
                <a:solidFill>
                  <a:schemeClr val="bg1"/>
                </a:solidFill>
                <a:effectLst>
                  <a:glow rad="63500">
                    <a:schemeClr val="tx1"/>
                  </a:glow>
                </a:effectLst>
              </a:rPr>
              <a:t>living</a:t>
            </a:r>
          </a:p>
        </p:txBody>
      </p:sp>
      <p:sp>
        <p:nvSpPr>
          <p:cNvPr id="9" name="Rectangle 2"/>
          <p:cNvSpPr txBox="1">
            <a:spLocks noChangeArrowheads="1"/>
          </p:cNvSpPr>
          <p:nvPr/>
        </p:nvSpPr>
        <p:spPr bwMode="auto">
          <a:xfrm>
            <a:off x="4508292" y="975610"/>
            <a:ext cx="3048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contourW="12700" prstMaterial="softEdge">
              <a:bevelT w="82550" h="38100" prst="coolSlant"/>
              <a:contourClr>
                <a:srgbClr val="FFFF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50" kern="0" dirty="0">
                <a:ln w="18415" cmpd="sng">
                  <a:solidFill>
                    <a:schemeClr val="bg1"/>
                  </a:solidFill>
                  <a:prstDash val="solid"/>
                </a:ln>
                <a:solidFill>
                  <a:srgbClr val="FFC000"/>
                </a:solidFill>
                <a:effectLst>
                  <a:glow rad="50800">
                    <a:schemeClr val="tx1"/>
                  </a:glow>
                  <a:outerShdw blurRad="63500" dir="3600000" algn="tl" rotWithShape="0">
                    <a:srgbClr val="000000">
                      <a:alpha val="70000"/>
                    </a:srgbClr>
                  </a:outerShdw>
                </a:effectLst>
              </a:rPr>
              <a:t>  </a:t>
            </a:r>
            <a:endParaRPr lang="en-US" altLang="en-US" sz="3600" i="1" kern="0" dirty="0">
              <a:ln w="18415" cmpd="sng">
                <a:solidFill>
                  <a:schemeClr val="bg1"/>
                </a:solidFill>
                <a:prstDash val="solid"/>
              </a:ln>
              <a:solidFill>
                <a:srgbClr val="FFC000"/>
              </a:solidFill>
              <a:effectLst>
                <a:glow rad="50800">
                  <a:schemeClr val="tx1"/>
                </a:glow>
                <a:outerShdw blurRad="63500" dir="3600000" algn="tl" rotWithShape="0">
                  <a:srgbClr val="000000">
                    <a:alpha val="70000"/>
                  </a:srgbClr>
                </a:outerShdw>
              </a:effectLst>
            </a:endParaRPr>
          </a:p>
        </p:txBody>
      </p:sp>
      <p:sp>
        <p:nvSpPr>
          <p:cNvPr id="11" name="Title 1"/>
          <p:cNvSpPr txBox="1">
            <a:spLocks/>
          </p:cNvSpPr>
          <p:nvPr/>
        </p:nvSpPr>
        <p:spPr>
          <a:xfrm>
            <a:off x="4343400" y="1000247"/>
            <a:ext cx="3076266" cy="10668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rgbClr val="FF0000"/>
                </a:solidFill>
                <a:effectLst/>
              </a:rPr>
              <a:t> </a:t>
            </a:r>
            <a:r>
              <a:rPr lang="en-US" sz="3900" b="1" dirty="0">
                <a:solidFill>
                  <a:srgbClr val="FF0000"/>
                </a:solidFill>
                <a:effectLst/>
              </a:rPr>
              <a:t> </a:t>
            </a:r>
            <a:r>
              <a:rPr lang="en-US" sz="3600" b="1" dirty="0">
                <a:solidFill>
                  <a:srgbClr val="D7AE85"/>
                </a:solidFill>
                <a:effectLst/>
              </a:rPr>
              <a:t>flesh is food</a:t>
            </a:r>
          </a:p>
        </p:txBody>
      </p:sp>
      <p:sp>
        <p:nvSpPr>
          <p:cNvPr id="12" name="Title 1"/>
          <p:cNvSpPr txBox="1">
            <a:spLocks/>
          </p:cNvSpPr>
          <p:nvPr/>
        </p:nvSpPr>
        <p:spPr>
          <a:xfrm>
            <a:off x="1676400" y="1600200"/>
            <a:ext cx="3152466" cy="9906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FF0000"/>
                </a:solidFill>
                <a:effectLst/>
              </a:rPr>
              <a:t> </a:t>
            </a:r>
            <a:r>
              <a:rPr lang="en-US" sz="3600" b="1" dirty="0">
                <a:solidFill>
                  <a:srgbClr val="FF0000"/>
                </a:solidFill>
                <a:effectLst/>
              </a:rPr>
              <a:t> blood is drink</a:t>
            </a:r>
          </a:p>
        </p:txBody>
      </p:sp>
      <p:sp>
        <p:nvSpPr>
          <p:cNvPr id="13" name="Title 1"/>
          <p:cNvSpPr txBox="1">
            <a:spLocks/>
          </p:cNvSpPr>
          <p:nvPr/>
        </p:nvSpPr>
        <p:spPr>
          <a:xfrm rot="17339893">
            <a:off x="667297" y="3359125"/>
            <a:ext cx="3810000" cy="10668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00B0F0"/>
                </a:solidFill>
                <a:effectLst/>
              </a:rPr>
              <a:t>  </a:t>
            </a:r>
            <a:r>
              <a:rPr lang="en-US" sz="4000" b="1" dirty="0">
                <a:solidFill>
                  <a:srgbClr val="FF0000"/>
                </a:solidFill>
                <a:effectLst>
                  <a:glow rad="63500">
                    <a:schemeClr val="bg1"/>
                  </a:glow>
                </a:effectLst>
              </a:rPr>
              <a:t>Through Him</a:t>
            </a:r>
          </a:p>
        </p:txBody>
      </p:sp>
      <p:sp>
        <p:nvSpPr>
          <p:cNvPr id="14" name="Rectangle 9">
            <a:extLst>
              <a:ext uri="{FF2B5EF4-FFF2-40B4-BE49-F238E27FC236}">
                <a16:creationId xmlns:a16="http://schemas.microsoft.com/office/drawing/2014/main" id="{E25E2912-3FD3-4329-989B-68B22DD9B89A}"/>
              </a:ext>
            </a:extLst>
          </p:cNvPr>
          <p:cNvSpPr>
            <a:spLocks noChangeArrowheads="1"/>
          </p:cNvSpPr>
          <p:nvPr/>
        </p:nvSpPr>
        <p:spPr bwMode="auto">
          <a:xfrm>
            <a:off x="4190569" y="2834387"/>
            <a:ext cx="278126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living Father</a:t>
            </a:r>
            <a:endParaRPr kumimoji="0" lang="en-US" sz="36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7" name="Rectangle 2">
            <a:extLst>
              <a:ext uri="{FF2B5EF4-FFF2-40B4-BE49-F238E27FC236}">
                <a16:creationId xmlns:a16="http://schemas.microsoft.com/office/drawing/2014/main" id="{EEA55168-E981-49A9-8ACF-6C468583B790}"/>
              </a:ext>
            </a:extLst>
          </p:cNvPr>
          <p:cNvSpPr txBox="1">
            <a:spLocks noChangeArrowheads="1"/>
          </p:cNvSpPr>
          <p:nvPr/>
        </p:nvSpPr>
        <p:spPr bwMode="auto">
          <a:xfrm>
            <a:off x="1919288" y="611085"/>
            <a:ext cx="2897776" cy="77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eternal life</a:t>
            </a:r>
            <a:endParaRPr kumimoji="0" lang="en-US" altLang="en-US" sz="36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F542EC7B-D279-4FB8-96F9-FB1F68E6483B}"/>
              </a:ext>
            </a:extLst>
          </p:cNvPr>
          <p:cNvSpPr txBox="1">
            <a:spLocks noChangeArrowheads="1"/>
          </p:cNvSpPr>
          <p:nvPr/>
        </p:nvSpPr>
        <p:spPr bwMode="auto">
          <a:xfrm>
            <a:off x="289574" y="3907945"/>
            <a:ext cx="4302178" cy="76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500" b="1" spc="50" dirty="0">
                <a:ln w="11430"/>
                <a:gradFill>
                  <a:gsLst>
                    <a:gs pos="0">
                      <a:srgbClr val="FF3399"/>
                    </a:gs>
                    <a:gs pos="25000">
                      <a:srgbClr val="FF6633"/>
                    </a:gs>
                    <a:gs pos="50000">
                      <a:srgbClr val="FFFF00"/>
                    </a:gs>
                    <a:gs pos="75000">
                      <a:srgbClr val="01A78F"/>
                    </a:gs>
                    <a:gs pos="100000">
                      <a:srgbClr val="3366FF"/>
                    </a:gs>
                  </a:gsLst>
                  <a:lin ang="5400000" scaled="0"/>
                </a:gradFill>
                <a:effectLst>
                  <a:glow rad="101600">
                    <a:srgbClr val="000000"/>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feeds on Me will live</a:t>
            </a:r>
          </a:p>
        </p:txBody>
      </p:sp>
    </p:spTree>
    <p:extLst>
      <p:ext uri="{BB962C8B-B14F-4D97-AF65-F5344CB8AC3E}">
        <p14:creationId xmlns:p14="http://schemas.microsoft.com/office/powerpoint/2010/main" val="262831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2.11841E-6 L -0.25 -0.06106 " pathEditMode="relative" rAng="0" ptsTypes="AA">
                                      <p:cBhvr>
                                        <p:cTn id="10" dur="1250" spd="-100000" fill="hold"/>
                                        <p:tgtEl>
                                          <p:spTgt spid="2"/>
                                        </p:tgtEl>
                                        <p:attrNameLst>
                                          <p:attrName>ppt_x</p:attrName>
                                          <p:attrName>ppt_y</p:attrName>
                                        </p:attrNameLst>
                                      </p:cBhvr>
                                      <p:rCtr x="-12500" y="-3053"/>
                                    </p:animMotion>
                                  </p:childTnLst>
                                </p:cTn>
                              </p:par>
                            </p:childTnLst>
                          </p:cTn>
                        </p:par>
                        <p:par>
                          <p:cTn id="11" fill="hold">
                            <p:stCondLst>
                              <p:cond delay="1250"/>
                            </p:stCondLst>
                            <p:childTnLst>
                              <p:par>
                                <p:cTn id="12" presetID="10" presetClass="exit" presetSubtype="0" fill="hold" grpId="1"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0" presetClass="entr" presetSubtype="0" fill="hold" grpId="0" nodeType="withEffect">
                                  <p:stCondLst>
                                    <p:cond delay="250"/>
                                  </p:stCondLst>
                                  <p:iterate type="lt">
                                    <p:tmPct val="10000"/>
                                  </p:iterate>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stCondLst>
                                            <p:cond delay="0"/>
                                          </p:stCondLst>
                                        </p:cTn>
                                        <p:tgtEl>
                                          <p:spTgt spid="14"/>
                                        </p:tgtEl>
                                      </p:cBhvr>
                                    </p:animEffect>
                                    <p:anim to="" calcmode="lin" valueType="num">
                                      <p:cBhvr>
                                        <p:cTn id="25"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par>
                          <p:cTn id="27" fill="hold">
                            <p:stCondLst>
                              <p:cond delay="1300"/>
                            </p:stCondLst>
                            <p:childTnLst>
                              <p:par>
                                <p:cTn id="28" presetID="26" presetClass="emph" presetSubtype="0" fill="hold" grpId="1" nodeType="afterEffect">
                                  <p:stCondLst>
                                    <p:cond delay="0"/>
                                  </p:stCondLst>
                                  <p:iterate type="lt">
                                    <p:tmPct val="0"/>
                                  </p:iterate>
                                  <p:childTnLst>
                                    <p:animEffect transition="out" filter="fade">
                                      <p:cBhvr>
                                        <p:cTn id="29" dur="500" tmFilter="0, 0; .2, .5; .8, .5; 1, 0"/>
                                        <p:tgtEl>
                                          <p:spTgt spid="14"/>
                                        </p:tgtEl>
                                      </p:cBhvr>
                                    </p:animEffect>
                                    <p:animScale>
                                      <p:cBhvr>
                                        <p:cTn id="30" dur="250" autoRev="1" fill="hold"/>
                                        <p:tgtEl>
                                          <p:spTgt spid="14"/>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18" presetClass="emph" presetSubtype="0" fill="hold" grpId="1" nodeType="withEffect">
                                  <p:stCondLst>
                                    <p:cond delay="0"/>
                                  </p:stCondLst>
                                  <p:childTnLst>
                                    <p:set>
                                      <p:cBhvr override="childStyle">
                                        <p:cTn id="37" dur="500" fill="hold"/>
                                        <p:tgtEl>
                                          <p:spTgt spid="15"/>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18" presetClass="emph" presetSubtype="0" fill="hold" grpId="1" nodeType="withEffect">
                                  <p:stCondLst>
                                    <p:cond delay="0"/>
                                  </p:stCondLst>
                                  <p:childTnLst>
                                    <p:set>
                                      <p:cBhvr override="childStyle">
                                        <p:cTn id="47" dur="500" fill="hold"/>
                                        <p:tgtEl>
                                          <p:spTgt spid="16"/>
                                        </p:tgtEl>
                                        <p:attrNameLst>
                                          <p:attrName>style.textDecorationUnderline</p:attrName>
                                        </p:attrNameLst>
                                      </p:cBhvr>
                                      <p:to>
                                        <p:strVal val="true"/>
                                      </p:to>
                                    </p:set>
                                  </p:childTnLst>
                                </p:cTn>
                              </p:par>
                              <p:par>
                                <p:cTn id="48" presetID="22" presetClass="entr" presetSubtype="8"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par>
                                <p:cTn id="56" presetID="18" presetClass="emph" presetSubtype="0" fill="hold" grpId="1" nodeType="withEffect">
                                  <p:stCondLst>
                                    <p:cond delay="0"/>
                                  </p:stCondLst>
                                  <p:childTnLst>
                                    <p:set>
                                      <p:cBhvr override="childStyle">
                                        <p:cTn id="57" dur="500" fill="hold"/>
                                        <p:tgtEl>
                                          <p:spTgt spid="7"/>
                                        </p:tgtEl>
                                        <p:attrNameLst>
                                          <p:attrName>style.textDecorationUnderline</p:attrName>
                                        </p:attrNameLst>
                                      </p:cBhvr>
                                      <p:to>
                                        <p:strVal val="true"/>
                                      </p:to>
                                    </p:set>
                                  </p:childTnLst>
                                </p:cTn>
                              </p:par>
                              <p:par>
                                <p:cTn id="58" presetID="22" presetClass="entr" presetSubtype="8"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left)">
                                      <p:cBhvr>
                                        <p:cTn id="65" dur="600"/>
                                        <p:tgtEl>
                                          <p:spTgt spid="8"/>
                                        </p:tgtEl>
                                      </p:cBhvr>
                                    </p:animEffect>
                                  </p:childTnLst>
                                </p:cTn>
                              </p:par>
                              <p:par>
                                <p:cTn id="66" presetID="18" presetClass="emph" presetSubtype="0" fill="hold" grpId="1" nodeType="withEffect">
                                  <p:stCondLst>
                                    <p:cond delay="0"/>
                                  </p:stCondLst>
                                  <p:childTnLst>
                                    <p:set>
                                      <p:cBhvr override="childStyle">
                                        <p:cTn id="67" dur="600" fill="hold"/>
                                        <p:tgtEl>
                                          <p:spTgt spid="8"/>
                                        </p:tgtEl>
                                        <p:attrNameLst>
                                          <p:attrName>style.textDecorationUnderline</p:attrName>
                                        </p:attrNameLst>
                                      </p:cBhvr>
                                      <p:to>
                                        <p:strVal val="true"/>
                                      </p:to>
                                    </p:set>
                                  </p:childTnLst>
                                </p:cTn>
                              </p:par>
                              <p:par>
                                <p:cTn id="68" presetID="22" presetClass="entr" presetSubtype="8"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left)">
                                      <p:cBhvr>
                                        <p:cTn id="70" dur="6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fade">
                                      <p:cBhvr>
                                        <p:cTn id="75" dur="200"/>
                                        <p:tgtEl>
                                          <p:spTgt spid="6"/>
                                        </p:tgtEl>
                                      </p:cBhvr>
                                    </p:animEffect>
                                  </p:childTnLst>
                                </p:cTn>
                              </p:par>
                              <p:par>
                                <p:cTn id="76" presetID="0" presetClass="path" presetSubtype="0" accel="50000" decel="50000" fill="hold" grpId="3" nodeType="withEffect">
                                  <p:stCondLst>
                                    <p:cond delay="0"/>
                                  </p:stCondLst>
                                  <p:childTnLst>
                                    <p:animMotion origin="layout" path="M 0 -1.11111E-6 L -0.15312 -0.21342 " pathEditMode="relative" rAng="0" ptsTypes="AA">
                                      <p:cBhvr>
                                        <p:cTn id="77" dur="2000" fill="hold"/>
                                        <p:tgtEl>
                                          <p:spTgt spid="6"/>
                                        </p:tgtEl>
                                        <p:attrNameLst>
                                          <p:attrName>ppt_x</p:attrName>
                                          <p:attrName>ppt_y</p:attrName>
                                        </p:attrNameLst>
                                      </p:cBhvr>
                                      <p:rCtr x="-7656" y="-10671"/>
                                    </p:animMotion>
                                  </p:childTnLst>
                                </p:cTn>
                              </p:par>
                              <p:par>
                                <p:cTn id="78" presetID="6" presetClass="emph" presetSubtype="0" fill="hold" grpId="2" nodeType="withEffect">
                                  <p:stCondLst>
                                    <p:cond delay="0"/>
                                  </p:stCondLst>
                                  <p:childTnLst>
                                    <p:animScale>
                                      <p:cBhvr>
                                        <p:cTn id="79" dur="2000" fill="hold"/>
                                        <p:tgtEl>
                                          <p:spTgt spid="6"/>
                                        </p:tgtEl>
                                      </p:cBhvr>
                                      <p:by x="123000" y="123000"/>
                                    </p:animScale>
                                  </p:childTnLst>
                                </p:cTn>
                              </p:par>
                              <p:par>
                                <p:cTn id="80" presetID="10" presetClass="exit" presetSubtype="0" fill="hold" grpId="1" nodeType="withEffect">
                                  <p:stCondLst>
                                    <p:cond delay="0"/>
                                  </p:stCondLst>
                                  <p:childTnLst>
                                    <p:animEffect transition="out" filter="fade">
                                      <p:cBhvr>
                                        <p:cTn id="81" dur="1250"/>
                                        <p:tgtEl>
                                          <p:spTgt spid="2"/>
                                        </p:tgtEl>
                                      </p:cBhvr>
                                    </p:animEffect>
                                    <p:set>
                                      <p:cBhvr>
                                        <p:cTn id="82" dur="1" fill="hold">
                                          <p:stCondLst>
                                            <p:cond delay="1249"/>
                                          </p:stCondLst>
                                        </p:cTn>
                                        <p:tgtEl>
                                          <p:spTgt spid="2"/>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4"/>
                                        </p:tgtEl>
                                      </p:cBhvr>
                                    </p:animEffect>
                                    <p:set>
                                      <p:cBhvr>
                                        <p:cTn id="85" dur="1" fill="hold">
                                          <p:stCondLst>
                                            <p:cond delay="499"/>
                                          </p:stCondLst>
                                        </p:cTn>
                                        <p:tgtEl>
                                          <p:spTgt spid="4"/>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15"/>
                                        </p:tgtEl>
                                      </p:cBhvr>
                                    </p:animEffect>
                                    <p:set>
                                      <p:cBhvr>
                                        <p:cTn id="100" dur="1" fill="hold">
                                          <p:stCondLst>
                                            <p:cond delay="499"/>
                                          </p:stCondLst>
                                        </p:cTn>
                                        <p:tgtEl>
                                          <p:spTgt spid="15"/>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16"/>
                                        </p:tgtEl>
                                      </p:cBhvr>
                                    </p:animEffect>
                                    <p:set>
                                      <p:cBhvr>
                                        <p:cTn id="103" dur="1" fill="hold">
                                          <p:stCondLst>
                                            <p:cond delay="499"/>
                                          </p:stCondLst>
                                        </p:cTn>
                                        <p:tgtEl>
                                          <p:spTgt spid="16"/>
                                        </p:tgtEl>
                                        <p:attrNameLst>
                                          <p:attrName>style.visibility</p:attrName>
                                        </p:attrNameLst>
                                      </p:cBhvr>
                                      <p:to>
                                        <p:strVal val="hidden"/>
                                      </p:to>
                                    </p:set>
                                  </p:childTnLst>
                                </p:cTn>
                              </p:par>
                              <p:par>
                                <p:cTn id="104" presetID="10" presetClass="exit" presetSubtype="0" fill="hold" grpId="2" nodeType="withEffect">
                                  <p:stCondLst>
                                    <p:cond delay="0"/>
                                  </p:stCondLst>
                                  <p:iterate type="lt">
                                    <p:tmPct val="0"/>
                                  </p:iterate>
                                  <p:childTnLst>
                                    <p:animEffect transition="out" filter="fade">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7"/>
                                        </p:tgtEl>
                                      </p:cBhvr>
                                    </p:animEffect>
                                    <p:set>
                                      <p:cBhvr>
                                        <p:cTn id="109" dur="1" fill="hold">
                                          <p:stCondLst>
                                            <p:cond delay="499"/>
                                          </p:stCondLst>
                                        </p:cTn>
                                        <p:tgtEl>
                                          <p:spTgt spid="17"/>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8"/>
                                        </p:tgtEl>
                                      </p:cBhvr>
                                    </p:animEffect>
                                    <p:set>
                                      <p:cBhvr>
                                        <p:cTn id="112" dur="1" fill="hold">
                                          <p:stCondLst>
                                            <p:cond delay="499"/>
                                          </p:stCondLst>
                                        </p:cTn>
                                        <p:tgtEl>
                                          <p:spTgt spid="18"/>
                                        </p:tgtEl>
                                        <p:attrNameLst>
                                          <p:attrName>style.visibility</p:attrName>
                                        </p:attrNameLst>
                                      </p:cBhvr>
                                      <p:to>
                                        <p:strVal val="hidden"/>
                                      </p:to>
                                    </p:set>
                                  </p:childTnLst>
                                </p:cTn>
                              </p:par>
                              <p:par>
                                <p:cTn id="113" presetID="22" presetClass="entr" presetSubtype="4" fill="hold" grpId="0" nodeType="withEffect">
                                  <p:stCondLst>
                                    <p:cond delay="750"/>
                                  </p:stCondLst>
                                  <p:childTnLst>
                                    <p:set>
                                      <p:cBhvr>
                                        <p:cTn id="114" dur="1" fill="hold">
                                          <p:stCondLst>
                                            <p:cond delay="0"/>
                                          </p:stCondLst>
                                        </p:cTn>
                                        <p:tgtEl>
                                          <p:spTgt spid="13"/>
                                        </p:tgtEl>
                                        <p:attrNameLst>
                                          <p:attrName>style.visibility</p:attrName>
                                        </p:attrNameLst>
                                      </p:cBhvr>
                                      <p:to>
                                        <p:strVal val="visible"/>
                                      </p:to>
                                    </p:set>
                                    <p:animEffect transition="in" filter="wipe(down)">
                                      <p:cBhvr>
                                        <p:cTn id="115" dur="750"/>
                                        <p:tgtEl>
                                          <p:spTgt spid="13"/>
                                        </p:tgtEl>
                                      </p:cBhvr>
                                    </p:animEffect>
                                  </p:childTnLst>
                                </p:cTn>
                              </p:par>
                            </p:childTnLst>
                          </p:cTn>
                        </p:par>
                        <p:par>
                          <p:cTn id="116" fill="hold">
                            <p:stCondLst>
                              <p:cond delay="2000"/>
                            </p:stCondLst>
                            <p:childTnLst>
                              <p:par>
                                <p:cTn id="117" presetID="10" presetClass="exit" presetSubtype="0" fill="hold" grpId="1" nodeType="afterEffect">
                                  <p:stCondLst>
                                    <p:cond delay="0"/>
                                  </p:stCondLst>
                                  <p:childTnLst>
                                    <p:animEffect transition="out" filter="fade">
                                      <p:cBhvr>
                                        <p:cTn id="118" dur="1000"/>
                                        <p:tgtEl>
                                          <p:spTgt spid="13"/>
                                        </p:tgtEl>
                                      </p:cBhvr>
                                    </p:animEffect>
                                    <p:set>
                                      <p:cBhvr>
                                        <p:cTn id="119"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7" grpId="0"/>
      <p:bldP spid="7" grpId="1"/>
      <p:bldP spid="7" grpId="2"/>
      <p:bldP spid="8" grpId="0"/>
      <p:bldP spid="8" grpId="1"/>
      <p:bldP spid="8" grpId="2"/>
      <p:bldP spid="15" grpId="0"/>
      <p:bldP spid="15" grpId="1"/>
      <p:bldP spid="15" grpId="2"/>
      <p:bldP spid="16" grpId="0"/>
      <p:bldP spid="16" grpId="1"/>
      <p:bldP spid="16" grpId="2"/>
      <p:bldP spid="2" grpId="0"/>
      <p:bldP spid="2" grpId="1"/>
      <p:bldP spid="2" grpId="2"/>
      <p:bldP spid="6" grpId="0"/>
      <p:bldP spid="6" grpId="1"/>
      <p:bldP spid="6" grpId="2"/>
      <p:bldP spid="6" grpId="3"/>
      <p:bldP spid="11" grpId="0"/>
      <p:bldP spid="11" grpId="1"/>
      <p:bldP spid="12" grpId="0"/>
      <p:bldP spid="12" grpId="1"/>
      <p:bldP spid="13" grpId="0"/>
      <p:bldP spid="13" grpId="1"/>
      <p:bldP spid="14" grpId="0"/>
      <p:bldP spid="14" grpId="1"/>
      <p:bldP spid="14" grpId="2"/>
      <p:bldP spid="17" grpId="0"/>
      <p:bldP spid="17" grpId="1"/>
      <p:bldP spid="18" grpId="0"/>
      <p:bldP spid="18"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1529"/>
          <a:stretch/>
        </p:blipFill>
        <p:spPr>
          <a:xfrm>
            <a:off x="0" y="0"/>
            <a:ext cx="9144000" cy="6858000"/>
          </a:xfrm>
          <a:prstGeom prst="rect">
            <a:avLst/>
          </a:prstGeom>
        </p:spPr>
      </p:pic>
      <p:sp>
        <p:nvSpPr>
          <p:cNvPr id="2" name="Title 1"/>
          <p:cNvSpPr>
            <a:spLocks noGrp="1"/>
          </p:cNvSpPr>
          <p:nvPr>
            <p:ph type="title"/>
          </p:nvPr>
        </p:nvSpPr>
        <p:spPr>
          <a:xfrm>
            <a:off x="381000" y="1143000"/>
            <a:ext cx="8382000" cy="4495800"/>
          </a:xfrm>
        </p:spPr>
        <p:txBody>
          <a:bodyPr>
            <a:normAutofit/>
          </a:bodyPr>
          <a:lstStyle/>
          <a:p>
            <a:r>
              <a:rPr lang="en-US" b="1" dirty="0"/>
              <a:t>"</a:t>
            </a:r>
            <a:r>
              <a:rPr lang="en-US" b="1" dirty="0">
                <a:solidFill>
                  <a:schemeClr val="bg1"/>
                </a:solidFill>
                <a:effectLst>
                  <a:glow rad="101600">
                    <a:schemeClr val="tx1"/>
                  </a:glow>
                </a:effectLst>
              </a:rPr>
              <a:t>I am the living bread which came down from heaven. If anyone eats of this bread, he will live forever; and the bread that I shall give is My flesh, which I shall give for the life of the world." </a:t>
            </a:r>
            <a:r>
              <a:rPr lang="en-US" sz="3200" b="1" i="1" dirty="0">
                <a:solidFill>
                  <a:schemeClr val="bg1"/>
                </a:solidFill>
                <a:effectLst>
                  <a:glow rad="101600">
                    <a:schemeClr val="tx1"/>
                  </a:glow>
                </a:effectLst>
              </a:rPr>
              <a:t>— John 6:51</a:t>
            </a:r>
            <a:r>
              <a:rPr lang="en-US" sz="3200" b="1" dirty="0">
                <a:solidFill>
                  <a:schemeClr val="bg1"/>
                </a:solidFill>
                <a:effectLst>
                  <a:glow rad="101600">
                    <a:schemeClr val="tx1"/>
                  </a:glow>
                </a:effectLst>
              </a:rPr>
              <a:t> </a:t>
            </a:r>
          </a:p>
        </p:txBody>
      </p:sp>
      <p:sp>
        <p:nvSpPr>
          <p:cNvPr id="4" name="Title 1"/>
          <p:cNvSpPr txBox="1">
            <a:spLocks/>
          </p:cNvSpPr>
          <p:nvPr/>
        </p:nvSpPr>
        <p:spPr>
          <a:xfrm>
            <a:off x="2667000" y="1238250"/>
            <a:ext cx="3200400" cy="9715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FF00"/>
                  </a:solidFill>
                </a:ln>
                <a:solidFill>
                  <a:srgbClr val="FF0000"/>
                </a:solidFill>
                <a:effectLst/>
              </a:rPr>
              <a:t>living bread</a:t>
            </a:r>
          </a:p>
        </p:txBody>
      </p:sp>
      <p:sp>
        <p:nvSpPr>
          <p:cNvPr id="5" name="Title 1"/>
          <p:cNvSpPr txBox="1">
            <a:spLocks/>
          </p:cNvSpPr>
          <p:nvPr/>
        </p:nvSpPr>
        <p:spPr>
          <a:xfrm>
            <a:off x="2514600" y="1219200"/>
            <a:ext cx="18288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rgbClr val="FF0000"/>
                </a:solidFill>
                <a:effectLst/>
              </a:rPr>
              <a:t> </a:t>
            </a:r>
            <a:r>
              <a:rPr lang="en-US" b="1" dirty="0">
                <a:solidFill>
                  <a:srgbClr val="FF0000"/>
                </a:solidFill>
                <a:effectLst/>
              </a:rPr>
              <a:t> </a:t>
            </a:r>
            <a:r>
              <a:rPr lang="en-US" b="1" dirty="0">
                <a:solidFill>
                  <a:schemeClr val="bg1"/>
                </a:solidFill>
                <a:effectLst>
                  <a:glow rad="63500">
                    <a:schemeClr val="tx1"/>
                  </a:glow>
                </a:effectLst>
              </a:rPr>
              <a:t>living</a:t>
            </a:r>
          </a:p>
        </p:txBody>
      </p:sp>
      <p:sp>
        <p:nvSpPr>
          <p:cNvPr id="6" name="Rectangle 2">
            <a:extLst>
              <a:ext uri="{FF2B5EF4-FFF2-40B4-BE49-F238E27FC236}">
                <a16:creationId xmlns:a16="http://schemas.microsoft.com/office/drawing/2014/main" id="{A0D5C646-5358-43A2-B3C4-3B8893CE2858}"/>
              </a:ext>
            </a:extLst>
          </p:cNvPr>
          <p:cNvSpPr txBox="1">
            <a:spLocks noChangeArrowheads="1"/>
          </p:cNvSpPr>
          <p:nvPr/>
        </p:nvSpPr>
        <p:spPr bwMode="auto">
          <a:xfrm>
            <a:off x="2666267" y="1335168"/>
            <a:ext cx="3221666" cy="757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D7AE85"/>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living bread</a:t>
            </a:r>
            <a:endParaRPr kumimoji="0" lang="en-US" altLang="en-US" sz="4400" b="1" i="1" u="none" strike="noStrike" kern="0" cap="none" spc="0" normalizeH="0" baseline="0" noProof="0" dirty="0">
              <a:ln w="3175" cmpd="sng">
                <a:solidFill>
                  <a:srgbClr val="FFFFFF"/>
                </a:solidFill>
                <a:prstDash val="solid"/>
                <a:miter lim="800000"/>
              </a:ln>
              <a:solidFill>
                <a:srgbClr val="D7AE85"/>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9" name="SpotlightShape1_rendered">
            <a:extLst>
              <a:ext uri="{FF2B5EF4-FFF2-40B4-BE49-F238E27FC236}">
                <a16:creationId xmlns:a16="http://schemas.microsoft.com/office/drawing/2014/main" id="{F275A1B6-695E-43B6-9450-263D5225DA14}"/>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26283141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4.44444E-6 L 0.33819 -0.2081 " pathEditMode="relative" rAng="0" ptsTypes="AA">
                                      <p:cBhvr>
                                        <p:cTn id="10" dur="1000" spd="-100000" fill="hold"/>
                                        <p:tgtEl>
                                          <p:spTgt spid="2"/>
                                        </p:tgtEl>
                                        <p:attrNameLst>
                                          <p:attrName>ppt_x</p:attrName>
                                          <p:attrName>ppt_y</p:attrName>
                                        </p:attrNameLst>
                                      </p:cBhvr>
                                      <p:rCtr x="16910" y="-10417"/>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par>
                                <p:cTn id="35" presetID="10" presetClass="entr" presetSubtype="0" fill="hold" grpId="0" nodeType="withEffect">
                                  <p:stCondLst>
                                    <p:cond delay="25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00"/>
                                        <p:tgtEl>
                                          <p:spTgt spid="5"/>
                                        </p:tgtEl>
                                      </p:cBhvr>
                                    </p:animEffect>
                                  </p:childTnLst>
                                </p:cTn>
                              </p:par>
                              <p:par>
                                <p:cTn id="38" presetID="6" presetClass="emph" presetSubtype="0" fill="hold" grpId="2" nodeType="withEffect">
                                  <p:stCondLst>
                                    <p:cond delay="250"/>
                                  </p:stCondLst>
                                  <p:childTnLst>
                                    <p:animScale>
                                      <p:cBhvr>
                                        <p:cTn id="39" dur="2250" fill="hold"/>
                                        <p:tgtEl>
                                          <p:spTgt spid="5"/>
                                        </p:tgtEl>
                                      </p:cBhvr>
                                      <p:by x="82000" y="82000"/>
                                    </p:animScale>
                                  </p:childTnLst>
                                </p:cTn>
                              </p:par>
                              <p:par>
                                <p:cTn id="40" presetID="0" presetClass="path" presetSubtype="0" accel="50000" decel="50000" fill="hold" grpId="3" nodeType="withEffect">
                                  <p:stCondLst>
                                    <p:cond delay="250"/>
                                  </p:stCondLst>
                                  <p:childTnLst>
                                    <p:animMotion origin="layout" path="M 5.55112E-17 0 L 0.00139 0.68194 " pathEditMode="relative" rAng="0" ptsTypes="AA">
                                      <p:cBhvr>
                                        <p:cTn id="41" dur="2250" fill="hold"/>
                                        <p:tgtEl>
                                          <p:spTgt spid="5"/>
                                        </p:tgtEl>
                                        <p:attrNameLst>
                                          <p:attrName>ppt_x</p:attrName>
                                          <p:attrName>ppt_y</p:attrName>
                                        </p:attrNameLst>
                                      </p:cBhvr>
                                      <p:rCtr x="69" y="34097"/>
                                    </p:animMotion>
                                  </p:childTnLst>
                                </p:cTn>
                              </p:par>
                              <p:par>
                                <p:cTn id="42" presetID="10" presetClass="exit" presetSubtype="0" fill="hold" grpId="1" nodeType="withEffect">
                                  <p:stCondLst>
                                    <p:cond delay="250"/>
                                  </p:stCondLst>
                                  <p:childTnLst>
                                    <p:animEffect transition="out" filter="fade">
                                      <p:cBhvr>
                                        <p:cTn id="43" dur="1250"/>
                                        <p:tgtEl>
                                          <p:spTgt spid="2"/>
                                        </p:tgtEl>
                                      </p:cBhvr>
                                    </p:animEffect>
                                    <p:set>
                                      <p:cBhvr>
                                        <p:cTn id="44" dur="1" fill="hold">
                                          <p:stCondLst>
                                            <p:cond delay="1249"/>
                                          </p:stCondLst>
                                        </p:cTn>
                                        <p:tgtEl>
                                          <p:spTgt spid="2"/>
                                        </p:tgtEl>
                                        <p:attrNameLst>
                                          <p:attrName>style.visibility</p:attrName>
                                        </p:attrNameLst>
                                      </p:cBhvr>
                                      <p:to>
                                        <p:strVal val="hidden"/>
                                      </p:to>
                                    </p:set>
                                  </p:childTnLst>
                                </p:cTn>
                              </p:par>
                              <p:par>
                                <p:cTn id="45" presetID="10" presetClass="exit" presetSubtype="0" fill="hold" grpId="1" nodeType="withEffect">
                                  <p:stCondLst>
                                    <p:cond delay="25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2" nodeType="withEffect">
                                  <p:stCondLst>
                                    <p:cond delay="250"/>
                                  </p:stCondLst>
                                  <p:childTnLst>
                                    <p:animEffect transition="out" filter="fade">
                                      <p:cBhvr>
                                        <p:cTn id="49" dur="250"/>
                                        <p:tgtEl>
                                          <p:spTgt spid="4"/>
                                        </p:tgtEl>
                                      </p:cBhvr>
                                    </p:animEffect>
                                    <p:set>
                                      <p:cBhvr>
                                        <p:cTn id="50"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0"/>
      <p:bldP spid="4" grpId="1"/>
      <p:bldP spid="4" grpId="2"/>
      <p:bldP spid="5" grpId="0"/>
      <p:bldP spid="5" grpId="1"/>
      <p:bldP spid="5" grpId="2"/>
      <p:bldP spid="5" grpId="3"/>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1213" r="11765"/>
          <a:stretch/>
        </p:blipFill>
        <p:spPr>
          <a:xfrm>
            <a:off x="0" y="0"/>
            <a:ext cx="9144000" cy="6858000"/>
          </a:xfrm>
          <a:prstGeom prst="rect">
            <a:avLst/>
          </a:prstGeom>
        </p:spPr>
      </p:pic>
      <p:sp>
        <p:nvSpPr>
          <p:cNvPr id="4" name="Title 1"/>
          <p:cNvSpPr txBox="1">
            <a:spLocks/>
          </p:cNvSpPr>
          <p:nvPr/>
        </p:nvSpPr>
        <p:spPr>
          <a:xfrm>
            <a:off x="2667000" y="5981700"/>
            <a:ext cx="2973729" cy="8763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a:solidFill>
                    <a:srgbClr val="FFFF00"/>
                  </a:solidFill>
                </a:ln>
                <a:solidFill>
                  <a:srgbClr val="FF0000"/>
                </a:solidFill>
                <a:effectLst/>
              </a:rPr>
              <a:t>living water</a:t>
            </a:r>
          </a:p>
        </p:txBody>
      </p:sp>
      <p:sp>
        <p:nvSpPr>
          <p:cNvPr id="2" name="Title 1"/>
          <p:cNvSpPr>
            <a:spLocks noGrp="1"/>
          </p:cNvSpPr>
          <p:nvPr>
            <p:ph type="title"/>
          </p:nvPr>
        </p:nvSpPr>
        <p:spPr>
          <a:xfrm>
            <a:off x="381000" y="152400"/>
            <a:ext cx="8382000" cy="6477000"/>
          </a:xfrm>
        </p:spPr>
        <p:txBody>
          <a:bodyPr>
            <a:noAutofit/>
          </a:bodyPr>
          <a:lstStyle/>
          <a:p>
            <a:r>
              <a:rPr lang="en-US" sz="3600" b="1" dirty="0">
                <a:solidFill>
                  <a:schemeClr val="bg1"/>
                </a:solidFill>
                <a:effectLst>
                  <a:glow rad="101600">
                    <a:schemeClr val="tx1"/>
                  </a:glow>
                </a:effectLst>
              </a:rPr>
              <a:t>A woman of Samaria came to draw water. Jesus said to her, "Give Me a drink." For His disciples had gone away into the city to buy food. Then the woman of Samaria said to Him, "How is it that You, being a Jew, ask a drink from me, a Samaritan woman?" For Jews have no dealings with Samaritans. Jesus answered and said to her, "If you knew the gift of God, and who it is who says to you, 'Give Me a drink,' you would have asked Him, and He would have given you living water." </a:t>
            </a:r>
            <a:r>
              <a:rPr lang="en-US" sz="3200" b="1" i="1" dirty="0">
                <a:solidFill>
                  <a:schemeClr val="bg1"/>
                </a:solidFill>
                <a:effectLst>
                  <a:glow rad="101600">
                    <a:schemeClr val="tx1"/>
                  </a:glow>
                </a:effectLst>
              </a:rPr>
              <a:t>— John 4:7-10</a:t>
            </a:r>
            <a:r>
              <a:rPr lang="en-US" sz="3200" b="1" dirty="0">
                <a:solidFill>
                  <a:schemeClr val="bg1"/>
                </a:solidFill>
                <a:effectLst>
                  <a:glow rad="101600">
                    <a:schemeClr val="tx1"/>
                  </a:glow>
                </a:effectLst>
              </a:rPr>
              <a:t> </a:t>
            </a:r>
          </a:p>
        </p:txBody>
      </p:sp>
      <p:sp>
        <p:nvSpPr>
          <p:cNvPr id="6" name="Title 1"/>
          <p:cNvSpPr txBox="1">
            <a:spLocks/>
          </p:cNvSpPr>
          <p:nvPr/>
        </p:nvSpPr>
        <p:spPr>
          <a:xfrm>
            <a:off x="2362200" y="5867400"/>
            <a:ext cx="22098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solidFill>
                  <a:srgbClr val="FF0000"/>
                </a:solidFill>
                <a:effectLst/>
              </a:rPr>
              <a:t> </a:t>
            </a:r>
            <a:r>
              <a:rPr lang="en-US" sz="3800" b="1" dirty="0">
                <a:solidFill>
                  <a:srgbClr val="FF0000"/>
                </a:solidFill>
                <a:effectLst/>
              </a:rPr>
              <a:t> </a:t>
            </a:r>
            <a:r>
              <a:rPr lang="en-US" sz="3600" b="1" dirty="0">
                <a:solidFill>
                  <a:schemeClr val="bg1"/>
                </a:solidFill>
                <a:effectLst>
                  <a:glow rad="63500">
                    <a:schemeClr val="tx1"/>
                  </a:glow>
                </a:effectLst>
              </a:rPr>
              <a:t>living</a:t>
            </a:r>
          </a:p>
        </p:txBody>
      </p:sp>
      <p:sp>
        <p:nvSpPr>
          <p:cNvPr id="5" name="Title 1"/>
          <p:cNvSpPr txBox="1">
            <a:spLocks/>
          </p:cNvSpPr>
          <p:nvPr/>
        </p:nvSpPr>
        <p:spPr>
          <a:xfrm>
            <a:off x="2438400" y="5867400"/>
            <a:ext cx="3202329"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FF0000"/>
                </a:solidFill>
                <a:effectLst/>
              </a:rPr>
              <a:t> </a:t>
            </a:r>
            <a:r>
              <a:rPr lang="en-US" sz="4700" b="1" dirty="0">
                <a:solidFill>
                  <a:srgbClr val="FF0000"/>
                </a:solidFill>
                <a:effectLst/>
              </a:rPr>
              <a:t> </a:t>
            </a:r>
            <a:r>
              <a:rPr lang="en-US" sz="3600" b="1" dirty="0">
                <a:solidFill>
                  <a:schemeClr val="bg1"/>
                </a:solidFill>
                <a:effectLst>
                  <a:glow rad="63500">
                    <a:schemeClr val="tx1"/>
                  </a:glow>
                </a:effectLst>
              </a:rPr>
              <a:t>living water</a:t>
            </a:r>
          </a:p>
        </p:txBody>
      </p:sp>
      <p:sp>
        <p:nvSpPr>
          <p:cNvPr id="7" name="Title 1"/>
          <p:cNvSpPr txBox="1">
            <a:spLocks/>
          </p:cNvSpPr>
          <p:nvPr/>
        </p:nvSpPr>
        <p:spPr>
          <a:xfrm>
            <a:off x="1981200" y="6019800"/>
            <a:ext cx="3810000" cy="10668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00B0F0"/>
                </a:solidFill>
                <a:effectLst/>
              </a:rPr>
              <a:t>  </a:t>
            </a:r>
            <a:r>
              <a:rPr lang="en-US" sz="4000" b="1" dirty="0">
                <a:solidFill>
                  <a:schemeClr val="accent2">
                    <a:lumMod val="75000"/>
                  </a:schemeClr>
                </a:solidFill>
                <a:effectLst>
                  <a:glow rad="63500">
                    <a:schemeClr val="bg1"/>
                  </a:glow>
                </a:effectLst>
              </a:rPr>
              <a:t>From the Rock</a:t>
            </a:r>
          </a:p>
        </p:txBody>
      </p:sp>
      <p:sp>
        <p:nvSpPr>
          <p:cNvPr id="8" name="Title 1"/>
          <p:cNvSpPr txBox="1">
            <a:spLocks/>
          </p:cNvSpPr>
          <p:nvPr/>
        </p:nvSpPr>
        <p:spPr>
          <a:xfrm rot="21159439">
            <a:off x="2574918" y="338774"/>
            <a:ext cx="4013246" cy="941625"/>
          </a:xfrm>
          <a:prstGeom prst="rect">
            <a:avLst/>
          </a:prstGeom>
        </p:spPr>
        <p:txBody>
          <a:bodyPr vert="horz" lIns="91440" tIns="45720" rIns="91440" bIns="45720" rtlCol="0" anchor="ctr">
            <a:prstTxWarp prst="textCurveUp">
              <a:avLst/>
            </a:prstTxWarp>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00B0F0"/>
                </a:solidFill>
                <a:effectLst/>
              </a:rPr>
              <a:t>  </a:t>
            </a:r>
            <a:r>
              <a:rPr lang="en-US" sz="2400" b="1" dirty="0">
                <a:solidFill>
                  <a:srgbClr val="FF9933"/>
                </a:solidFill>
                <a:effectLst>
                  <a:glow rad="76200">
                    <a:schemeClr val="bg1"/>
                  </a:glow>
                </a:effectLst>
              </a:rPr>
              <a:t>For the Tree of Life</a:t>
            </a:r>
          </a:p>
        </p:txBody>
      </p:sp>
      <p:sp>
        <p:nvSpPr>
          <p:cNvPr id="9" name="Title 1"/>
          <p:cNvSpPr txBox="1">
            <a:spLocks/>
          </p:cNvSpPr>
          <p:nvPr/>
        </p:nvSpPr>
        <p:spPr>
          <a:xfrm>
            <a:off x="1354238" y="2590800"/>
            <a:ext cx="1617562" cy="1524000"/>
          </a:xfrm>
          <a:prstGeom prst="rect">
            <a:avLst/>
          </a:prstGeom>
        </p:spPr>
        <p:txBody>
          <a:bodyPr vert="horz" lIns="91440" tIns="45720" rIns="91440" bIns="45720" rtlCol="0" anchor="ctr">
            <a:normAutofit fontScale="92500" lnSpcReduction="20000"/>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FF0000"/>
                </a:solidFill>
                <a:effectLst>
                  <a:glow rad="76200">
                    <a:schemeClr val="bg1"/>
                  </a:glow>
                </a:effectLst>
              </a:rPr>
              <a:t>Drink</a:t>
            </a:r>
          </a:p>
          <a:p>
            <a:r>
              <a:rPr lang="en-US" sz="4000" b="1" dirty="0">
                <a:solidFill>
                  <a:srgbClr val="FF0000"/>
                </a:solidFill>
                <a:effectLst>
                  <a:glow rad="76200">
                    <a:schemeClr val="bg1"/>
                  </a:glow>
                </a:effectLst>
              </a:rPr>
              <a:t>Truth</a:t>
            </a:r>
          </a:p>
          <a:p>
            <a:r>
              <a:rPr lang="en-US" sz="4000" b="1" dirty="0">
                <a:solidFill>
                  <a:srgbClr val="FF0000"/>
                </a:solidFill>
                <a:effectLst>
                  <a:glow rad="76200">
                    <a:schemeClr val="bg1"/>
                  </a:glow>
                </a:effectLst>
              </a:rPr>
              <a:t>Food</a:t>
            </a:r>
          </a:p>
        </p:txBody>
      </p:sp>
      <p:sp>
        <p:nvSpPr>
          <p:cNvPr id="10" name="Heart 9"/>
          <p:cNvSpPr/>
          <p:nvPr/>
        </p:nvSpPr>
        <p:spPr bwMode="auto">
          <a:xfrm>
            <a:off x="7543800" y="3886200"/>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12" name="Rectangle 2">
            <a:extLst>
              <a:ext uri="{FF2B5EF4-FFF2-40B4-BE49-F238E27FC236}">
                <a16:creationId xmlns:a16="http://schemas.microsoft.com/office/drawing/2014/main" id="{DBBCBB26-720B-4392-B49A-EA2BB44548E1}"/>
              </a:ext>
            </a:extLst>
          </p:cNvPr>
          <p:cNvSpPr txBox="1">
            <a:spLocks noChangeArrowheads="1"/>
          </p:cNvSpPr>
          <p:nvPr/>
        </p:nvSpPr>
        <p:spPr bwMode="auto">
          <a:xfrm>
            <a:off x="2878230" y="6042352"/>
            <a:ext cx="2546257" cy="746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00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living water</a:t>
            </a:r>
            <a:endParaRPr kumimoji="0" lang="en-US" altLang="en-US" sz="3600" b="1" i="1" u="none" strike="noStrike" kern="0" cap="none" spc="0" normalizeH="0" baseline="0" noProof="0" dirty="0">
              <a:ln w="3175" cmpd="sng">
                <a:solidFill>
                  <a:srgbClr val="00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283141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00"/>
                                        <p:tgtEl>
                                          <p:spTgt spid="5"/>
                                        </p:tgtEl>
                                      </p:cBhvr>
                                    </p:animEffect>
                                  </p:childTnLst>
                                </p:cTn>
                              </p:par>
                              <p:par>
                                <p:cTn id="30" presetID="6" presetClass="emph" presetSubtype="0" fill="hold" grpId="2" nodeType="withEffect">
                                  <p:stCondLst>
                                    <p:cond delay="0"/>
                                  </p:stCondLst>
                                  <p:childTnLst>
                                    <p:animScale>
                                      <p:cBhvr>
                                        <p:cTn id="31" dur="2000" fill="hold"/>
                                        <p:tgtEl>
                                          <p:spTgt spid="5"/>
                                        </p:tgtEl>
                                      </p:cBhvr>
                                      <p:by x="94250" y="94250"/>
                                    </p:animScale>
                                  </p:childTnLst>
                                </p:cTn>
                              </p:par>
                              <p:par>
                                <p:cTn id="32" presetID="0" presetClass="path" presetSubtype="0" accel="50000" decel="50000" fill="hold" grpId="3" nodeType="withEffect">
                                  <p:stCondLst>
                                    <p:cond delay="0"/>
                                  </p:stCondLst>
                                  <p:childTnLst>
                                    <p:animMotion origin="layout" path="M 3.33333E-6 -0.00023 L 0.27205 -0.72384 " pathEditMode="relative" rAng="0" ptsTypes="AA">
                                      <p:cBhvr>
                                        <p:cTn id="33" dur="2000" fill="hold"/>
                                        <p:tgtEl>
                                          <p:spTgt spid="5"/>
                                        </p:tgtEl>
                                        <p:attrNameLst>
                                          <p:attrName>ppt_x</p:attrName>
                                          <p:attrName>ppt_y</p:attrName>
                                        </p:attrNameLst>
                                      </p:cBhvr>
                                      <p:rCtr x="13594" y="-36181"/>
                                    </p:animMotion>
                                  </p:childTnLst>
                                </p:cTn>
                              </p:par>
                              <p:par>
                                <p:cTn id="34" presetID="10" presetClass="exit" presetSubtype="0" fill="hold" grpId="1" nodeType="withEffect">
                                  <p:stCondLst>
                                    <p:cond delay="0"/>
                                  </p:stCondLst>
                                  <p:childTnLst>
                                    <p:animEffect transition="out" filter="fade">
                                      <p:cBhvr>
                                        <p:cTn id="35" dur="1250"/>
                                        <p:tgtEl>
                                          <p:spTgt spid="2"/>
                                        </p:tgtEl>
                                      </p:cBhvr>
                                    </p:animEffect>
                                    <p:set>
                                      <p:cBhvr>
                                        <p:cTn id="36" dur="1" fill="hold">
                                          <p:stCondLst>
                                            <p:cond delay="1249"/>
                                          </p:stCondLst>
                                        </p:cTn>
                                        <p:tgtEl>
                                          <p:spTgt spid="2"/>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0" presetClass="path" presetSubtype="0" accel="50000" decel="50000" fill="hold" grpId="2" nodeType="clickEffect">
                                  <p:stCondLst>
                                    <p:cond delay="0"/>
                                  </p:stCondLst>
                                  <p:childTnLst>
                                    <p:animMotion origin="layout" path="M 0 0 L 0.625 0.12211 " pathEditMode="relative" ptsTypes="AA">
                                      <p:cBhvr>
                                        <p:cTn id="62" dur="1750" fill="hold"/>
                                        <p:tgtEl>
                                          <p:spTgt spid="9"/>
                                        </p:tgtEl>
                                        <p:attrNameLst>
                                          <p:attrName>ppt_x</p:attrName>
                                          <p:attrName>ppt_y</p:attrName>
                                        </p:attrNameLst>
                                      </p:cBhvr>
                                    </p:animMotion>
                                  </p:childTnLst>
                                </p:cTn>
                              </p:par>
                              <p:par>
                                <p:cTn id="63" presetID="23" presetClass="exit" presetSubtype="32" fill="hold" grpId="3" nodeType="withEffect">
                                  <p:stCondLst>
                                    <p:cond delay="0"/>
                                  </p:stCondLst>
                                  <p:childTnLst>
                                    <p:anim calcmode="lin" valueType="num">
                                      <p:cBhvr>
                                        <p:cTn id="64" dur="2500"/>
                                        <p:tgtEl>
                                          <p:spTgt spid="9"/>
                                        </p:tgtEl>
                                        <p:attrNameLst>
                                          <p:attrName>ppt_w</p:attrName>
                                        </p:attrNameLst>
                                      </p:cBhvr>
                                      <p:tavLst>
                                        <p:tav tm="0">
                                          <p:val>
                                            <p:strVal val="ppt_w"/>
                                          </p:val>
                                        </p:tav>
                                        <p:tav tm="100000">
                                          <p:val>
                                            <p:fltVal val="0"/>
                                          </p:val>
                                        </p:tav>
                                      </p:tavLst>
                                    </p:anim>
                                    <p:anim calcmode="lin" valueType="num">
                                      <p:cBhvr>
                                        <p:cTn id="65" dur="2500"/>
                                        <p:tgtEl>
                                          <p:spTgt spid="9"/>
                                        </p:tgtEl>
                                        <p:attrNameLst>
                                          <p:attrName>ppt_h</p:attrName>
                                        </p:attrNameLst>
                                      </p:cBhvr>
                                      <p:tavLst>
                                        <p:tav tm="0">
                                          <p:val>
                                            <p:strVal val="ppt_h"/>
                                          </p:val>
                                        </p:tav>
                                        <p:tav tm="100000">
                                          <p:val>
                                            <p:fltVal val="0"/>
                                          </p:val>
                                        </p:tav>
                                      </p:tavLst>
                                    </p:anim>
                                    <p:set>
                                      <p:cBhvr>
                                        <p:cTn id="66" dur="1" fill="hold">
                                          <p:stCondLst>
                                            <p:cond delay="2499"/>
                                          </p:stCondLst>
                                        </p:cTn>
                                        <p:tgtEl>
                                          <p:spTgt spid="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7"/>
                                        </p:tgtEl>
                                      </p:cBhvr>
                                    </p:animEffect>
                                    <p:set>
                                      <p:cBhvr>
                                        <p:cTn id="69" dur="1" fill="hold">
                                          <p:stCondLst>
                                            <p:cond delay="999"/>
                                          </p:stCondLst>
                                        </p:cTn>
                                        <p:tgtEl>
                                          <p:spTgt spid="7"/>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8"/>
                                        </p:tgtEl>
                                      </p:cBhvr>
                                    </p:animEffect>
                                    <p:set>
                                      <p:cBhvr>
                                        <p:cTn id="72" dur="1" fill="hold">
                                          <p:stCondLst>
                                            <p:cond delay="999"/>
                                          </p:stCondLst>
                                        </p:cTn>
                                        <p:tgtEl>
                                          <p:spTgt spid="8"/>
                                        </p:tgtEl>
                                        <p:attrNameLst>
                                          <p:attrName>style.visibility</p:attrName>
                                        </p:attrNameLst>
                                      </p:cBhvr>
                                      <p:to>
                                        <p:strVal val="hidden"/>
                                      </p:to>
                                    </p:set>
                                  </p:childTnLst>
                                </p:cTn>
                              </p:par>
                            </p:childTnLst>
                          </p:cTn>
                        </p:par>
                        <p:par>
                          <p:cTn id="73" fill="hold">
                            <p:stCondLst>
                              <p:cond delay="2500"/>
                            </p:stCondLst>
                            <p:childTnLst>
                              <p:par>
                                <p:cTn id="74" presetID="23" presetClass="entr" presetSubtype="16" fill="hold" grpId="0" nodeType="after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p:cTn id="76" dur="500" fill="hold"/>
                                        <p:tgtEl>
                                          <p:spTgt spid="10"/>
                                        </p:tgtEl>
                                        <p:attrNameLst>
                                          <p:attrName>ppt_w</p:attrName>
                                        </p:attrNameLst>
                                      </p:cBhvr>
                                      <p:tavLst>
                                        <p:tav tm="0">
                                          <p:val>
                                            <p:fltVal val="0"/>
                                          </p:val>
                                        </p:tav>
                                        <p:tav tm="100000">
                                          <p:val>
                                            <p:strVal val="#ppt_w"/>
                                          </p:val>
                                        </p:tav>
                                      </p:tavLst>
                                    </p:anim>
                                    <p:anim calcmode="lin" valueType="num">
                                      <p:cBhvr>
                                        <p:cTn id="77" dur="500" fill="hold"/>
                                        <p:tgtEl>
                                          <p:spTgt spid="10"/>
                                        </p:tgtEl>
                                        <p:attrNameLst>
                                          <p:attrName>ppt_h</p:attrName>
                                        </p:attrNameLst>
                                      </p:cBhvr>
                                      <p:tavLst>
                                        <p:tav tm="0">
                                          <p:val>
                                            <p:fltVal val="0"/>
                                          </p:val>
                                        </p:tav>
                                        <p:tav tm="100000">
                                          <p:val>
                                            <p:strVal val="#ppt_h"/>
                                          </p:val>
                                        </p:tav>
                                      </p:tavLst>
                                    </p:anim>
                                  </p:childTnLst>
                                </p:cTn>
                              </p:par>
                              <p:par>
                                <p:cTn id="78" presetID="23" presetClass="exit" presetSubtype="16" fill="hold" grpId="1" nodeType="withEffect">
                                  <p:stCondLst>
                                    <p:cond delay="480"/>
                                  </p:stCondLst>
                                  <p:childTnLst>
                                    <p:anim calcmode="lin" valueType="num">
                                      <p:cBhvr>
                                        <p:cTn id="79" dur="500"/>
                                        <p:tgtEl>
                                          <p:spTgt spid="10"/>
                                        </p:tgtEl>
                                        <p:attrNameLst>
                                          <p:attrName>ppt_w</p:attrName>
                                        </p:attrNameLst>
                                      </p:cBhvr>
                                      <p:tavLst>
                                        <p:tav tm="0">
                                          <p:val>
                                            <p:strVal val="ppt_w"/>
                                          </p:val>
                                        </p:tav>
                                        <p:tav tm="100000">
                                          <p:val>
                                            <p:strVal val="4*ppt_w"/>
                                          </p:val>
                                        </p:tav>
                                      </p:tavLst>
                                    </p:anim>
                                    <p:anim calcmode="lin" valueType="num">
                                      <p:cBhvr>
                                        <p:cTn id="80" dur="500"/>
                                        <p:tgtEl>
                                          <p:spTgt spid="10"/>
                                        </p:tgtEl>
                                        <p:attrNameLst>
                                          <p:attrName>ppt_h</p:attrName>
                                        </p:attrNameLst>
                                      </p:cBhvr>
                                      <p:tavLst>
                                        <p:tav tm="0">
                                          <p:val>
                                            <p:strVal val="ppt_h"/>
                                          </p:val>
                                        </p:tav>
                                        <p:tav tm="100000">
                                          <p:val>
                                            <p:strVal val="4*ppt_h"/>
                                          </p:val>
                                        </p:tav>
                                      </p:tavLst>
                                    </p:anim>
                                    <p:set>
                                      <p:cBhvr>
                                        <p:cTn id="81" dur="1" fill="hold">
                                          <p:stCondLst>
                                            <p:cond delay="499"/>
                                          </p:stCondLst>
                                        </p:cTn>
                                        <p:tgtEl>
                                          <p:spTgt spid="10"/>
                                        </p:tgtEl>
                                        <p:attrNameLst>
                                          <p:attrName>style.visibility</p:attrName>
                                        </p:attrNameLst>
                                      </p:cBhvr>
                                      <p:to>
                                        <p:strVal val="hidden"/>
                                      </p:to>
                                    </p:set>
                                  </p:childTnLst>
                                </p:cTn>
                              </p:par>
                              <p:par>
                                <p:cTn id="82" presetID="10" presetClass="exit" presetSubtype="0" fill="hold" grpId="2" nodeType="withEffect">
                                  <p:stCondLst>
                                    <p:cond delay="480"/>
                                  </p:stCondLst>
                                  <p:childTnLst>
                                    <p:animEffect transition="out" filter="fade">
                                      <p:cBhvr>
                                        <p:cTn id="83" dur="500"/>
                                        <p:tgtEl>
                                          <p:spTgt spid="10"/>
                                        </p:tgtEl>
                                      </p:cBhvr>
                                    </p:animEffect>
                                    <p:set>
                                      <p:cBhvr>
                                        <p:cTn id="8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 grpId="0"/>
      <p:bldP spid="2" grpId="1"/>
      <p:bldP spid="6" grpId="1"/>
      <p:bldP spid="5" grpId="0"/>
      <p:bldP spid="5" grpId="2"/>
      <p:bldP spid="5" grpId="3"/>
      <p:bldP spid="7" grpId="0"/>
      <p:bldP spid="7" grpId="1"/>
      <p:bldP spid="8" grpId="0"/>
      <p:bldP spid="8" grpId="1"/>
      <p:bldP spid="9" grpId="0"/>
      <p:bldP spid="9" grpId="2"/>
      <p:bldP spid="9" grpId="3"/>
      <p:bldP spid="10" grpId="0" animBg="1"/>
      <p:bldP spid="10" grpId="1" animBg="1"/>
      <p:bldP spid="10" grpId="2" animBg="1"/>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028" r="7638"/>
          <a:stretch/>
        </p:blipFill>
        <p:spPr>
          <a:xfrm>
            <a:off x="0" y="0"/>
            <a:ext cx="9144000" cy="6858000"/>
          </a:xfrm>
          <a:prstGeom prst="rect">
            <a:avLst/>
          </a:prstGeom>
        </p:spPr>
      </p:pic>
      <p:sp>
        <p:nvSpPr>
          <p:cNvPr id="5" name="Title 1"/>
          <p:cNvSpPr txBox="1">
            <a:spLocks/>
          </p:cNvSpPr>
          <p:nvPr/>
        </p:nvSpPr>
        <p:spPr>
          <a:xfrm>
            <a:off x="5181600" y="935830"/>
            <a:ext cx="2897529" cy="104536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ln>
                  <a:solidFill>
                    <a:srgbClr val="FFFF00"/>
                  </a:solidFill>
                </a:ln>
                <a:solidFill>
                  <a:srgbClr val="FF0000"/>
                </a:solidFill>
                <a:effectLst/>
              </a:rPr>
              <a:t>living water</a:t>
            </a:r>
          </a:p>
        </p:txBody>
      </p:sp>
      <p:sp>
        <p:nvSpPr>
          <p:cNvPr id="8" name="Title 1"/>
          <p:cNvSpPr txBox="1">
            <a:spLocks/>
          </p:cNvSpPr>
          <p:nvPr/>
        </p:nvSpPr>
        <p:spPr>
          <a:xfrm>
            <a:off x="4876800" y="5190281"/>
            <a:ext cx="2379650" cy="8295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ln>
                  <a:solidFill>
                    <a:srgbClr val="FFFF00"/>
                  </a:solidFill>
                </a:ln>
                <a:solidFill>
                  <a:srgbClr val="FF0000"/>
                </a:solidFill>
                <a:effectLst/>
              </a:rPr>
              <a:t>fountain</a:t>
            </a:r>
          </a:p>
        </p:txBody>
      </p:sp>
      <p:sp>
        <p:nvSpPr>
          <p:cNvPr id="9" name="Title 1"/>
          <p:cNvSpPr txBox="1">
            <a:spLocks/>
          </p:cNvSpPr>
          <p:nvPr/>
        </p:nvSpPr>
        <p:spPr>
          <a:xfrm>
            <a:off x="4495800" y="5605040"/>
            <a:ext cx="2973729" cy="10243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ln>
                  <a:solidFill>
                    <a:srgbClr val="FFFF00"/>
                  </a:solidFill>
                </a:ln>
                <a:solidFill>
                  <a:srgbClr val="FF0000"/>
                </a:solidFill>
                <a:effectLst/>
              </a:rPr>
              <a:t>everlasting life</a:t>
            </a:r>
          </a:p>
        </p:txBody>
      </p:sp>
      <p:sp>
        <p:nvSpPr>
          <p:cNvPr id="2" name="Title 1"/>
          <p:cNvSpPr>
            <a:spLocks noGrp="1"/>
          </p:cNvSpPr>
          <p:nvPr>
            <p:ph type="title"/>
          </p:nvPr>
        </p:nvSpPr>
        <p:spPr>
          <a:xfrm>
            <a:off x="381000" y="228600"/>
            <a:ext cx="8382000" cy="6477000"/>
          </a:xfrm>
        </p:spPr>
        <p:txBody>
          <a:bodyPr>
            <a:noAutofit/>
          </a:bodyPr>
          <a:lstStyle/>
          <a:p>
            <a:r>
              <a:rPr lang="en-US" sz="3400" b="1" dirty="0">
                <a:solidFill>
                  <a:schemeClr val="bg1"/>
                </a:solidFill>
                <a:effectLst>
                  <a:glow rad="101600">
                    <a:schemeClr val="tx1"/>
                  </a:glow>
                </a:effectLst>
              </a:rPr>
              <a:t>The woman said to Him, "Sir, You have nothing to draw with, and the well is deep. Where then do You get that living water? Are You greater than our father Jacob, who gave us the well, and drank from it himself, as well as his sons and his livestock?" Jesus answered and said to her, "Whoever drinks of this water will thirst again, but whoever drinks of the water that I shall give him will never thirst. But the water that I shall give him will become in him a fountain of water springing up into everlasting life."                   </a:t>
            </a:r>
            <a:r>
              <a:rPr lang="en-US" sz="2800" b="1" i="1" dirty="0">
                <a:solidFill>
                  <a:schemeClr val="bg1"/>
                </a:solidFill>
                <a:effectLst>
                  <a:glow rad="101600">
                    <a:schemeClr val="tx1"/>
                  </a:glow>
                </a:effectLst>
              </a:rPr>
              <a:t>— John 4:11-14</a:t>
            </a:r>
            <a:r>
              <a:rPr lang="en-US" sz="2800" b="1" dirty="0">
                <a:solidFill>
                  <a:schemeClr val="bg1"/>
                </a:solidFill>
                <a:effectLst>
                  <a:glow rad="101600">
                    <a:schemeClr val="tx1"/>
                  </a:glow>
                </a:effectLst>
              </a:rPr>
              <a:t> </a:t>
            </a:r>
          </a:p>
        </p:txBody>
      </p:sp>
      <p:sp>
        <p:nvSpPr>
          <p:cNvPr id="6" name="Title 1"/>
          <p:cNvSpPr txBox="1">
            <a:spLocks/>
          </p:cNvSpPr>
          <p:nvPr/>
        </p:nvSpPr>
        <p:spPr>
          <a:xfrm>
            <a:off x="4953000" y="838200"/>
            <a:ext cx="3126129"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solidFill>
                  <a:srgbClr val="FF0000"/>
                </a:solidFill>
                <a:effectLst/>
              </a:rPr>
              <a:t> </a:t>
            </a:r>
            <a:r>
              <a:rPr lang="en-US" sz="5000" b="1" dirty="0">
                <a:solidFill>
                  <a:srgbClr val="FF0000"/>
                </a:solidFill>
                <a:effectLst/>
              </a:rPr>
              <a:t> </a:t>
            </a:r>
            <a:r>
              <a:rPr lang="en-US" sz="3400" b="1" dirty="0">
                <a:solidFill>
                  <a:schemeClr val="bg1"/>
                </a:solidFill>
                <a:effectLst>
                  <a:glow rad="63500">
                    <a:schemeClr val="tx1"/>
                  </a:glow>
                </a:effectLst>
              </a:rPr>
              <a:t>living water</a:t>
            </a:r>
          </a:p>
        </p:txBody>
      </p:sp>
      <p:sp>
        <p:nvSpPr>
          <p:cNvPr id="11" name="Title 1"/>
          <p:cNvSpPr txBox="1">
            <a:spLocks/>
          </p:cNvSpPr>
          <p:nvPr/>
        </p:nvSpPr>
        <p:spPr>
          <a:xfrm>
            <a:off x="762000" y="4114800"/>
            <a:ext cx="8382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rPr>
              <a:t> </a:t>
            </a:r>
            <a:r>
              <a:rPr lang="en-US" sz="3800" b="1" dirty="0">
                <a:solidFill>
                  <a:srgbClr val="FF0000"/>
                </a:solidFill>
                <a:effectLst/>
              </a:rPr>
              <a:t> </a:t>
            </a:r>
            <a:r>
              <a:rPr lang="en-US" sz="3400" b="1" dirty="0">
                <a:solidFill>
                  <a:schemeClr val="bg1"/>
                </a:solidFill>
                <a:effectLst>
                  <a:glow rad="63500">
                    <a:schemeClr val="tx1"/>
                  </a:glow>
                </a:effectLst>
              </a:rPr>
              <a:t>in</a:t>
            </a:r>
          </a:p>
        </p:txBody>
      </p:sp>
      <p:sp>
        <p:nvSpPr>
          <p:cNvPr id="12" name="Title 1"/>
          <p:cNvSpPr txBox="1">
            <a:spLocks/>
          </p:cNvSpPr>
          <p:nvPr/>
        </p:nvSpPr>
        <p:spPr>
          <a:xfrm>
            <a:off x="7696200" y="5181600"/>
            <a:ext cx="9144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0000"/>
                </a:solidFill>
                <a:effectLst/>
              </a:rPr>
              <a:t> </a:t>
            </a:r>
            <a:r>
              <a:rPr lang="en-US" sz="3900" b="1" dirty="0">
                <a:solidFill>
                  <a:srgbClr val="FF0000"/>
                </a:solidFill>
                <a:effectLst/>
              </a:rPr>
              <a:t> </a:t>
            </a:r>
            <a:r>
              <a:rPr lang="en-US" sz="3400" b="1" dirty="0" err="1">
                <a:solidFill>
                  <a:schemeClr val="bg1"/>
                </a:solidFill>
                <a:effectLst>
                  <a:glow rad="63500">
                    <a:schemeClr val="tx1"/>
                  </a:glow>
                </a:effectLst>
              </a:rPr>
              <a:t>er</a:t>
            </a:r>
            <a:endParaRPr lang="en-US" sz="3400" b="1" dirty="0">
              <a:solidFill>
                <a:schemeClr val="bg1"/>
              </a:solidFill>
              <a:effectLst>
                <a:glow rad="63500">
                  <a:schemeClr val="tx1"/>
                </a:glow>
              </a:effectLst>
            </a:endParaRPr>
          </a:p>
        </p:txBody>
      </p:sp>
      <p:sp>
        <p:nvSpPr>
          <p:cNvPr id="13" name="Title 1"/>
          <p:cNvSpPr txBox="1">
            <a:spLocks/>
          </p:cNvSpPr>
          <p:nvPr/>
        </p:nvSpPr>
        <p:spPr>
          <a:xfrm>
            <a:off x="1219200" y="5638800"/>
            <a:ext cx="914400" cy="8719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500" b="1" dirty="0">
                <a:solidFill>
                  <a:srgbClr val="FF0000"/>
                </a:solidFill>
                <a:effectLst/>
              </a:rPr>
              <a:t> </a:t>
            </a:r>
            <a:r>
              <a:rPr lang="en-US" sz="4100" b="1" dirty="0">
                <a:solidFill>
                  <a:srgbClr val="FF0000"/>
                </a:solidFill>
                <a:effectLst/>
              </a:rPr>
              <a:t> </a:t>
            </a:r>
            <a:r>
              <a:rPr lang="en-US" sz="3400" b="1" dirty="0" err="1">
                <a:solidFill>
                  <a:schemeClr val="bg1"/>
                </a:solidFill>
                <a:effectLst>
                  <a:glow rad="63500">
                    <a:schemeClr val="tx1"/>
                  </a:glow>
                </a:effectLst>
              </a:rPr>
              <a:t>sp</a:t>
            </a:r>
            <a:endParaRPr lang="en-US" sz="3400" b="1" dirty="0">
              <a:solidFill>
                <a:schemeClr val="bg1"/>
              </a:solidFill>
              <a:effectLst>
                <a:glow rad="63500">
                  <a:schemeClr val="tx1"/>
                </a:glow>
              </a:effectLst>
            </a:endParaRPr>
          </a:p>
        </p:txBody>
      </p:sp>
      <p:sp>
        <p:nvSpPr>
          <p:cNvPr id="14" name="Title 1"/>
          <p:cNvSpPr txBox="1">
            <a:spLocks/>
          </p:cNvSpPr>
          <p:nvPr/>
        </p:nvSpPr>
        <p:spPr>
          <a:xfrm>
            <a:off x="1905000" y="4572000"/>
            <a:ext cx="8382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rgbClr val="FF0000"/>
                </a:solidFill>
                <a:effectLst>
                  <a:glow rad="63500">
                    <a:schemeClr val="tx1"/>
                  </a:glow>
                </a:effectLst>
              </a:rPr>
              <a:t> </a:t>
            </a:r>
            <a:r>
              <a:rPr lang="en-US" sz="4300" b="1" dirty="0">
                <a:solidFill>
                  <a:srgbClr val="FF0000"/>
                </a:solidFill>
                <a:effectLst>
                  <a:glow rad="63500">
                    <a:schemeClr val="tx1"/>
                  </a:glow>
                </a:effectLst>
              </a:rPr>
              <a:t> </a:t>
            </a:r>
            <a:r>
              <a:rPr lang="en-US" sz="3400" b="1" dirty="0" err="1">
                <a:solidFill>
                  <a:schemeClr val="bg1"/>
                </a:solidFill>
                <a:effectLst>
                  <a:glow rad="63500">
                    <a:schemeClr val="tx1"/>
                  </a:glow>
                </a:effectLst>
              </a:rPr>
              <a:t>ir</a:t>
            </a:r>
            <a:endParaRPr lang="en-US" sz="3400" b="1" dirty="0">
              <a:solidFill>
                <a:schemeClr val="bg1"/>
              </a:solidFill>
              <a:effectLst>
                <a:glow rad="63500">
                  <a:schemeClr val="tx1"/>
                </a:glow>
              </a:effectLst>
            </a:endParaRPr>
          </a:p>
        </p:txBody>
      </p:sp>
      <p:sp>
        <p:nvSpPr>
          <p:cNvPr id="15" name="Title 1"/>
          <p:cNvSpPr txBox="1">
            <a:spLocks/>
          </p:cNvSpPr>
          <p:nvPr/>
        </p:nvSpPr>
        <p:spPr>
          <a:xfrm>
            <a:off x="5218736" y="2057400"/>
            <a:ext cx="724864"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0000"/>
                </a:solidFill>
                <a:effectLst/>
              </a:rPr>
              <a:t> </a:t>
            </a:r>
            <a:r>
              <a:rPr lang="en-US" sz="3400" b="1" dirty="0">
                <a:solidFill>
                  <a:srgbClr val="FF0000"/>
                </a:solidFill>
                <a:effectLst/>
              </a:rPr>
              <a:t> </a:t>
            </a:r>
            <a:r>
              <a:rPr lang="en-US" sz="3400" b="1" dirty="0">
                <a:solidFill>
                  <a:schemeClr val="bg1"/>
                </a:solidFill>
                <a:effectLst>
                  <a:glow rad="63500">
                    <a:schemeClr val="tx1"/>
                  </a:glow>
                </a:effectLst>
              </a:rPr>
              <a:t>it</a:t>
            </a:r>
          </a:p>
        </p:txBody>
      </p:sp>
      <p:sp>
        <p:nvSpPr>
          <p:cNvPr id="16" name="Title 1"/>
          <p:cNvSpPr txBox="1">
            <a:spLocks/>
          </p:cNvSpPr>
          <p:nvPr/>
        </p:nvSpPr>
        <p:spPr>
          <a:xfrm>
            <a:off x="5029200" y="3581400"/>
            <a:ext cx="8382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0000"/>
                </a:solidFill>
                <a:effectLst/>
              </a:rPr>
              <a:t> </a:t>
            </a:r>
            <a:r>
              <a:rPr lang="en-US" sz="4100" b="1" dirty="0">
                <a:solidFill>
                  <a:schemeClr val="bg1"/>
                </a:solidFill>
                <a:effectLst/>
              </a:rPr>
              <a:t> </a:t>
            </a:r>
            <a:r>
              <a:rPr lang="en-US" sz="3400" b="1" dirty="0">
                <a:solidFill>
                  <a:schemeClr val="bg1"/>
                </a:solidFill>
                <a:effectLst>
                  <a:glow rad="63500">
                    <a:schemeClr val="tx1"/>
                  </a:glow>
                </a:effectLst>
              </a:rPr>
              <a:t>n</a:t>
            </a:r>
          </a:p>
        </p:txBody>
      </p:sp>
      <p:sp>
        <p:nvSpPr>
          <p:cNvPr id="10" name="Title 1"/>
          <p:cNvSpPr txBox="1">
            <a:spLocks/>
          </p:cNvSpPr>
          <p:nvPr/>
        </p:nvSpPr>
        <p:spPr>
          <a:xfrm>
            <a:off x="3810000" y="4953000"/>
            <a:ext cx="2057400" cy="1371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solidFill>
                  <a:schemeClr val="bg1"/>
                </a:solidFill>
                <a:effectLst>
                  <a:glow rad="63500">
                    <a:schemeClr val="tx1"/>
                  </a:glow>
                </a:effectLst>
              </a:rPr>
              <a:t>inner</a:t>
            </a:r>
          </a:p>
          <a:p>
            <a:r>
              <a:rPr lang="en-US" sz="3400" b="1" dirty="0">
                <a:solidFill>
                  <a:schemeClr val="bg1"/>
                </a:solidFill>
                <a:effectLst>
                  <a:glow rad="63500">
                    <a:schemeClr val="tx1"/>
                  </a:glow>
                </a:effectLst>
              </a:rPr>
              <a:t>spirit</a:t>
            </a:r>
          </a:p>
        </p:txBody>
      </p:sp>
      <p:sp>
        <p:nvSpPr>
          <p:cNvPr id="17" name="Rectangle 2">
            <a:extLst>
              <a:ext uri="{FF2B5EF4-FFF2-40B4-BE49-F238E27FC236}">
                <a16:creationId xmlns:a16="http://schemas.microsoft.com/office/drawing/2014/main" id="{896A4B7D-F9C7-42FE-AB4B-FBF059D4C3E5}"/>
              </a:ext>
            </a:extLst>
          </p:cNvPr>
          <p:cNvSpPr txBox="1">
            <a:spLocks noChangeArrowheads="1"/>
          </p:cNvSpPr>
          <p:nvPr/>
        </p:nvSpPr>
        <p:spPr bwMode="auto">
          <a:xfrm>
            <a:off x="5355432" y="1049247"/>
            <a:ext cx="2559592" cy="78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3175" cmpd="sng">
                  <a:solidFill>
                    <a:srgbClr val="00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living water</a:t>
            </a:r>
            <a:endParaRPr kumimoji="0" lang="en-US" altLang="en-US" sz="3400" b="1" i="1" u="none" strike="noStrike" kern="0" cap="none" spc="0" normalizeH="0" baseline="0" noProof="0" dirty="0">
              <a:ln w="3175" cmpd="sng">
                <a:solidFill>
                  <a:srgbClr val="00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87BF3441-32B4-4B1C-B300-DFA105D76B0D}"/>
              </a:ext>
            </a:extLst>
          </p:cNvPr>
          <p:cNvSpPr txBox="1">
            <a:spLocks noChangeArrowheads="1"/>
          </p:cNvSpPr>
          <p:nvPr/>
        </p:nvSpPr>
        <p:spPr bwMode="auto">
          <a:xfrm>
            <a:off x="5062537" y="5218010"/>
            <a:ext cx="2006601" cy="735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fountain</a:t>
            </a:r>
            <a:endParaRPr kumimoji="0" lang="en-US" altLang="en-US" sz="3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6AF78954-2F34-4B30-A372-175731E86812}"/>
              </a:ext>
            </a:extLst>
          </p:cNvPr>
          <p:cNvSpPr txBox="1">
            <a:spLocks noChangeArrowheads="1"/>
          </p:cNvSpPr>
          <p:nvPr/>
        </p:nvSpPr>
        <p:spPr bwMode="auto">
          <a:xfrm>
            <a:off x="4447380" y="5764110"/>
            <a:ext cx="3060701" cy="677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everlasting life</a:t>
            </a:r>
            <a:endParaRPr kumimoji="0" lang="en-US" altLang="en-US" sz="3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28314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6"/>
                                        </p:tgtEl>
                                      </p:cBhvr>
                                    </p:animEffect>
                                    <p:set>
                                      <p:cBhvr>
                                        <p:cTn id="13" dur="1" fill="hold">
                                          <p:stCondLst>
                                            <p:cond delay="24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18" presetClass="emph" presetSubtype="0" fill="hold" grpId="1" nodeType="withEffect">
                                  <p:stCondLst>
                                    <p:cond delay="0"/>
                                  </p:stCondLst>
                                  <p:childTnLst>
                                    <p:set>
                                      <p:cBhvr override="childStyle">
                                        <p:cTn id="30" dur="500" fill="hold"/>
                                        <p:tgtEl>
                                          <p:spTgt spid="8"/>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600"/>
                                        <p:tgtEl>
                                          <p:spTgt spid="9"/>
                                        </p:tgtEl>
                                      </p:cBhvr>
                                    </p:animEffect>
                                  </p:childTnLst>
                                </p:cTn>
                              </p:par>
                              <p:par>
                                <p:cTn id="38" presetID="18" presetClass="emph" presetSubtype="0" fill="hold" grpId="1" nodeType="withEffect">
                                  <p:stCondLst>
                                    <p:cond delay="0"/>
                                  </p:stCondLst>
                                  <p:childTnLst>
                                    <p:set>
                                      <p:cBhvr override="childStyle">
                                        <p:cTn id="39" dur="600" fill="hold"/>
                                        <p:tgtEl>
                                          <p:spTgt spid="9"/>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6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200"/>
                                        <p:tgtEl>
                                          <p:spTgt spid="6"/>
                                        </p:tgtEl>
                                      </p:cBhvr>
                                    </p:animEffect>
                                  </p:childTnLst>
                                </p:cTn>
                              </p:par>
                              <p:par>
                                <p:cTn id="48" presetID="6" presetClass="emph" presetSubtype="0" fill="hold" grpId="2" nodeType="withEffect">
                                  <p:stCondLst>
                                    <p:cond delay="0"/>
                                  </p:stCondLst>
                                  <p:childTnLst>
                                    <p:animScale>
                                      <p:cBhvr>
                                        <p:cTn id="49" dur="2000" fill="hold"/>
                                        <p:tgtEl>
                                          <p:spTgt spid="6"/>
                                        </p:tgtEl>
                                      </p:cBhvr>
                                      <p:by x="129000" y="129000"/>
                                    </p:animScale>
                                  </p:childTnLst>
                                </p:cTn>
                              </p:par>
                              <p:par>
                                <p:cTn id="50" presetID="0" presetClass="path" presetSubtype="0" accel="50000" decel="50000" fill="hold" grpId="3" nodeType="withEffect">
                                  <p:stCondLst>
                                    <p:cond delay="0"/>
                                  </p:stCondLst>
                                  <p:childTnLst>
                                    <p:animMotion origin="layout" path="M 0 0 L -0.02083 0.33588 " pathEditMode="relative" rAng="0" ptsTypes="AA">
                                      <p:cBhvr>
                                        <p:cTn id="51" dur="2000" fill="hold"/>
                                        <p:tgtEl>
                                          <p:spTgt spid="6"/>
                                        </p:tgtEl>
                                        <p:attrNameLst>
                                          <p:attrName>ppt_x</p:attrName>
                                          <p:attrName>ppt_y</p:attrName>
                                        </p:attrNameLst>
                                      </p:cBhvr>
                                      <p:rCtr x="-1042" y="16782"/>
                                    </p:animMotion>
                                  </p:childTnLst>
                                </p:cTn>
                              </p:par>
                              <p:par>
                                <p:cTn id="52" presetID="10" presetClass="exit" presetSubtype="0" fill="hold" grpId="1" nodeType="withEffect">
                                  <p:stCondLst>
                                    <p:cond delay="0"/>
                                  </p:stCondLst>
                                  <p:childTnLst>
                                    <p:animEffect transition="out" filter="fade">
                                      <p:cBhvr>
                                        <p:cTn id="53" dur="1250"/>
                                        <p:tgtEl>
                                          <p:spTgt spid="2"/>
                                        </p:tgtEl>
                                      </p:cBhvr>
                                    </p:animEffect>
                                    <p:set>
                                      <p:cBhvr>
                                        <p:cTn id="54" dur="1" fill="hold">
                                          <p:stCondLst>
                                            <p:cond delay="1249"/>
                                          </p:stCondLst>
                                        </p:cTn>
                                        <p:tgtEl>
                                          <p:spTgt spid="2"/>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9"/>
                                        </p:tgtEl>
                                      </p:cBhvr>
                                    </p:animEffect>
                                    <p:set>
                                      <p:cBhvr>
                                        <p:cTn id="72" dur="1" fill="hold">
                                          <p:stCondLst>
                                            <p:cond delay="499"/>
                                          </p:stCondLst>
                                        </p:cTn>
                                        <p:tgtEl>
                                          <p:spTgt spid="19"/>
                                        </p:tgtEl>
                                        <p:attrNameLst>
                                          <p:attrName>style.visibility</p:attrName>
                                        </p:attrNameLst>
                                      </p:cBhvr>
                                      <p:to>
                                        <p:strVal val="hidden"/>
                                      </p:to>
                                    </p:set>
                                  </p:childTnLst>
                                </p:cTn>
                              </p:par>
                              <p:par>
                                <p:cTn id="73" presetID="10" presetClass="entr" presetSubtype="0" fill="hold" grpId="0"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250"/>
                                        <p:tgtEl>
                                          <p:spTgt spid="1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250"/>
                                        <p:tgtEl>
                                          <p:spTgt spid="1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250"/>
                                        <p:tgtEl>
                                          <p:spTgt spid="1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250"/>
                                        <p:tgtEl>
                                          <p:spTgt spid="1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250"/>
                                        <p:tgtEl>
                                          <p:spTgt spid="1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250"/>
                                        <p:tgtEl>
                                          <p:spTgt spid="15"/>
                                        </p:tgtEl>
                                      </p:cBhvr>
                                    </p:animEffect>
                                  </p:childTnLst>
                                </p:cTn>
                              </p:par>
                              <p:par>
                                <p:cTn id="91" presetID="0" presetClass="path" presetSubtype="0" accel="50000" decel="50000" fill="hold" grpId="2" nodeType="withEffect">
                                  <p:stCondLst>
                                    <p:cond delay="0"/>
                                  </p:stCondLst>
                                  <p:childTnLst>
                                    <p:animMotion origin="layout" path="M -3.33333E-6 1.85185E-6 L 0.3092 -0.03056 " pathEditMode="relative" rAng="0" ptsTypes="AA">
                                      <p:cBhvr>
                                        <p:cTn id="92" dur="2000" fill="hold"/>
                                        <p:tgtEl>
                                          <p:spTgt spid="13"/>
                                        </p:tgtEl>
                                        <p:attrNameLst>
                                          <p:attrName>ppt_x</p:attrName>
                                          <p:attrName>ppt_y</p:attrName>
                                        </p:attrNameLst>
                                      </p:cBhvr>
                                      <p:rCtr x="15451" y="-1528"/>
                                    </p:animMotion>
                                  </p:childTnLst>
                                </p:cTn>
                              </p:par>
                              <p:par>
                                <p:cTn id="93" presetID="0" presetClass="path" presetSubtype="0" accel="50000" decel="50000" fill="hold" grpId="2" nodeType="withEffect">
                                  <p:stCondLst>
                                    <p:cond delay="0"/>
                                  </p:stCondLst>
                                  <p:childTnLst>
                                    <p:animMotion origin="layout" path="M 3.33333E-6 -3.33333E-6 C 0.00729 0.00718 0.02691 0.03079 0.0434 0.04329 C 0.05989 0.05579 0.07882 0.06482 0.09913 0.07454 C 0.11944 0.08426 0.13611 0.09445 0.16493 0.10232 C 0.19375 0.11019 0.24948 0.11713 0.2717 0.12107 " pathEditMode="relative" rAng="0" ptsTypes="aaaaa">
                                      <p:cBhvr>
                                        <p:cTn id="94" dur="2000" fill="hold"/>
                                        <p:tgtEl>
                                          <p:spTgt spid="14"/>
                                        </p:tgtEl>
                                        <p:attrNameLst>
                                          <p:attrName>ppt_x</p:attrName>
                                          <p:attrName>ppt_y</p:attrName>
                                        </p:attrNameLst>
                                      </p:cBhvr>
                                      <p:rCtr x="13576" y="6042"/>
                                    </p:animMotion>
                                  </p:childTnLst>
                                </p:cTn>
                              </p:par>
                              <p:par>
                                <p:cTn id="95" presetID="0" presetClass="path" presetSubtype="0" accel="50000" decel="50000" fill="hold" grpId="2" nodeType="withEffect">
                                  <p:stCondLst>
                                    <p:cond delay="0"/>
                                  </p:stCondLst>
                                  <p:childTnLst>
                                    <p:animMotion origin="layout" path="M -3.05556E-6 -1.11111E-6 C 0.02153 0.02245 0.09757 0.08565 0.129 0.13449 C 0.16042 0.18333 0.18403 0.24028 0.18889 0.29329 C 0.19375 0.3463 0.17986 0.41829 0.15816 0.45232 C 0.13646 0.48634 0.09393 0.49005 0.05886 0.49769 C 0.02379 0.50533 -0.02899 0.49861 -0.05208 0.49884 " pathEditMode="relative" rAng="0" ptsTypes="aaaaaa">
                                      <p:cBhvr>
                                        <p:cTn id="96" dur="2000" fill="hold"/>
                                        <p:tgtEl>
                                          <p:spTgt spid="15"/>
                                        </p:tgtEl>
                                        <p:attrNameLst>
                                          <p:attrName>ppt_x</p:attrName>
                                          <p:attrName>ppt_y</p:attrName>
                                        </p:attrNameLst>
                                      </p:cBhvr>
                                      <p:rCtr x="7083" y="25255"/>
                                    </p:animMotion>
                                  </p:childTnLst>
                                </p:cTn>
                              </p:par>
                              <p:par>
                                <p:cTn id="97" presetID="0" presetClass="path" presetSubtype="0" accel="50000" decel="50000" fill="hold" grpId="2" nodeType="withEffect">
                                  <p:stCondLst>
                                    <p:cond delay="0"/>
                                  </p:stCondLst>
                                  <p:childTnLst>
                                    <p:animMotion origin="layout" path="M 3.33333E-6 -1.11111E-6 C 0.01632 0.00093 0.06718 0.00093 0.09826 0.00556 C 0.12934 0.01019 0.15312 0.01597 0.18663 0.02778 C 0.22014 0.03958 0.27083 0.06111 0.29913 0.07662 C 0.32743 0.09213 0.34461 0.11158 0.35659 0.1206 " pathEditMode="relative" rAng="0" ptsTypes="aaaaa">
                                      <p:cBhvr>
                                        <p:cTn id="98" dur="2000" fill="hold"/>
                                        <p:tgtEl>
                                          <p:spTgt spid="11"/>
                                        </p:tgtEl>
                                        <p:attrNameLst>
                                          <p:attrName>ppt_x</p:attrName>
                                          <p:attrName>ppt_y</p:attrName>
                                        </p:attrNameLst>
                                      </p:cBhvr>
                                      <p:rCtr x="17830" y="6019"/>
                                    </p:animMotion>
                                  </p:childTnLst>
                                </p:cTn>
                              </p:par>
                              <p:par>
                                <p:cTn id="99" presetID="0" presetClass="path" presetSubtype="0" accel="50000" decel="50000" fill="hold" grpId="2" nodeType="withEffect">
                                  <p:stCondLst>
                                    <p:cond delay="0"/>
                                  </p:stCondLst>
                                  <p:childTnLst>
                                    <p:animMotion origin="layout" path="M -3.33333E-6 -3.33333E-6 C -0.00659 0.00324 -0.02986 0.00695 -0.03993 0.01898 C -0.05 0.03102 -0.05486 0.05023 -0.06007 0.07223 C -0.06527 0.09422 -0.06788 0.13056 -0.07083 0.15116 C -0.07378 0.17176 -0.07673 0.18681 -0.0783 0.19607 " pathEditMode="relative" rAng="0" ptsTypes="aaaaa">
                                      <p:cBhvr>
                                        <p:cTn id="100" dur="2000" fill="hold"/>
                                        <p:tgtEl>
                                          <p:spTgt spid="16"/>
                                        </p:tgtEl>
                                        <p:attrNameLst>
                                          <p:attrName>ppt_x</p:attrName>
                                          <p:attrName>ppt_y</p:attrName>
                                        </p:attrNameLst>
                                      </p:cBhvr>
                                      <p:rCtr x="-3924" y="9792"/>
                                    </p:animMotion>
                                  </p:childTnLst>
                                </p:cTn>
                              </p:par>
                              <p:par>
                                <p:cTn id="101" presetID="0" presetClass="path" presetSubtype="0" accel="50000" decel="50000" fill="hold" grpId="2" nodeType="withEffect">
                                  <p:stCondLst>
                                    <p:cond delay="0"/>
                                  </p:stCondLst>
                                  <p:childTnLst>
                                    <p:animMotion origin="layout" path="M 3.33333E-6 -1.11111E-6 L -0.33959 -0.03032 " pathEditMode="relative" rAng="0" ptsTypes="AA">
                                      <p:cBhvr>
                                        <p:cTn id="102" dur="2000" fill="hold"/>
                                        <p:tgtEl>
                                          <p:spTgt spid="12"/>
                                        </p:tgtEl>
                                        <p:attrNameLst>
                                          <p:attrName>ppt_x</p:attrName>
                                          <p:attrName>ppt_y</p:attrName>
                                        </p:attrNameLst>
                                      </p:cBhvr>
                                      <p:rCtr x="-16979" y="-1528"/>
                                    </p:animMotion>
                                  </p:childTnLst>
                                </p:cTn>
                              </p:par>
                            </p:childTnLst>
                          </p:cTn>
                        </p:par>
                        <p:par>
                          <p:cTn id="103" fill="hold">
                            <p:stCondLst>
                              <p:cond delay="2000"/>
                            </p:stCondLst>
                            <p:childTnLst>
                              <p:par>
                                <p:cTn id="104" presetID="10" presetClass="entr" presetSubtype="0" fill="hold" grpId="0" nodeType="afterEffect">
                                  <p:stCondLst>
                                    <p:cond delay="0"/>
                                  </p:stCondLst>
                                  <p:childTnLst>
                                    <p:set>
                                      <p:cBhvr>
                                        <p:cTn id="105" dur="1" fill="hold">
                                          <p:stCondLst>
                                            <p:cond delay="0"/>
                                          </p:stCondLst>
                                        </p:cTn>
                                        <p:tgtEl>
                                          <p:spTgt spid="10"/>
                                        </p:tgtEl>
                                        <p:attrNameLst>
                                          <p:attrName>style.visibility</p:attrName>
                                        </p:attrNameLst>
                                      </p:cBhvr>
                                      <p:to>
                                        <p:strVal val="visible"/>
                                      </p:to>
                                    </p:set>
                                    <p:animEffect transition="in" filter="fade">
                                      <p:cBhvr>
                                        <p:cTn id="106" dur="500"/>
                                        <p:tgtEl>
                                          <p:spTgt spid="10"/>
                                        </p:tgtEl>
                                      </p:cBhvr>
                                    </p:animEffect>
                                  </p:childTnLst>
                                </p:cTn>
                              </p:par>
                              <p:par>
                                <p:cTn id="107" presetID="10" presetClass="exit" presetSubtype="0" fill="hold" grpId="1" nodeType="withEffect">
                                  <p:stCondLst>
                                    <p:cond delay="0"/>
                                  </p:stCondLst>
                                  <p:childTnLst>
                                    <p:animEffect transition="out" filter="fade">
                                      <p:cBhvr>
                                        <p:cTn id="108" dur="500"/>
                                        <p:tgtEl>
                                          <p:spTgt spid="11"/>
                                        </p:tgtEl>
                                      </p:cBhvr>
                                    </p:animEffect>
                                    <p:set>
                                      <p:cBhvr>
                                        <p:cTn id="109" dur="1" fill="hold">
                                          <p:stCondLst>
                                            <p:cond delay="499"/>
                                          </p:stCondLst>
                                        </p:cTn>
                                        <p:tgtEl>
                                          <p:spTgt spid="11"/>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6"/>
                                        </p:tgtEl>
                                      </p:cBhvr>
                                    </p:animEffect>
                                    <p:set>
                                      <p:cBhvr>
                                        <p:cTn id="112" dur="1" fill="hold">
                                          <p:stCondLst>
                                            <p:cond delay="499"/>
                                          </p:stCondLst>
                                        </p:cTn>
                                        <p:tgtEl>
                                          <p:spTgt spid="16"/>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2"/>
                                        </p:tgtEl>
                                      </p:cBhvr>
                                    </p:animEffect>
                                    <p:set>
                                      <p:cBhvr>
                                        <p:cTn id="115" dur="1" fill="hold">
                                          <p:stCondLst>
                                            <p:cond delay="499"/>
                                          </p:stCondLst>
                                        </p:cTn>
                                        <p:tgtEl>
                                          <p:spTgt spid="12"/>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3"/>
                                        </p:tgtEl>
                                      </p:cBhvr>
                                    </p:animEffect>
                                    <p:set>
                                      <p:cBhvr>
                                        <p:cTn id="118" dur="1" fill="hold">
                                          <p:stCondLst>
                                            <p:cond delay="499"/>
                                          </p:stCondLst>
                                        </p:cTn>
                                        <p:tgtEl>
                                          <p:spTgt spid="13"/>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4"/>
                                        </p:tgtEl>
                                      </p:cBhvr>
                                    </p:animEffect>
                                    <p:set>
                                      <p:cBhvr>
                                        <p:cTn id="121" dur="1" fill="hold">
                                          <p:stCondLst>
                                            <p:cond delay="499"/>
                                          </p:stCondLst>
                                        </p:cTn>
                                        <p:tgtEl>
                                          <p:spTgt spid="14"/>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5"/>
                                        </p:tgtEl>
                                      </p:cBhvr>
                                    </p:animEffect>
                                    <p:set>
                                      <p:cBhvr>
                                        <p:cTn id="124" dur="1" fill="hold">
                                          <p:stCondLst>
                                            <p:cond delay="499"/>
                                          </p:stCondLst>
                                        </p:cTn>
                                        <p:tgtEl>
                                          <p:spTgt spid="1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23" presetClass="exit" presetSubtype="32" fill="hold" grpId="1" nodeType="clickEffect">
                                  <p:stCondLst>
                                    <p:cond delay="0"/>
                                  </p:stCondLst>
                                  <p:childTnLst>
                                    <p:anim calcmode="lin" valueType="num">
                                      <p:cBhvr>
                                        <p:cTn id="128" dur="1000"/>
                                        <p:tgtEl>
                                          <p:spTgt spid="10"/>
                                        </p:tgtEl>
                                        <p:attrNameLst>
                                          <p:attrName>ppt_w</p:attrName>
                                        </p:attrNameLst>
                                      </p:cBhvr>
                                      <p:tavLst>
                                        <p:tav tm="0">
                                          <p:val>
                                            <p:strVal val="ppt_w"/>
                                          </p:val>
                                        </p:tav>
                                        <p:tav tm="100000">
                                          <p:val>
                                            <p:fltVal val="0"/>
                                          </p:val>
                                        </p:tav>
                                      </p:tavLst>
                                    </p:anim>
                                    <p:anim calcmode="lin" valueType="num">
                                      <p:cBhvr>
                                        <p:cTn id="129" dur="1000"/>
                                        <p:tgtEl>
                                          <p:spTgt spid="10"/>
                                        </p:tgtEl>
                                        <p:attrNameLst>
                                          <p:attrName>ppt_h</p:attrName>
                                        </p:attrNameLst>
                                      </p:cBhvr>
                                      <p:tavLst>
                                        <p:tav tm="0">
                                          <p:val>
                                            <p:strVal val="ppt_h"/>
                                          </p:val>
                                        </p:tav>
                                        <p:tav tm="100000">
                                          <p:val>
                                            <p:fltVal val="0"/>
                                          </p:val>
                                        </p:tav>
                                      </p:tavLst>
                                    </p:anim>
                                    <p:set>
                                      <p:cBhvr>
                                        <p:cTn id="130" dur="1" fill="hold">
                                          <p:stCondLst>
                                            <p:cond delay="999"/>
                                          </p:stCondLst>
                                        </p:cTn>
                                        <p:tgtEl>
                                          <p:spTgt spid="10"/>
                                        </p:tgtEl>
                                        <p:attrNameLst>
                                          <p:attrName>style.visibility</p:attrName>
                                        </p:attrNameLst>
                                      </p:cBhvr>
                                      <p:to>
                                        <p:strVal val="hidden"/>
                                      </p:to>
                                    </p:set>
                                  </p:childTnLst>
                                </p:cTn>
                              </p:par>
                              <p:par>
                                <p:cTn id="131" presetID="37" presetClass="path" presetSubtype="0" accel="50000" decel="50000" fill="hold" grpId="2" nodeType="withEffect">
                                  <p:stCondLst>
                                    <p:cond delay="0"/>
                                  </p:stCondLst>
                                  <p:childTnLst>
                                    <p:animMotion origin="layout" path="M -0.00035 -0.00023 C -0.00903 -0.03634 -0.04115 -0.08403 -0.04948 -0.15694 C -0.05469 -0.21713 -0.06164 -0.26273 -0.05625 -0.32685 C -0.0507 -0.3912 -0.02344 -0.51319 -0.0007 -0.5706 " pathEditMode="relative" rAng="0" ptsTypes="AAAA">
                                      <p:cBhvr>
                                        <p:cTn id="132" dur="1000" fill="hold"/>
                                        <p:tgtEl>
                                          <p:spTgt spid="10"/>
                                        </p:tgtEl>
                                        <p:attrNameLst>
                                          <p:attrName>ppt_x</p:attrName>
                                          <p:attrName>ppt_y</p:attrName>
                                        </p:attrNameLst>
                                      </p:cBhvr>
                                      <p:rCtr x="-2899" y="-28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8" grpId="0"/>
      <p:bldP spid="8" grpId="1"/>
      <p:bldP spid="8" grpId="2"/>
      <p:bldP spid="9" grpId="0"/>
      <p:bldP spid="9" grpId="1"/>
      <p:bldP spid="9" grpId="2"/>
      <p:bldP spid="2" grpId="0"/>
      <p:bldP spid="2" grpId="1"/>
      <p:bldP spid="6" grpId="0"/>
      <p:bldP spid="6" grpId="1"/>
      <p:bldP spid="6" grpId="2"/>
      <p:bldP spid="6" grpId="3"/>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0" grpId="0"/>
      <p:bldP spid="10" grpId="1"/>
      <p:bldP spid="10" grpId="2"/>
      <p:bldP spid="17" grpId="0"/>
      <p:bldP spid="17" grpId="1"/>
      <p:bldP spid="18" grpId="0"/>
      <p:bldP spid="18" grpId="1"/>
      <p:bldP spid="19" grpId="0"/>
      <p:bldP spid="1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4" name="Title 1"/>
          <p:cNvSpPr txBox="1">
            <a:spLocks/>
          </p:cNvSpPr>
          <p:nvPr/>
        </p:nvSpPr>
        <p:spPr>
          <a:xfrm>
            <a:off x="4867275" y="3221832"/>
            <a:ext cx="32004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FF00"/>
                  </a:solidFill>
                </a:ln>
                <a:solidFill>
                  <a:srgbClr val="FF0000"/>
                </a:solidFill>
                <a:effectLst/>
              </a:rPr>
              <a:t>living water</a:t>
            </a:r>
          </a:p>
        </p:txBody>
      </p:sp>
      <p:sp>
        <p:nvSpPr>
          <p:cNvPr id="2" name="Title 1"/>
          <p:cNvSpPr>
            <a:spLocks noGrp="1"/>
          </p:cNvSpPr>
          <p:nvPr>
            <p:ph type="title"/>
          </p:nvPr>
        </p:nvSpPr>
        <p:spPr>
          <a:xfrm>
            <a:off x="381000" y="1828800"/>
            <a:ext cx="8382000" cy="2971800"/>
          </a:xfrm>
        </p:spPr>
        <p:txBody>
          <a:bodyPr>
            <a:normAutofit/>
          </a:bodyPr>
          <a:lstStyle/>
          <a:p>
            <a:r>
              <a:rPr lang="en-US" b="1" dirty="0">
                <a:solidFill>
                  <a:schemeClr val="bg1"/>
                </a:solidFill>
                <a:effectLst>
                  <a:glow rad="101600">
                    <a:schemeClr val="tx1"/>
                  </a:glow>
                </a:effectLst>
              </a:rPr>
              <a:t>"He who believes in Me, as the Scripture has said, out of his heart will flow rivers of living water."      </a:t>
            </a:r>
            <a:r>
              <a:rPr lang="en-US" sz="3200" b="1" i="1" dirty="0">
                <a:solidFill>
                  <a:schemeClr val="bg1"/>
                </a:solidFill>
                <a:effectLst>
                  <a:glow rad="101600">
                    <a:schemeClr val="tx1"/>
                  </a:glow>
                </a:effectLst>
              </a:rPr>
              <a:t>— John 7:38</a:t>
            </a:r>
            <a:r>
              <a:rPr lang="en-US" sz="3200" b="1" dirty="0">
                <a:solidFill>
                  <a:schemeClr val="bg1"/>
                </a:solidFill>
                <a:effectLst>
                  <a:glow rad="101600">
                    <a:schemeClr val="tx1"/>
                  </a:glow>
                </a:effectLst>
              </a:rPr>
              <a:t> </a:t>
            </a:r>
          </a:p>
        </p:txBody>
      </p:sp>
      <p:sp>
        <p:nvSpPr>
          <p:cNvPr id="5" name="Title 1"/>
          <p:cNvSpPr txBox="1">
            <a:spLocks/>
          </p:cNvSpPr>
          <p:nvPr/>
        </p:nvSpPr>
        <p:spPr>
          <a:xfrm>
            <a:off x="4724400" y="3200400"/>
            <a:ext cx="3228666"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solidFill>
                  <a:srgbClr val="FF0000"/>
                </a:solidFill>
                <a:effectLst>
                  <a:glow rad="63500">
                    <a:schemeClr val="tx1"/>
                  </a:glow>
                </a:effectLst>
              </a:rPr>
              <a:t> </a:t>
            </a:r>
            <a:r>
              <a:rPr lang="en-US" sz="4600" b="1" dirty="0">
                <a:solidFill>
                  <a:srgbClr val="FF0000"/>
                </a:solidFill>
                <a:effectLst>
                  <a:glow rad="63500">
                    <a:schemeClr val="tx1"/>
                  </a:glow>
                </a:effectLst>
              </a:rPr>
              <a:t> </a:t>
            </a:r>
            <a:r>
              <a:rPr lang="en-US" b="1" dirty="0">
                <a:solidFill>
                  <a:schemeClr val="bg1"/>
                </a:solidFill>
                <a:effectLst>
                  <a:glow rad="63500">
                    <a:schemeClr val="tx1"/>
                  </a:glow>
                </a:effectLst>
              </a:rPr>
              <a:t>living water</a:t>
            </a:r>
          </a:p>
        </p:txBody>
      </p:sp>
      <p:sp>
        <p:nvSpPr>
          <p:cNvPr id="6" name="Title 1"/>
          <p:cNvSpPr txBox="1">
            <a:spLocks/>
          </p:cNvSpPr>
          <p:nvPr/>
        </p:nvSpPr>
        <p:spPr>
          <a:xfrm>
            <a:off x="4495800" y="3200400"/>
            <a:ext cx="22098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0000"/>
                </a:solidFill>
                <a:effectLst/>
              </a:rPr>
              <a:t>  </a:t>
            </a:r>
            <a:r>
              <a:rPr lang="en-US" b="1" dirty="0">
                <a:solidFill>
                  <a:schemeClr val="bg1"/>
                </a:solidFill>
                <a:effectLst>
                  <a:glow rad="63500">
                    <a:schemeClr val="tx1"/>
                  </a:glow>
                </a:effectLst>
              </a:rPr>
              <a:t>living</a:t>
            </a:r>
          </a:p>
        </p:txBody>
      </p:sp>
      <p:sp>
        <p:nvSpPr>
          <p:cNvPr id="8" name="Title 1"/>
          <p:cNvSpPr txBox="1">
            <a:spLocks/>
          </p:cNvSpPr>
          <p:nvPr/>
        </p:nvSpPr>
        <p:spPr>
          <a:xfrm>
            <a:off x="1267134" y="3200400"/>
            <a:ext cx="4143066"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solidFill>
                  <a:srgbClr val="FF0000"/>
                </a:solidFill>
                <a:effectLst/>
              </a:rPr>
              <a:t> </a:t>
            </a:r>
            <a:r>
              <a:rPr lang="en-US" sz="4600" b="1" dirty="0">
                <a:solidFill>
                  <a:srgbClr val="FF0000"/>
                </a:solidFill>
                <a:effectLst/>
              </a:rPr>
              <a:t> </a:t>
            </a:r>
            <a:r>
              <a:rPr lang="en-US" b="1" dirty="0">
                <a:solidFill>
                  <a:schemeClr val="bg1"/>
                </a:solidFill>
                <a:effectLst>
                  <a:glow rad="63500">
                    <a:schemeClr val="tx1"/>
                  </a:glow>
                </a:effectLst>
              </a:rPr>
              <a:t>flow rivers of</a:t>
            </a:r>
          </a:p>
        </p:txBody>
      </p:sp>
      <p:sp>
        <p:nvSpPr>
          <p:cNvPr id="9" name="Rectangle 4"/>
          <p:cNvSpPr>
            <a:spLocks noChangeArrowheads="1"/>
          </p:cNvSpPr>
          <p:nvPr/>
        </p:nvSpPr>
        <p:spPr bwMode="auto">
          <a:xfrm>
            <a:off x="6705600" y="2514600"/>
            <a:ext cx="2405063"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l"/>
            </a:scene3d>
            <a:sp3d extrusionH="57150" contourW="12700">
              <a:bevelT w="38100" h="38100"/>
              <a:contourClr>
                <a:srgbClr val="C00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rgbClr val="FF0000"/>
                </a:solidFill>
                <a:effectLst>
                  <a:outerShdw blurRad="80000" dist="40000" dir="5040000" algn="tl">
                    <a:srgbClr val="000000">
                      <a:alpha val="30000"/>
                    </a:srgbClr>
                  </a:outerShdw>
                </a:effectLst>
                <a:latin typeface="+mj-lt"/>
              </a:rPr>
              <a:t>heart</a:t>
            </a:r>
            <a:endParaRPr lang="en-US" sz="3200" b="1" i="1" dirty="0">
              <a:ln w="11430">
                <a:noFill/>
              </a:ln>
              <a:solidFill>
                <a:srgbClr val="FF0000"/>
              </a:solidFill>
              <a:effectLst>
                <a:outerShdw blurRad="80000" dist="40000" dir="5040000" algn="tl">
                  <a:srgbClr val="000000">
                    <a:alpha val="30000"/>
                  </a:srgbClr>
                </a:outerShdw>
              </a:effectLst>
              <a:latin typeface="+mj-lt"/>
            </a:endParaRPr>
          </a:p>
        </p:txBody>
      </p:sp>
      <p:sp>
        <p:nvSpPr>
          <p:cNvPr id="10" name="Rectangle 2">
            <a:extLst>
              <a:ext uri="{FF2B5EF4-FFF2-40B4-BE49-F238E27FC236}">
                <a16:creationId xmlns:a16="http://schemas.microsoft.com/office/drawing/2014/main" id="{EE7DB147-1A3E-4EA6-A53C-D83311014874}"/>
              </a:ext>
            </a:extLst>
          </p:cNvPr>
          <p:cNvSpPr txBox="1">
            <a:spLocks noChangeArrowheads="1"/>
          </p:cNvSpPr>
          <p:nvPr/>
        </p:nvSpPr>
        <p:spPr bwMode="auto">
          <a:xfrm>
            <a:off x="4872107" y="3348311"/>
            <a:ext cx="3183662" cy="776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00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living water</a:t>
            </a:r>
            <a:endParaRPr kumimoji="0" lang="en-US" altLang="en-US" b="1" i="1" u="none" strike="noStrike" kern="0" cap="none" spc="0" normalizeH="0" baseline="0" noProof="0" dirty="0">
              <a:ln w="3175" cmpd="sng">
                <a:solidFill>
                  <a:srgbClr val="00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283141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750" fill="hold"/>
                                        <p:tgtEl>
                                          <p:spTgt spid="2"/>
                                        </p:tgtEl>
                                        <p:attrNameLst>
                                          <p:attrName>ppt_x</p:attrName>
                                        </p:attrNameLst>
                                      </p:cBhvr>
                                      <p:tavLst>
                                        <p:tav tm="0">
                                          <p:val>
                                            <p:strVal val="#ppt_x"/>
                                          </p:val>
                                        </p:tav>
                                        <p:tav tm="100000">
                                          <p:val>
                                            <p:strVal val="#ppt_x"/>
                                          </p:val>
                                        </p:tav>
                                      </p:tavLst>
                                    </p:anim>
                                    <p:anim calcmode="lin" valueType="num">
                                      <p:cBhvr additive="base">
                                        <p:cTn id="13" dur="750" fill="hold"/>
                                        <p:tgtEl>
                                          <p:spTgt spid="2"/>
                                        </p:tgtEl>
                                        <p:attrNameLst>
                                          <p:attrName>ppt_y</p:attrName>
                                        </p:attrNameLst>
                                      </p:cBhvr>
                                      <p:tavLst>
                                        <p:tav tm="0">
                                          <p:val>
                                            <p:strVal val="0-#ppt_h/2"/>
                                          </p:val>
                                        </p:tav>
                                        <p:tav tm="100000">
                                          <p:val>
                                            <p:strVal val="#ppt_y"/>
                                          </p:val>
                                        </p:tav>
                                      </p:tavLst>
                                    </p:anim>
                                  </p:childTnLst>
                                </p:cTn>
                              </p:par>
                              <p:par>
                                <p:cTn id="14" presetID="17" presetClass="entr" presetSubtype="10" fill="hold" grpId="2"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strVal val="#ppt_h"/>
                                          </p:val>
                                        </p:tav>
                                        <p:tav tm="100000">
                                          <p:val>
                                            <p:strVal val="#ppt_h"/>
                                          </p:val>
                                        </p:tav>
                                      </p:tavLst>
                                    </p:anim>
                                  </p:childTnLst>
                                </p:cTn>
                              </p:par>
                            </p:childTnLst>
                          </p:cTn>
                        </p:par>
                        <p:par>
                          <p:cTn id="18" fill="hold">
                            <p:stCondLst>
                              <p:cond delay="750"/>
                            </p:stCondLst>
                            <p:childTnLst>
                              <p:par>
                                <p:cTn id="19" presetID="10" presetClass="exit" presetSubtype="0" fill="hold" grpId="1" nodeType="afterEffect">
                                  <p:stCondLst>
                                    <p:cond delay="0"/>
                                  </p:stCondLst>
                                  <p:childTnLst>
                                    <p:animEffect transition="out" filter="fade">
                                      <p:cBhvr>
                                        <p:cTn id="20" dur="250"/>
                                        <p:tgtEl>
                                          <p:spTgt spid="5"/>
                                        </p:tgtEl>
                                      </p:cBhvr>
                                    </p:animEffect>
                                    <p:set>
                                      <p:cBhvr>
                                        <p:cTn id="21" dur="1" fill="hold">
                                          <p:stCondLst>
                                            <p:cond delay="249"/>
                                          </p:stCondLst>
                                        </p:cTn>
                                        <p:tgtEl>
                                          <p:spTgt spid="5"/>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250"/>
                                        <p:tgtEl>
                                          <p:spTgt spid="8"/>
                                        </p:tgtEl>
                                      </p:cBhvr>
                                    </p:animEffect>
                                    <p:set>
                                      <p:cBhvr>
                                        <p:cTn id="24" dur="1" fill="hold">
                                          <p:stCondLst>
                                            <p:cond delay="24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par>
                                <p:cTn id="30" presetID="18" presetClass="emph" presetSubtype="0" fill="hold" grpId="1" nodeType="withEffect">
                                  <p:stCondLst>
                                    <p:cond delay="0"/>
                                  </p:stCondLst>
                                  <p:childTnLst>
                                    <p:set>
                                      <p:cBhvr override="childStyle">
                                        <p:cTn id="31" dur="500" fill="hold"/>
                                        <p:tgtEl>
                                          <p:spTgt spid="4"/>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200"/>
                                        <p:tgtEl>
                                          <p:spTgt spid="6"/>
                                        </p:tgtEl>
                                      </p:cBhvr>
                                    </p:animEffect>
                                  </p:childTnLst>
                                </p:cTn>
                              </p:par>
                              <p:par>
                                <p:cTn id="46" presetID="0" presetClass="path" presetSubtype="0" accel="50000" decel="50000" fill="hold" grpId="2" nodeType="withEffect">
                                  <p:stCondLst>
                                    <p:cond delay="0"/>
                                  </p:stCondLst>
                                  <p:childTnLst>
                                    <p:animMotion origin="layout" path="M 0 -4.44444E-6 L 0.1717 0.047 " pathEditMode="relative" rAng="0" ptsTypes="AA">
                                      <p:cBhvr>
                                        <p:cTn id="47" dur="2000" fill="hold"/>
                                        <p:tgtEl>
                                          <p:spTgt spid="6"/>
                                        </p:tgtEl>
                                        <p:attrNameLst>
                                          <p:attrName>ppt_x</p:attrName>
                                          <p:attrName>ppt_y</p:attrName>
                                        </p:attrNameLst>
                                      </p:cBhvr>
                                      <p:rCtr x="8576" y="2338"/>
                                    </p:animMotion>
                                  </p:childTnLst>
                                </p:cTn>
                              </p:par>
                              <p:par>
                                <p:cTn id="48" presetID="0" presetClass="path" presetSubtype="0" accel="50000" decel="50000" fill="hold" grpId="2" nodeType="withEffect">
                                  <p:stCondLst>
                                    <p:cond delay="0"/>
                                  </p:stCondLst>
                                  <p:childTnLst>
                                    <p:animMotion origin="layout" path="M 3.05556E-6 -2.22222E-6 C -0.00139 -0.02708 -0.00261 -0.05393 -0.0191 -0.07592 C -0.03559 -0.09791 -0.06129 -0.11944 -0.09879 -0.13125 C -0.13629 -0.14328 -0.20382 -0.14514 -0.24445 -0.14815 C -0.28507 -0.15116 -0.31407 -0.15046 -0.34306 -0.14977 " pathEditMode="relative" rAng="0" ptsTypes="AAAAA">
                                      <p:cBhvr>
                                        <p:cTn id="49" dur="2000" fill="hold"/>
                                        <p:tgtEl>
                                          <p:spTgt spid="9"/>
                                        </p:tgtEl>
                                        <p:attrNameLst>
                                          <p:attrName>ppt_x</p:attrName>
                                          <p:attrName>ppt_y</p:attrName>
                                        </p:attrNameLst>
                                      </p:cBhvr>
                                      <p:rCtr x="-17153" y="-7523"/>
                                    </p:animMotion>
                                  </p:childTnLst>
                                </p:cTn>
                              </p:par>
                              <p:par>
                                <p:cTn id="50" presetID="10" presetClass="exit" presetSubtype="0" fill="hold" grpId="1" nodeType="withEffect">
                                  <p:stCondLst>
                                    <p:cond delay="0"/>
                                  </p:stCondLst>
                                  <p:childTnLst>
                                    <p:animEffect transition="out" filter="fade">
                                      <p:cBhvr>
                                        <p:cTn id="51" dur="1250"/>
                                        <p:tgtEl>
                                          <p:spTgt spid="2"/>
                                        </p:tgtEl>
                                      </p:cBhvr>
                                    </p:animEffect>
                                    <p:set>
                                      <p:cBhvr>
                                        <p:cTn id="52" dur="1" fill="hold">
                                          <p:stCondLst>
                                            <p:cond delay="1249"/>
                                          </p:stCondLst>
                                        </p:cTn>
                                        <p:tgtEl>
                                          <p:spTgt spid="2"/>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par>
                          <p:cTn id="59" fill="hold">
                            <p:stCondLst>
                              <p:cond delay="2000"/>
                            </p:stCondLst>
                            <p:childTnLst>
                              <p:par>
                                <p:cTn id="60" presetID="0" presetClass="exit" presetSubtype="0" fill="hold" grpId="1" nodeType="afterEffect">
                                  <p:stCondLst>
                                    <p:cond delay="0"/>
                                  </p:stCondLst>
                                  <p:childTnLst>
                                    <p:set>
                                      <p:cBhvr>
                                        <p:cTn id="61" dur="1" fill="hold">
                                          <p:stCondLst>
                                            <p:cond delay="999"/>
                                          </p:stCondLst>
                                        </p:cTn>
                                        <p:tgtEl>
                                          <p:spTgt spid="9"/>
                                        </p:tgtEl>
                                        <p:attrNameLst>
                                          <p:attrName>style.visibility</p:attrName>
                                        </p:attrNameLst>
                                      </p:cBhvr>
                                      <p:to>
                                        <p:strVal val="hidden"/>
                                      </p:to>
                                    </p:set>
                                    <p:animEffect transition="out" filter="dissolve">
                                      <p:cBhvr>
                                        <p:cTn id="62" dur="1000">
                                          <p:stCondLst>
                                            <p:cond delay="0"/>
                                          </p:stCondLst>
                                        </p:cTn>
                                        <p:tgtEl>
                                          <p:spTgt spid="9"/>
                                        </p:tgtEl>
                                      </p:cBhvr>
                                    </p:animEffect>
                                    <p:anim to="" calcmode="lin" valueType="num">
                                      <p:cBhvr>
                                        <p:cTn id="63"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64" dur="1000" fill="hold">
                                          <p:stCondLst>
                                            <p:cond delay="0"/>
                                          </p:stCondLst>
                                        </p:cTn>
                                        <p:tgtEl>
                                          <p:spTgt spid="9"/>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 grpId="0"/>
      <p:bldP spid="2" grpId="1"/>
      <p:bldP spid="2" grpId="2"/>
      <p:bldP spid="5" grpId="1"/>
      <p:bldP spid="6" grpId="0"/>
      <p:bldP spid="6" grpId="2"/>
      <p:bldP spid="8" grpId="0"/>
      <p:bldP spid="8" grpId="1"/>
      <p:bldP spid="9" grpId="0"/>
      <p:bldP spid="9" grpId="1"/>
      <p:bldP spid="9" grpId="2"/>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600"/>
          <a:stretch/>
        </p:blipFill>
        <p:spPr>
          <a:xfrm>
            <a:off x="0" y="0"/>
            <a:ext cx="9144000" cy="6858000"/>
          </a:xfrm>
          <a:prstGeom prst="rect">
            <a:avLst/>
          </a:prstGeom>
        </p:spPr>
      </p:pic>
      <p:sp>
        <p:nvSpPr>
          <p:cNvPr id="4" name="Title 1"/>
          <p:cNvSpPr txBox="1">
            <a:spLocks/>
          </p:cNvSpPr>
          <p:nvPr/>
        </p:nvSpPr>
        <p:spPr>
          <a:xfrm>
            <a:off x="6162675" y="3586162"/>
            <a:ext cx="2270479" cy="9819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FF00"/>
                  </a:solidFill>
                </a:ln>
                <a:solidFill>
                  <a:srgbClr val="FF0000"/>
                </a:solidFill>
                <a:effectLst/>
              </a:rPr>
              <a:t>living</a:t>
            </a:r>
          </a:p>
        </p:txBody>
      </p:sp>
      <p:sp>
        <p:nvSpPr>
          <p:cNvPr id="5" name="Title 1"/>
          <p:cNvSpPr txBox="1">
            <a:spLocks/>
          </p:cNvSpPr>
          <p:nvPr/>
        </p:nvSpPr>
        <p:spPr>
          <a:xfrm>
            <a:off x="454037" y="4210050"/>
            <a:ext cx="4970451"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FF00"/>
                  </a:solidFill>
                </a:ln>
                <a:solidFill>
                  <a:srgbClr val="FF0000"/>
                </a:solidFill>
                <a:effectLst/>
              </a:rPr>
              <a:t>fountains of waters</a:t>
            </a:r>
          </a:p>
        </p:txBody>
      </p:sp>
      <p:sp>
        <p:nvSpPr>
          <p:cNvPr id="2" name="Title 1"/>
          <p:cNvSpPr>
            <a:spLocks noGrp="1"/>
          </p:cNvSpPr>
          <p:nvPr>
            <p:ph type="title"/>
          </p:nvPr>
        </p:nvSpPr>
        <p:spPr>
          <a:xfrm>
            <a:off x="381000" y="152400"/>
            <a:ext cx="8382000" cy="6477000"/>
          </a:xfrm>
        </p:spPr>
        <p:txBody>
          <a:bodyPr>
            <a:normAutofit/>
          </a:bodyPr>
          <a:lstStyle/>
          <a:p>
            <a:r>
              <a:rPr lang="en-US" b="1" dirty="0">
                <a:solidFill>
                  <a:schemeClr val="bg1"/>
                </a:solidFill>
                <a:effectLst>
                  <a:glow rad="101600">
                    <a:schemeClr val="tx1"/>
                  </a:glow>
                </a:effectLst>
              </a:rPr>
              <a:t>"They shall neither hunger anymore nor thirst anymore; the sun shall not strike them, nor any heat; for the Lamb who is in the midst of the throne will shepherd them and lead them to living fountains of waters. And God will wipe away every tear from their eyes." </a:t>
            </a:r>
            <a:r>
              <a:rPr lang="en-US" sz="3200" b="1" i="1" dirty="0">
                <a:solidFill>
                  <a:schemeClr val="bg1"/>
                </a:solidFill>
                <a:effectLst>
                  <a:glow rad="101600">
                    <a:schemeClr val="tx1"/>
                  </a:glow>
                </a:effectLst>
              </a:rPr>
              <a:t>— Revelation 7:16-17</a:t>
            </a:r>
            <a:r>
              <a:rPr lang="en-US" sz="3200" b="1" dirty="0">
                <a:solidFill>
                  <a:schemeClr val="bg1"/>
                </a:solidFill>
                <a:effectLst>
                  <a:glow rad="101600">
                    <a:schemeClr val="tx1"/>
                  </a:glow>
                </a:effectLst>
              </a:rPr>
              <a:t> </a:t>
            </a:r>
          </a:p>
        </p:txBody>
      </p:sp>
      <p:sp>
        <p:nvSpPr>
          <p:cNvPr id="6" name="Title 1"/>
          <p:cNvSpPr txBox="1">
            <a:spLocks/>
          </p:cNvSpPr>
          <p:nvPr/>
        </p:nvSpPr>
        <p:spPr>
          <a:xfrm>
            <a:off x="6096000" y="3505200"/>
            <a:ext cx="21336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rPr>
              <a:t> </a:t>
            </a:r>
            <a:r>
              <a:rPr lang="en-US" sz="4900" b="1" dirty="0">
                <a:solidFill>
                  <a:schemeClr val="bg1"/>
                </a:solidFill>
                <a:effectLst/>
              </a:rPr>
              <a:t> </a:t>
            </a:r>
            <a:r>
              <a:rPr lang="en-US" b="1" dirty="0">
                <a:solidFill>
                  <a:schemeClr val="bg1"/>
                </a:solidFill>
                <a:effectLst>
                  <a:glow rad="63500">
                    <a:schemeClr val="tx1"/>
                  </a:glow>
                </a:effectLst>
              </a:rPr>
              <a:t>living</a:t>
            </a:r>
          </a:p>
        </p:txBody>
      </p:sp>
      <p:sp>
        <p:nvSpPr>
          <p:cNvPr id="8" name="Title 1"/>
          <p:cNvSpPr txBox="1">
            <a:spLocks/>
          </p:cNvSpPr>
          <p:nvPr/>
        </p:nvSpPr>
        <p:spPr>
          <a:xfrm>
            <a:off x="2924974" y="3496519"/>
            <a:ext cx="2088705" cy="1077862"/>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effectLst/>
              </a:rPr>
              <a:t> </a:t>
            </a:r>
            <a:r>
              <a:rPr lang="en-US" sz="5000" b="1" dirty="0">
                <a:solidFill>
                  <a:srgbClr val="FF0000"/>
                </a:solidFill>
                <a:effectLst/>
              </a:rPr>
              <a:t> </a:t>
            </a:r>
            <a:r>
              <a:rPr lang="en-US" b="1" dirty="0">
                <a:solidFill>
                  <a:srgbClr val="FFFF00"/>
                </a:solidFill>
                <a:effectLst/>
              </a:rPr>
              <a:t>lead</a:t>
            </a:r>
          </a:p>
        </p:txBody>
      </p:sp>
      <p:sp>
        <p:nvSpPr>
          <p:cNvPr id="9" name="Title 1"/>
          <p:cNvSpPr txBox="1">
            <a:spLocks/>
          </p:cNvSpPr>
          <p:nvPr/>
        </p:nvSpPr>
        <p:spPr>
          <a:xfrm>
            <a:off x="2867334" y="3505200"/>
            <a:ext cx="4143066"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dirty="0">
                <a:solidFill>
                  <a:srgbClr val="FF0000"/>
                </a:solidFill>
                <a:effectLst/>
              </a:rPr>
              <a:t> </a:t>
            </a:r>
            <a:r>
              <a:rPr lang="en-US" sz="4900" b="1" dirty="0">
                <a:solidFill>
                  <a:srgbClr val="FF0000"/>
                </a:solidFill>
                <a:effectLst/>
              </a:rPr>
              <a:t> </a:t>
            </a:r>
            <a:r>
              <a:rPr lang="en-US" b="1" dirty="0">
                <a:solidFill>
                  <a:schemeClr val="bg1"/>
                </a:solidFill>
                <a:effectLst>
                  <a:glow rad="63500">
                    <a:schemeClr val="tx1"/>
                  </a:glow>
                </a:effectLst>
              </a:rPr>
              <a:t>lead them to</a:t>
            </a:r>
          </a:p>
        </p:txBody>
      </p:sp>
      <p:sp>
        <p:nvSpPr>
          <p:cNvPr id="10" name="Rectangle 9">
            <a:extLst>
              <a:ext uri="{FF2B5EF4-FFF2-40B4-BE49-F238E27FC236}">
                <a16:creationId xmlns:a16="http://schemas.microsoft.com/office/drawing/2014/main" id="{4BF95148-F64C-4F3C-AF02-571082AE5ACC}"/>
              </a:ext>
            </a:extLst>
          </p:cNvPr>
          <p:cNvSpPr>
            <a:spLocks noChangeArrowheads="1"/>
          </p:cNvSpPr>
          <p:nvPr/>
        </p:nvSpPr>
        <p:spPr bwMode="auto">
          <a:xfrm>
            <a:off x="2750343" y="2388394"/>
            <a:ext cx="2668821" cy="66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the Lamb</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1" name="Rectangle 2">
            <a:extLst>
              <a:ext uri="{FF2B5EF4-FFF2-40B4-BE49-F238E27FC236}">
                <a16:creationId xmlns:a16="http://schemas.microsoft.com/office/drawing/2014/main" id="{E1DCDAEF-BA74-4B67-BA7C-B18D3780787E}"/>
              </a:ext>
            </a:extLst>
          </p:cNvPr>
          <p:cNvSpPr txBox="1">
            <a:spLocks noChangeArrowheads="1"/>
          </p:cNvSpPr>
          <p:nvPr/>
        </p:nvSpPr>
        <p:spPr bwMode="auto">
          <a:xfrm>
            <a:off x="6414468" y="3690937"/>
            <a:ext cx="1760047" cy="741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00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living</a:t>
            </a:r>
            <a:endParaRPr kumimoji="0" lang="en-US" altLang="en-US" b="1" i="1" u="none" strike="noStrike" kern="0" cap="none" spc="0" normalizeH="0" baseline="0" noProof="0" dirty="0">
              <a:ln w="3175" cmpd="sng">
                <a:solidFill>
                  <a:srgbClr val="00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1B24A52A-7A9D-4E1B-98AE-9C2B323629C2}"/>
              </a:ext>
            </a:extLst>
          </p:cNvPr>
          <p:cNvSpPr txBox="1">
            <a:spLocks noChangeArrowheads="1"/>
          </p:cNvSpPr>
          <p:nvPr/>
        </p:nvSpPr>
        <p:spPr bwMode="auto">
          <a:xfrm>
            <a:off x="399258" y="4350846"/>
            <a:ext cx="5082380" cy="764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00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fountains of waters</a:t>
            </a:r>
            <a:endParaRPr kumimoji="0" lang="en-US" altLang="en-US" b="1" i="1" u="none" strike="noStrike" kern="0" cap="none" spc="0" normalizeH="0" baseline="0" noProof="0" dirty="0">
              <a:ln w="3175" cmpd="sng">
                <a:solidFill>
                  <a:srgbClr val="00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28314116"/>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15" presetClass="entr" presetSubtype="0" fill="hold" grpId="0" nodeType="withEffect">
                                  <p:stCondLst>
                                    <p:cond delay="40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 calcmode="lin" valueType="num">
                                      <p:cBhvr>
                                        <p:cTn id="12"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1400"/>
                            </p:stCondLst>
                            <p:childTnLst>
                              <p:par>
                                <p:cTn id="15" presetID="10" presetClass="exit" presetSubtype="0" fill="hold" grpId="1" nodeType="afterEffect">
                                  <p:stCondLst>
                                    <p:cond delay="0"/>
                                  </p:stCondLst>
                                  <p:childTnLst>
                                    <p:animEffect transition="out" filter="fade">
                                      <p:cBhvr>
                                        <p:cTn id="16" dur="250"/>
                                        <p:tgtEl>
                                          <p:spTgt spid="6"/>
                                        </p:tgtEl>
                                      </p:cBhvr>
                                    </p:animEffect>
                                    <p:set>
                                      <p:cBhvr>
                                        <p:cTn id="17" dur="1" fill="hold">
                                          <p:stCondLst>
                                            <p:cond delay="249"/>
                                          </p:stCondLst>
                                        </p:cTn>
                                        <p:tgtEl>
                                          <p:spTgt spid="6"/>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par>
                                <p:cTn id="26" presetID="18" presetClass="emph" presetSubtype="0" fill="hold" grpId="1" nodeType="withEffect">
                                  <p:stCondLst>
                                    <p:cond delay="0"/>
                                  </p:stCondLst>
                                  <p:childTnLst>
                                    <p:set>
                                      <p:cBhvr override="childStyle">
                                        <p:cTn id="27" dur="500" fill="hold"/>
                                        <p:tgtEl>
                                          <p:spTgt spid="4"/>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par>
                                <p:cTn id="35" presetID="18" presetClass="emph" presetSubtype="0" fill="hold" grpId="1" nodeType="withEffect">
                                  <p:stCondLst>
                                    <p:cond delay="0"/>
                                  </p:stCondLst>
                                  <p:childTnLst>
                                    <p:set>
                                      <p:cBhvr override="childStyle">
                                        <p:cTn id="36" dur="500" fill="hold"/>
                                        <p:tgtEl>
                                          <p:spTgt spid="5"/>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0" presetClass="entr" presetSubtype="0" fill="hold" grpId="0" nodeType="clickEffect">
                                  <p:stCondLst>
                                    <p:cond delay="0"/>
                                  </p:stCondLst>
                                  <p:iterate type="lt">
                                    <p:tmPct val="10000"/>
                                  </p:iterate>
                                  <p:childTnLst>
                                    <p:set>
                                      <p:cBhvr>
                                        <p:cTn id="48" dur="1" fill="hold">
                                          <p:stCondLst>
                                            <p:cond delay="0"/>
                                          </p:stCondLst>
                                        </p:cTn>
                                        <p:tgtEl>
                                          <p:spTgt spid="10"/>
                                        </p:tgtEl>
                                        <p:attrNameLst>
                                          <p:attrName>style.visibility</p:attrName>
                                        </p:attrNameLst>
                                      </p:cBhvr>
                                      <p:to>
                                        <p:strVal val="visible"/>
                                      </p:to>
                                    </p:set>
                                    <p:animEffect transition="in" filter="dissolve">
                                      <p:cBhvr>
                                        <p:cTn id="49" dur="500">
                                          <p:stCondLst>
                                            <p:cond delay="0"/>
                                          </p:stCondLst>
                                        </p:cTn>
                                        <p:tgtEl>
                                          <p:spTgt spid="10"/>
                                        </p:tgtEl>
                                      </p:cBhvr>
                                    </p:animEffect>
                                    <p:anim to="" calcmode="lin" valueType="num">
                                      <p:cBhvr>
                                        <p:cTn id="50"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51"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52" presetID="47" presetClass="exit" presetSubtype="0" fill="hold" grpId="1" nodeType="withEffect">
                                  <p:stCondLst>
                                    <p:cond delay="0"/>
                                  </p:stCondLst>
                                  <p:childTnLst>
                                    <p:animEffect transition="out" filter="fade">
                                      <p:cBhvr>
                                        <p:cTn id="53" dur="1000"/>
                                        <p:tgtEl>
                                          <p:spTgt spid="8"/>
                                        </p:tgtEl>
                                      </p:cBhvr>
                                    </p:animEffect>
                                    <p:anim calcmode="lin" valueType="num">
                                      <p:cBhvr>
                                        <p:cTn id="54" dur="1000"/>
                                        <p:tgtEl>
                                          <p:spTgt spid="8"/>
                                        </p:tgtEl>
                                        <p:attrNameLst>
                                          <p:attrName>ppt_x</p:attrName>
                                        </p:attrNameLst>
                                      </p:cBhvr>
                                      <p:tavLst>
                                        <p:tav tm="0">
                                          <p:val>
                                            <p:strVal val="ppt_x"/>
                                          </p:val>
                                        </p:tav>
                                        <p:tav tm="100000">
                                          <p:val>
                                            <p:strVal val="ppt_x"/>
                                          </p:val>
                                        </p:tav>
                                      </p:tavLst>
                                    </p:anim>
                                    <p:anim calcmode="lin" valueType="num">
                                      <p:cBhvr>
                                        <p:cTn id="55" dur="1000"/>
                                        <p:tgtEl>
                                          <p:spTgt spid="8"/>
                                        </p:tgtEl>
                                        <p:attrNameLst>
                                          <p:attrName>ppt_y</p:attrName>
                                        </p:attrNameLst>
                                      </p:cBhvr>
                                      <p:tavLst>
                                        <p:tav tm="0">
                                          <p:val>
                                            <p:strVal val="ppt_y"/>
                                          </p:val>
                                        </p:tav>
                                        <p:tav tm="100000">
                                          <p:val>
                                            <p:strVal val="ppt_y-.1"/>
                                          </p:val>
                                        </p:tav>
                                      </p:tavLst>
                                    </p:anim>
                                    <p:set>
                                      <p:cBhvr>
                                        <p:cTn id="56" dur="1" fill="hold">
                                          <p:stCondLst>
                                            <p:cond delay="999"/>
                                          </p:stCondLst>
                                        </p:cTn>
                                        <p:tgtEl>
                                          <p:spTgt spid="8"/>
                                        </p:tgtEl>
                                        <p:attrNameLst>
                                          <p:attrName>style.visibility</p:attrName>
                                        </p:attrNameLst>
                                      </p:cBhvr>
                                      <p:to>
                                        <p:strVal val="hidden"/>
                                      </p:to>
                                    </p:set>
                                  </p:childTnLst>
                                </p:cTn>
                              </p:par>
                            </p:childTnLst>
                          </p:cTn>
                        </p:par>
                        <p:par>
                          <p:cTn id="57" fill="hold">
                            <p:stCondLst>
                              <p:cond delay="1000"/>
                            </p:stCondLst>
                            <p:childTnLst>
                              <p:par>
                                <p:cTn id="58" presetID="26" presetClass="emph" presetSubtype="0" fill="hold" grpId="1" nodeType="afterEffect">
                                  <p:stCondLst>
                                    <p:cond delay="0"/>
                                  </p:stCondLst>
                                  <p:iterate type="lt">
                                    <p:tmPct val="0"/>
                                  </p:iterate>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200"/>
                                        <p:tgtEl>
                                          <p:spTgt spid="6"/>
                                        </p:tgtEl>
                                      </p:cBhvr>
                                    </p:animEffect>
                                  </p:childTnLst>
                                </p:cTn>
                              </p:par>
                              <p:par>
                                <p:cTn id="66" presetID="0" presetClass="path" presetSubtype="0" accel="50000" decel="50000" fill="hold" grpId="3" nodeType="withEffect">
                                  <p:stCondLst>
                                    <p:cond delay="0"/>
                                  </p:stCondLst>
                                  <p:childTnLst>
                                    <p:animMotion origin="layout" path="M -3.33333E-6 1.11111E-6 L -0.59201 -0.07269 " pathEditMode="relative" rAng="0" ptsTypes="AA">
                                      <p:cBhvr>
                                        <p:cTn id="67" dur="2000" fill="hold"/>
                                        <p:tgtEl>
                                          <p:spTgt spid="6"/>
                                        </p:tgtEl>
                                        <p:attrNameLst>
                                          <p:attrName>ppt_x</p:attrName>
                                          <p:attrName>ppt_y</p:attrName>
                                        </p:attrNameLst>
                                      </p:cBhvr>
                                      <p:rCtr x="-29601" y="-3634"/>
                                    </p:animMotion>
                                  </p:childTnLst>
                                </p:cTn>
                              </p:par>
                              <p:par>
                                <p:cTn id="68" presetID="10" presetClass="exit" presetSubtype="0" fill="hold" grpId="1" nodeType="withEffect">
                                  <p:stCondLst>
                                    <p:cond delay="0"/>
                                  </p:stCondLst>
                                  <p:childTnLst>
                                    <p:animEffect transition="out" filter="fade">
                                      <p:cBhvr>
                                        <p:cTn id="69" dur="1250"/>
                                        <p:tgtEl>
                                          <p:spTgt spid="2"/>
                                        </p:tgtEl>
                                      </p:cBhvr>
                                    </p:animEffect>
                                    <p:set>
                                      <p:cBhvr>
                                        <p:cTn id="70" dur="1" fill="hold">
                                          <p:stCondLst>
                                            <p:cond delay="1249"/>
                                          </p:stCondLst>
                                        </p:cTn>
                                        <p:tgtEl>
                                          <p:spTgt spid="2"/>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4"/>
                                        </p:tgtEl>
                                      </p:cBhvr>
                                    </p:animEffect>
                                    <p:set>
                                      <p:cBhvr>
                                        <p:cTn id="73" dur="1" fill="hold">
                                          <p:stCondLst>
                                            <p:cond delay="499"/>
                                          </p:stCondLst>
                                        </p:cTn>
                                        <p:tgtEl>
                                          <p:spTgt spid="4"/>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5"/>
                                        </p:tgtEl>
                                      </p:cBhvr>
                                    </p:animEffect>
                                    <p:set>
                                      <p:cBhvr>
                                        <p:cTn id="76" dur="1" fill="hold">
                                          <p:stCondLst>
                                            <p:cond delay="499"/>
                                          </p:stCondLst>
                                        </p:cTn>
                                        <p:tgtEl>
                                          <p:spTgt spid="5"/>
                                        </p:tgtEl>
                                        <p:attrNameLst>
                                          <p:attrName>style.visibility</p:attrName>
                                        </p:attrNameLst>
                                      </p:cBhvr>
                                      <p:to>
                                        <p:strVal val="hidden"/>
                                      </p:to>
                                    </p:set>
                                  </p:childTnLst>
                                </p:cTn>
                              </p:par>
                              <p:par>
                                <p:cTn id="77" presetID="10" presetClass="exit" presetSubtype="0" fill="hold" grpId="2" nodeType="withEffect">
                                  <p:stCondLst>
                                    <p:cond delay="0"/>
                                  </p:stCondLst>
                                  <p:iterate type="lt">
                                    <p:tmPct val="0"/>
                                  </p:iterate>
                                  <p:childTnLst>
                                    <p:animEffect transition="out" filter="fade">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1"/>
                                        </p:tgtEl>
                                      </p:cBhvr>
                                    </p:animEffect>
                                    <p:set>
                                      <p:cBhvr>
                                        <p:cTn id="82" dur="1" fill="hold">
                                          <p:stCondLst>
                                            <p:cond delay="499"/>
                                          </p:stCondLst>
                                        </p:cTn>
                                        <p:tgtEl>
                                          <p:spTgt spid="11"/>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2"/>
                                        </p:tgtEl>
                                      </p:cBhvr>
                                    </p:animEffect>
                                    <p:set>
                                      <p:cBhvr>
                                        <p:cTn id="8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2" grpId="0"/>
      <p:bldP spid="2" grpId="1"/>
      <p:bldP spid="6" grpId="0"/>
      <p:bldP spid="6" grpId="1"/>
      <p:bldP spid="6" grpId="3"/>
      <p:bldP spid="8" grpId="0"/>
      <p:bldP spid="8" grpId="1"/>
      <p:bldP spid="9" grpId="0"/>
      <p:bldP spid="9" grpId="1"/>
      <p:bldP spid="10" grpId="0"/>
      <p:bldP spid="10" grpId="1"/>
      <p:bldP spid="10" grpId="2"/>
      <p:bldP spid="11" grpId="0"/>
      <p:bldP spid="11" grpId="1"/>
      <p:bldP spid="12" grpId="0"/>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006" t="-1" b="1095"/>
          <a:stretch/>
        </p:blipFill>
        <p:spPr>
          <a:xfrm>
            <a:off x="0" y="-23149"/>
            <a:ext cx="9220199" cy="6881150"/>
          </a:xfrm>
          <a:prstGeom prst="rect">
            <a:avLst/>
          </a:prstGeom>
        </p:spPr>
      </p:pic>
      <p:sp>
        <p:nvSpPr>
          <p:cNvPr id="4" name="Rectangle 4"/>
          <p:cNvSpPr>
            <a:spLocks noChangeArrowheads="1"/>
          </p:cNvSpPr>
          <p:nvPr/>
        </p:nvSpPr>
        <p:spPr bwMode="auto">
          <a:xfrm>
            <a:off x="1371600" y="2078515"/>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01600">
                    <a:schemeClr val="tx1"/>
                  </a:glow>
                  <a:outerShdw blurRad="76200" dist="50800" dir="5400000" algn="tl" rotWithShape="0">
                    <a:srgbClr val="000000">
                      <a:alpha val="65000"/>
                    </a:srgbClr>
                  </a:outerShdw>
                </a:effectLst>
                <a:latin typeface="+mj-lt"/>
              </a:rPr>
              <a:t>LIVING TRUTHS</a:t>
            </a:r>
            <a:endParaRPr lang="en-US" sz="8800" b="1" i="1" spc="5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01600">
                  <a:schemeClr val="tx1"/>
                </a:glow>
                <a:outerShdw blurRad="76200" dist="50800" dir="5400000" algn="tl" rotWithShape="0">
                  <a:srgbClr val="000000">
                    <a:alpha val="65000"/>
                  </a:srgbClr>
                </a:outerShdw>
              </a:effectLst>
              <a:latin typeface="+mj-lt"/>
            </a:endParaRPr>
          </a:p>
        </p:txBody>
      </p:sp>
      <p:sp>
        <p:nvSpPr>
          <p:cNvPr id="5" name="Rectangle 12"/>
          <p:cNvSpPr>
            <a:spLocks noChangeArrowheads="1"/>
          </p:cNvSpPr>
          <p:nvPr/>
        </p:nvSpPr>
        <p:spPr bwMode="auto">
          <a:xfrm>
            <a:off x="3124200" y="3810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01600">
                    <a:schemeClr val="tx1"/>
                  </a:glow>
                  <a:outerShdw blurRad="76200" dist="50800" dir="5400000" algn="tl" rotWithShape="0">
                    <a:srgbClr val="000000">
                      <a:alpha val="65000"/>
                    </a:srgbClr>
                  </a:outerShdw>
                </a:effectLst>
              </a:rPr>
              <a:t>Ron Bert</a:t>
            </a:r>
            <a:endParaRPr lang="en-US" altLang="en-US" sz="4400" b="1" i="1" spc="5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01600">
                  <a:schemeClr val="tx1"/>
                </a:glow>
                <a:outerShdw blurRad="76200" dist="50800" dir="5400000" algn="tl" rotWithShape="0">
                  <a:srgbClr val="000000">
                    <a:alpha val="65000"/>
                  </a:srgbClr>
                </a:outerShdw>
              </a:effectLst>
            </a:endParaRPr>
          </a:p>
        </p:txBody>
      </p:sp>
      <p:sp>
        <p:nvSpPr>
          <p:cNvPr id="6" name="Rectangle 12"/>
          <p:cNvSpPr>
            <a:spLocks noChangeArrowheads="1"/>
          </p:cNvSpPr>
          <p:nvPr/>
        </p:nvSpPr>
        <p:spPr bwMode="auto">
          <a:xfrm>
            <a:off x="2438400" y="4968606"/>
            <a:ext cx="4572000" cy="1165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01600">
                    <a:schemeClr val="tx1"/>
                  </a:glow>
                  <a:outerShdw blurRad="76200" dist="50800" dir="5400000" algn="tl" rotWithShape="0">
                    <a:srgbClr val="000000">
                      <a:alpha val="65000"/>
                    </a:srgbClr>
                  </a:outerShdw>
                </a:effectLst>
              </a:rPr>
              <a:t>March 20, 2016</a:t>
            </a:r>
            <a:endParaRPr lang="en-US" altLang="en-US" sz="4400" b="1" i="1" spc="5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01600">
                  <a:schemeClr val="tx1"/>
                </a:glow>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68218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9" presetClass="exit" presetSubtype="0" fill="hold" grpId="1" nodeType="withEffect">
                                  <p:stCondLst>
                                    <p:cond delay="750"/>
                                  </p:stCondLst>
                                  <p:childTnLst>
                                    <p:animEffect transition="out" filter="dissolve">
                                      <p:cBhvr>
                                        <p:cTn id="30" dur="1500"/>
                                        <p:tgtEl>
                                          <p:spTgt spid="5"/>
                                        </p:tgtEl>
                                      </p:cBhvr>
                                    </p:animEffect>
                                    <p:set>
                                      <p:cBhvr>
                                        <p:cTn id="31" dur="1" fill="hold">
                                          <p:stCondLst>
                                            <p:cond delay="1499"/>
                                          </p:stCondLst>
                                        </p:cTn>
                                        <p:tgtEl>
                                          <p:spTgt spid="5"/>
                                        </p:tgtEl>
                                        <p:attrNameLst>
                                          <p:attrName>style.visibility</p:attrName>
                                        </p:attrNameLst>
                                      </p:cBhvr>
                                      <p:to>
                                        <p:strVal val="hidden"/>
                                      </p:to>
                                    </p:set>
                                  </p:childTnLst>
                                </p:cTn>
                              </p:par>
                              <p:par>
                                <p:cTn id="32" presetID="0" presetClass="path" presetSubtype="0" accel="50000" decel="50000" fill="hold" grpId="2" nodeType="withEffect">
                                  <p:stCondLst>
                                    <p:cond delay="750"/>
                                  </p:stCondLst>
                                  <p:childTnLst>
                                    <p:animMotion origin="layout" path="M 3.33333E-6 3.13599E-6 L 3.33333E-6 0.23034 " pathEditMode="relative" rAng="0" ptsTypes="AA">
                                      <p:cBhvr>
                                        <p:cTn id="33" dur="1500" fill="hold"/>
                                        <p:tgtEl>
                                          <p:spTgt spid="5"/>
                                        </p:tgtEl>
                                        <p:attrNameLst>
                                          <p:attrName>ppt_x</p:attrName>
                                          <p:attrName>ppt_y</p:attrName>
                                        </p:attrNameLst>
                                      </p:cBhvr>
                                      <p:rCtr x="0" y="11517"/>
                                    </p:animMotion>
                                  </p:childTnLst>
                                </p:cTn>
                              </p:par>
                              <p:par>
                                <p:cTn id="34" presetID="31" presetClass="exit" presetSubtype="0" fill="hold" grpId="1" nodeType="withEffect">
                                  <p:stCondLst>
                                    <p:cond delay="1250"/>
                                  </p:stCondLst>
                                  <p:childTnLst>
                                    <p:anim calcmode="lin" valueType="num">
                                      <p:cBhvr>
                                        <p:cTn id="35" dur="1000"/>
                                        <p:tgtEl>
                                          <p:spTgt spid="6"/>
                                        </p:tgtEl>
                                        <p:attrNameLst>
                                          <p:attrName>ppt_w</p:attrName>
                                        </p:attrNameLst>
                                      </p:cBhvr>
                                      <p:tavLst>
                                        <p:tav tm="0">
                                          <p:val>
                                            <p:strVal val="ppt_w"/>
                                          </p:val>
                                        </p:tav>
                                        <p:tav tm="100000">
                                          <p:val>
                                            <p:fltVal val="0"/>
                                          </p:val>
                                        </p:tav>
                                      </p:tavLst>
                                    </p:anim>
                                    <p:anim calcmode="lin" valueType="num">
                                      <p:cBhvr>
                                        <p:cTn id="36" dur="1000"/>
                                        <p:tgtEl>
                                          <p:spTgt spid="6"/>
                                        </p:tgtEl>
                                        <p:attrNameLst>
                                          <p:attrName>ppt_h</p:attrName>
                                        </p:attrNameLst>
                                      </p:cBhvr>
                                      <p:tavLst>
                                        <p:tav tm="0">
                                          <p:val>
                                            <p:strVal val="ppt_h"/>
                                          </p:val>
                                        </p:tav>
                                        <p:tav tm="100000">
                                          <p:val>
                                            <p:fltVal val="0"/>
                                          </p:val>
                                        </p:tav>
                                      </p:tavLst>
                                    </p:anim>
                                    <p:anim calcmode="lin" valueType="num">
                                      <p:cBhvr>
                                        <p:cTn id="37" dur="1000"/>
                                        <p:tgtEl>
                                          <p:spTgt spid="6"/>
                                        </p:tgtEl>
                                        <p:attrNameLst>
                                          <p:attrName>style.rotation</p:attrName>
                                        </p:attrNameLst>
                                      </p:cBhvr>
                                      <p:tavLst>
                                        <p:tav tm="0">
                                          <p:val>
                                            <p:fltVal val="0"/>
                                          </p:val>
                                        </p:tav>
                                        <p:tav tm="100000">
                                          <p:val>
                                            <p:fltVal val="90"/>
                                          </p:val>
                                        </p:tav>
                                      </p:tavLst>
                                    </p:anim>
                                    <p:animEffect transition="out" filter="fade">
                                      <p:cBhvr>
                                        <p:cTn id="38" dur="1000"/>
                                        <p:tgtEl>
                                          <p:spTgt spid="6"/>
                                        </p:tgtEl>
                                      </p:cBhvr>
                                    </p:animEffect>
                                    <p:set>
                                      <p:cBhvr>
                                        <p:cTn id="39" dur="1" fill="hold">
                                          <p:stCondLst>
                                            <p:cond delay="999"/>
                                          </p:stCondLst>
                                        </p:cTn>
                                        <p:tgtEl>
                                          <p:spTgt spid="6"/>
                                        </p:tgtEl>
                                        <p:attrNameLst>
                                          <p:attrName>style.visibility</p:attrName>
                                        </p:attrNameLst>
                                      </p:cBhvr>
                                      <p:to>
                                        <p:strVal val="hidden"/>
                                      </p:to>
                                    </p:set>
                                  </p:childTnLst>
                                </p:cTn>
                              </p:par>
                              <p:par>
                                <p:cTn id="40" presetID="42" presetClass="path" presetSubtype="0" accel="50000" decel="50000" fill="hold" grpId="2" nodeType="withEffect">
                                  <p:stCondLst>
                                    <p:cond delay="1250"/>
                                  </p:stCondLst>
                                  <p:childTnLst>
                                    <p:animMotion origin="layout" path="M 3.33333E-6 -7.40741E-7 L -0.025 -0.325 " pathEditMode="relative" rAng="0" ptsTypes="AA">
                                      <p:cBhvr>
                                        <p:cTn id="41" dur="1000" fill="hold"/>
                                        <p:tgtEl>
                                          <p:spTgt spid="6"/>
                                        </p:tgtEl>
                                        <p:attrNameLst>
                                          <p:attrName>ppt_x</p:attrName>
                                          <p:attrName>ppt_y</p:attrName>
                                        </p:attrNameLst>
                                      </p:cBhvr>
                                      <p:rCtr x="-1250" y="-16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0852"/>
          <a:stretch/>
        </p:blipFill>
        <p:spPr>
          <a:xfrm>
            <a:off x="0" y="-27972"/>
            <a:ext cx="9144000" cy="6885972"/>
          </a:xfrm>
          <a:prstGeom prst="rect">
            <a:avLst/>
          </a:prstGeom>
        </p:spPr>
      </p:pic>
      <p:sp>
        <p:nvSpPr>
          <p:cNvPr id="4" name="Title 1"/>
          <p:cNvSpPr txBox="1">
            <a:spLocks/>
          </p:cNvSpPr>
          <p:nvPr/>
        </p:nvSpPr>
        <p:spPr>
          <a:xfrm>
            <a:off x="838201" y="3048000"/>
            <a:ext cx="35052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FF00"/>
                  </a:solidFill>
                </a:ln>
                <a:solidFill>
                  <a:srgbClr val="FF0000"/>
                </a:solidFill>
                <a:effectLst/>
              </a:rPr>
              <a:t>living being</a:t>
            </a:r>
          </a:p>
        </p:txBody>
      </p:sp>
      <p:sp>
        <p:nvSpPr>
          <p:cNvPr id="2" name="Title 1"/>
          <p:cNvSpPr>
            <a:spLocks noGrp="1"/>
          </p:cNvSpPr>
          <p:nvPr>
            <p:ph type="title"/>
          </p:nvPr>
        </p:nvSpPr>
        <p:spPr>
          <a:xfrm>
            <a:off x="1143000" y="1600200"/>
            <a:ext cx="6705600" cy="3733800"/>
          </a:xfrm>
        </p:spPr>
        <p:txBody>
          <a:bodyPr>
            <a:normAutofit/>
          </a:bodyPr>
          <a:lstStyle/>
          <a:p>
            <a:r>
              <a:rPr lang="en-US" b="1" dirty="0">
                <a:solidFill>
                  <a:schemeClr val="bg1"/>
                </a:solidFill>
                <a:effectLst>
                  <a:glow rad="101600">
                    <a:schemeClr val="tx1"/>
                  </a:glow>
                </a:effectLst>
              </a:rPr>
              <a:t>And so it is written, "The first man Adam became a living being." The last Adam became a life-giving spirit.</a:t>
            </a:r>
            <a:r>
              <a:rPr lang="en-US" sz="3200" b="1" i="1" dirty="0">
                <a:solidFill>
                  <a:schemeClr val="bg1"/>
                </a:solidFill>
                <a:effectLst>
                  <a:glow rad="101600">
                    <a:schemeClr val="tx1"/>
                  </a:glow>
                </a:effectLst>
              </a:rPr>
              <a:t> — 1</a:t>
            </a:r>
            <a:r>
              <a:rPr lang="en-US" sz="3200" b="1" i="1" baseline="30000" dirty="0">
                <a:solidFill>
                  <a:schemeClr val="bg1"/>
                </a:solidFill>
                <a:effectLst>
                  <a:glow rad="101600">
                    <a:schemeClr val="tx1"/>
                  </a:glow>
                </a:effectLst>
              </a:rPr>
              <a:t>ST</a:t>
            </a:r>
            <a:r>
              <a:rPr lang="en-US" sz="3200" b="1" i="1" dirty="0">
                <a:solidFill>
                  <a:schemeClr val="bg1"/>
                </a:solidFill>
                <a:effectLst>
                  <a:glow rad="101600">
                    <a:schemeClr val="tx1"/>
                  </a:glow>
                </a:effectLst>
              </a:rPr>
              <a:t> Corinthians 15:45 </a:t>
            </a:r>
            <a:endParaRPr lang="en-US" sz="3200" b="1" dirty="0">
              <a:solidFill>
                <a:schemeClr val="bg1"/>
              </a:solidFill>
              <a:effectLst>
                <a:glow rad="101600">
                  <a:schemeClr val="tx1"/>
                </a:glow>
              </a:effectLst>
            </a:endParaRPr>
          </a:p>
        </p:txBody>
      </p:sp>
      <p:sp>
        <p:nvSpPr>
          <p:cNvPr id="7" name="Title 1"/>
          <p:cNvSpPr txBox="1">
            <a:spLocks/>
          </p:cNvSpPr>
          <p:nvPr/>
        </p:nvSpPr>
        <p:spPr>
          <a:xfrm>
            <a:off x="3040933" y="3657600"/>
            <a:ext cx="4883867" cy="11430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CC99FF"/>
                </a:solidFill>
                <a:effectLst>
                  <a:glow rad="38100">
                    <a:schemeClr val="tx1"/>
                  </a:glow>
                </a:effectLst>
              </a:rPr>
              <a:t> </a:t>
            </a:r>
            <a:r>
              <a:rPr lang="en-US" b="1" dirty="0">
                <a:solidFill>
                  <a:srgbClr val="CC99FF"/>
                </a:solidFill>
                <a:effectLst>
                  <a:glow rad="38100">
                    <a:schemeClr val="tx1"/>
                  </a:glow>
                </a:effectLst>
              </a:rPr>
              <a:t> </a:t>
            </a:r>
            <a:r>
              <a:rPr lang="en-US" b="1" dirty="0">
                <a:solidFill>
                  <a:srgbClr val="9966FF"/>
                </a:solidFill>
                <a:effectLst>
                  <a:glow rad="101600">
                    <a:schemeClr val="bg1"/>
                  </a:glow>
                </a:effectLst>
              </a:rPr>
              <a:t>life-giving spirit</a:t>
            </a:r>
          </a:p>
        </p:txBody>
      </p:sp>
      <p:sp>
        <p:nvSpPr>
          <p:cNvPr id="9" name="Title 1"/>
          <p:cNvSpPr txBox="1">
            <a:spLocks/>
          </p:cNvSpPr>
          <p:nvPr/>
        </p:nvSpPr>
        <p:spPr>
          <a:xfrm>
            <a:off x="1828800" y="3581400"/>
            <a:ext cx="5257800" cy="2590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101600">
                    <a:schemeClr val="tx1"/>
                  </a:glow>
                </a:effectLst>
              </a:rPr>
              <a:t>You open Your hand And satisfy the desire of every living thing. </a:t>
            </a:r>
            <a:r>
              <a:rPr lang="en-US" sz="3200" b="1" i="1" dirty="0">
                <a:solidFill>
                  <a:schemeClr val="bg1"/>
                </a:solidFill>
                <a:effectLst>
                  <a:glow rad="101600">
                    <a:schemeClr val="tx1"/>
                  </a:glow>
                </a:effectLst>
              </a:rPr>
              <a:t>— Psalm 145:16 </a:t>
            </a:r>
          </a:p>
        </p:txBody>
      </p:sp>
      <p:sp>
        <p:nvSpPr>
          <p:cNvPr id="5" name="Title 1"/>
          <p:cNvSpPr txBox="1">
            <a:spLocks/>
          </p:cNvSpPr>
          <p:nvPr/>
        </p:nvSpPr>
        <p:spPr>
          <a:xfrm>
            <a:off x="685800" y="3048000"/>
            <a:ext cx="21336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0000"/>
                </a:solidFill>
                <a:effectLst/>
              </a:rPr>
              <a:t> </a:t>
            </a:r>
            <a:r>
              <a:rPr lang="en-US" sz="4900" b="1" dirty="0">
                <a:solidFill>
                  <a:srgbClr val="FF0000"/>
                </a:solidFill>
                <a:effectLst/>
              </a:rPr>
              <a:t> </a:t>
            </a:r>
            <a:r>
              <a:rPr lang="en-US" b="1" dirty="0">
                <a:solidFill>
                  <a:schemeClr val="bg1"/>
                </a:solidFill>
                <a:effectLst>
                  <a:glow rad="63500">
                    <a:schemeClr val="tx1"/>
                  </a:glow>
                </a:effectLst>
              </a:rPr>
              <a:t>living</a:t>
            </a:r>
          </a:p>
        </p:txBody>
      </p:sp>
      <p:sp>
        <p:nvSpPr>
          <p:cNvPr id="8" name="Rectangle 2">
            <a:extLst>
              <a:ext uri="{FF2B5EF4-FFF2-40B4-BE49-F238E27FC236}">
                <a16:creationId xmlns:a16="http://schemas.microsoft.com/office/drawing/2014/main" id="{FC1015BD-405E-4FB9-9A4B-2EE02BEA5BB5}"/>
              </a:ext>
            </a:extLst>
          </p:cNvPr>
          <p:cNvSpPr txBox="1">
            <a:spLocks noChangeArrowheads="1"/>
          </p:cNvSpPr>
          <p:nvPr/>
        </p:nvSpPr>
        <p:spPr bwMode="auto">
          <a:xfrm>
            <a:off x="1088231" y="3186112"/>
            <a:ext cx="3009124" cy="75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living being</a:t>
            </a:r>
            <a:endParaRPr kumimoji="0" lang="en-US" altLang="en-US" b="1" i="1"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2831411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6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00"/>
                                        <p:tgtEl>
                                          <p:spTgt spid="5"/>
                                        </p:tgtEl>
                                      </p:cBhvr>
                                    </p:animEffect>
                                  </p:childTnLst>
                                </p:cTn>
                              </p:par>
                              <p:par>
                                <p:cTn id="35" presetID="0" presetClass="path" presetSubtype="0" accel="50000" decel="50000" fill="hold" grpId="4" nodeType="withEffect">
                                  <p:stCondLst>
                                    <p:cond delay="0"/>
                                  </p:stCondLst>
                                  <p:childTnLst>
                                    <p:animMotion origin="layout" path="M 3.33333E-6 3.33333E-6 L 0.31111 0.25463 " pathEditMode="relative" rAng="0" ptsTypes="AA">
                                      <p:cBhvr>
                                        <p:cTn id="36" dur="2000" fill="hold"/>
                                        <p:tgtEl>
                                          <p:spTgt spid="5"/>
                                        </p:tgtEl>
                                        <p:attrNameLst>
                                          <p:attrName>ppt_x</p:attrName>
                                          <p:attrName>ppt_y</p:attrName>
                                        </p:attrNameLst>
                                      </p:cBhvr>
                                      <p:rCtr x="15556" y="12731"/>
                                    </p:animMotion>
                                  </p:childTnLst>
                                </p:cTn>
                              </p:par>
                              <p:par>
                                <p:cTn id="37" presetID="10" presetClass="exit" presetSubtype="0" fill="hold" grpId="1" nodeType="withEffect">
                                  <p:stCondLst>
                                    <p:cond delay="0"/>
                                  </p:stCondLst>
                                  <p:childTnLst>
                                    <p:animEffect transition="out" filter="fade">
                                      <p:cBhvr>
                                        <p:cTn id="38" dur="1250"/>
                                        <p:tgtEl>
                                          <p:spTgt spid="2"/>
                                        </p:tgtEl>
                                      </p:cBhvr>
                                    </p:animEffect>
                                    <p:set>
                                      <p:cBhvr>
                                        <p:cTn id="39" dur="1" fill="hold">
                                          <p:stCondLst>
                                            <p:cond delay="1249"/>
                                          </p:stCondLst>
                                        </p:cTn>
                                        <p:tgtEl>
                                          <p:spTgt spid="2"/>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23" presetClass="entr" presetSubtype="16" fill="hold" grpId="0" nodeType="withEffect">
                                  <p:stCondLst>
                                    <p:cond delay="160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childTnLst>
                                </p:cTn>
                              </p:par>
                              <p:par>
                                <p:cTn id="53" presetID="42" presetClass="path" presetSubtype="0" accel="50000" decel="50000" fill="hold" grpId="2" nodeType="withEffect">
                                  <p:stCondLst>
                                    <p:cond delay="1600"/>
                                  </p:stCondLst>
                                  <p:childTnLst>
                                    <p:animMotion origin="layout" path="M 0 -1.11111E-6 L 0 -0.44444 " pathEditMode="relative" rAng="0" ptsTypes="AA">
                                      <p:cBhvr>
                                        <p:cTn id="54" dur="1000" spd="-100000" fill="hold"/>
                                        <p:tgtEl>
                                          <p:spTgt spid="9"/>
                                        </p:tgtEl>
                                        <p:attrNameLst>
                                          <p:attrName>ppt_x</p:attrName>
                                          <p:attrName>ppt_y</p:attrName>
                                        </p:attrNameLst>
                                      </p:cBhvr>
                                      <p:rCtr x="0" y="-22222"/>
                                    </p:animMotion>
                                  </p:childTnLst>
                                </p:cTn>
                              </p:par>
                            </p:childTnLst>
                          </p:cTn>
                        </p:par>
                      </p:childTnLst>
                    </p:cTn>
                  </p:par>
                  <p:par>
                    <p:cTn id="55" fill="hold">
                      <p:stCondLst>
                        <p:cond delay="indefinite"/>
                      </p:stCondLst>
                      <p:childTnLst>
                        <p:par>
                          <p:cTn id="56" fill="hold">
                            <p:stCondLst>
                              <p:cond delay="0"/>
                            </p:stCondLst>
                            <p:childTnLst>
                              <p:par>
                                <p:cTn id="57" presetID="6" presetClass="emph" presetSubtype="0" fill="hold" grpId="2" nodeType="clickEffect">
                                  <p:stCondLst>
                                    <p:cond delay="0"/>
                                  </p:stCondLst>
                                  <p:childTnLst>
                                    <p:animScale>
                                      <p:cBhvr>
                                        <p:cTn id="58" dur="2000" fill="hold"/>
                                        <p:tgtEl>
                                          <p:spTgt spid="5"/>
                                        </p:tgtEl>
                                      </p:cBhvr>
                                      <p:by x="83000" y="83000"/>
                                    </p:animScale>
                                  </p:childTnLst>
                                </p:cTn>
                              </p:par>
                              <p:par>
                                <p:cTn id="59" presetID="0" presetClass="path" presetSubtype="0" accel="50000" decel="50000" fill="hold" grpId="3" nodeType="withEffect">
                                  <p:stCondLst>
                                    <p:cond delay="0"/>
                                  </p:stCondLst>
                                  <p:childTnLst>
                                    <p:animMotion origin="layout" path="M 0.31112 0.25463 L 0.29132 -0.30556 " pathEditMode="relative" rAng="0" ptsTypes="AA">
                                      <p:cBhvr>
                                        <p:cTn id="60" dur="2000" fill="hold"/>
                                        <p:tgtEl>
                                          <p:spTgt spid="5"/>
                                        </p:tgtEl>
                                        <p:attrNameLst>
                                          <p:attrName>ppt_x</p:attrName>
                                          <p:attrName>ppt_y</p:attrName>
                                        </p:attrNameLst>
                                      </p:cBhvr>
                                      <p:rCtr x="-990" y="-28009"/>
                                    </p:animMotion>
                                  </p:childTnLst>
                                </p:cTn>
                              </p:par>
                              <p:par>
                                <p:cTn id="61" presetID="10" presetClass="exit" presetSubtype="0" fill="hold" grpId="1" nodeType="withEffect">
                                  <p:stCondLst>
                                    <p:cond delay="0"/>
                                  </p:stCondLst>
                                  <p:childTnLst>
                                    <p:animEffect transition="out" filter="fade">
                                      <p:cBhvr>
                                        <p:cTn id="62" dur="1250"/>
                                        <p:tgtEl>
                                          <p:spTgt spid="9"/>
                                        </p:tgtEl>
                                      </p:cBhvr>
                                    </p:animEffect>
                                    <p:set>
                                      <p:cBhvr>
                                        <p:cTn id="63" dur="1" fill="hold">
                                          <p:stCondLst>
                                            <p:cond delay="12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 grpId="0"/>
      <p:bldP spid="2" grpId="1"/>
      <p:bldP spid="7" grpId="0"/>
      <p:bldP spid="7" grpId="1"/>
      <p:bldP spid="9" grpId="0"/>
      <p:bldP spid="9" grpId="1"/>
      <p:bldP spid="9" grpId="2"/>
      <p:bldP spid="5" grpId="0"/>
      <p:bldP spid="5" grpId="1"/>
      <p:bldP spid="5" grpId="2"/>
      <p:bldP spid="5" grpId="3"/>
      <p:bldP spid="5" grpId="4"/>
      <p:bldP spid="8" grpId="0"/>
      <p:bldP spid="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3999" cy="6858001"/>
          </a:xfrm>
          <a:prstGeom prst="rect">
            <a:avLst/>
          </a:prstGeom>
        </p:spPr>
      </p:pic>
      <p:sp>
        <p:nvSpPr>
          <p:cNvPr id="5" name="Title 1"/>
          <p:cNvSpPr txBox="1">
            <a:spLocks/>
          </p:cNvSpPr>
          <p:nvPr/>
        </p:nvSpPr>
        <p:spPr>
          <a:xfrm>
            <a:off x="3673121" y="1066800"/>
            <a:ext cx="2575279" cy="8295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a:solidFill>
                    <a:srgbClr val="FFFF00"/>
                  </a:solidFill>
                </a:ln>
                <a:solidFill>
                  <a:srgbClr val="FF0000"/>
                </a:solidFill>
                <a:effectLst/>
              </a:rPr>
              <a:t>living way</a:t>
            </a:r>
          </a:p>
        </p:txBody>
      </p:sp>
      <p:sp>
        <p:nvSpPr>
          <p:cNvPr id="2" name="Title 1"/>
          <p:cNvSpPr>
            <a:spLocks noGrp="1"/>
          </p:cNvSpPr>
          <p:nvPr>
            <p:ph type="title"/>
          </p:nvPr>
        </p:nvSpPr>
        <p:spPr>
          <a:xfrm>
            <a:off x="381000" y="152400"/>
            <a:ext cx="8382000" cy="6477000"/>
          </a:xfrm>
        </p:spPr>
        <p:txBody>
          <a:bodyPr>
            <a:noAutofit/>
          </a:bodyPr>
          <a:lstStyle/>
          <a:p>
            <a:r>
              <a:rPr lang="en-US" sz="3600" b="1" dirty="0">
                <a:solidFill>
                  <a:schemeClr val="bg1"/>
                </a:solidFill>
                <a:effectLst>
                  <a:glow rad="101600">
                    <a:schemeClr val="tx1"/>
                  </a:glow>
                </a:effectLst>
              </a:rPr>
              <a:t>Therefore, brethren, having boldness        to enter the Holiest by the blood of Jesus, by a new and living way which He consecrated for us, through the veil, that is, His flesh, and having a High Priest over the house of God, let us draw near with a true heart in full assurance of faith, having our hearts sprinkled from an evil conscience and our bodies washed with pure water. Let us hold fast the confession of our hope without wavering, for He who promised is faithful.</a:t>
            </a:r>
            <a:r>
              <a:rPr lang="en-US" sz="3600" b="1" i="1" dirty="0">
                <a:solidFill>
                  <a:schemeClr val="bg1"/>
                </a:solidFill>
                <a:effectLst>
                  <a:glow rad="101600">
                    <a:schemeClr val="tx1"/>
                  </a:glow>
                </a:effectLst>
              </a:rPr>
              <a:t> </a:t>
            </a:r>
            <a:r>
              <a:rPr lang="en-US" sz="3200" b="1" i="1" dirty="0">
                <a:solidFill>
                  <a:schemeClr val="bg1"/>
                </a:solidFill>
                <a:effectLst>
                  <a:glow rad="101600">
                    <a:schemeClr val="tx1"/>
                  </a:glow>
                </a:effectLst>
              </a:rPr>
              <a:t>— Hebrews 10:19-23 </a:t>
            </a:r>
            <a:endParaRPr lang="en-US" sz="3200" b="1" dirty="0">
              <a:solidFill>
                <a:schemeClr val="bg1"/>
              </a:solidFill>
              <a:effectLst>
                <a:glow rad="101600">
                  <a:schemeClr val="tx1"/>
                </a:glow>
              </a:effectLst>
            </a:endParaRPr>
          </a:p>
        </p:txBody>
      </p:sp>
      <p:sp>
        <p:nvSpPr>
          <p:cNvPr id="6" name="Title 1"/>
          <p:cNvSpPr txBox="1">
            <a:spLocks/>
          </p:cNvSpPr>
          <p:nvPr/>
        </p:nvSpPr>
        <p:spPr>
          <a:xfrm>
            <a:off x="3352800" y="948159"/>
            <a:ext cx="2133600" cy="103304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solidFill>
                  <a:srgbClr val="FF0000"/>
                </a:solidFill>
                <a:effectLst/>
              </a:rPr>
              <a:t> </a:t>
            </a:r>
            <a:r>
              <a:rPr lang="en-US" sz="3800" b="1" dirty="0">
                <a:solidFill>
                  <a:srgbClr val="FF0000"/>
                </a:solidFill>
                <a:effectLst/>
              </a:rPr>
              <a:t> </a:t>
            </a:r>
            <a:r>
              <a:rPr lang="en-US" sz="3600" b="1" dirty="0">
                <a:solidFill>
                  <a:schemeClr val="bg1"/>
                </a:solidFill>
                <a:effectLst>
                  <a:glow rad="63500">
                    <a:schemeClr val="tx1"/>
                  </a:glow>
                </a:effectLst>
              </a:rPr>
              <a:t>living</a:t>
            </a:r>
          </a:p>
        </p:txBody>
      </p:sp>
      <p:sp>
        <p:nvSpPr>
          <p:cNvPr id="7" name="Rectangle 4"/>
          <p:cNvSpPr>
            <a:spLocks noChangeArrowheads="1"/>
          </p:cNvSpPr>
          <p:nvPr/>
        </p:nvSpPr>
        <p:spPr bwMode="auto">
          <a:xfrm>
            <a:off x="219456" y="3191256"/>
            <a:ext cx="25908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set" dir="tl"/>
            </a:scene3d>
            <a:sp3d extrusionH="57150" contourW="12700">
              <a:bevelT w="38100" h="381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a:ln w="11430">
                  <a:noFill/>
                </a:ln>
                <a:solidFill>
                  <a:srgbClr val="FF0000"/>
                </a:solidFill>
                <a:effectLst>
                  <a:glow rad="25400">
                    <a:srgbClr val="C00000"/>
                  </a:glow>
                  <a:outerShdw blurRad="80000" dist="40000" dir="5040000" algn="tl">
                    <a:srgbClr val="000000">
                      <a:alpha val="30000"/>
                    </a:srgbClr>
                  </a:outerShdw>
                </a:effectLst>
                <a:latin typeface="+mj-lt"/>
              </a:rPr>
              <a:t>true heart</a:t>
            </a:r>
            <a:endParaRPr lang="en-US" sz="3600" b="1" i="1" dirty="0">
              <a:ln w="11430">
                <a:noFill/>
              </a:ln>
              <a:solidFill>
                <a:schemeClr val="bg1"/>
              </a:solidFill>
              <a:effectLst>
                <a:glow rad="25400">
                  <a:srgbClr val="C00000"/>
                </a:glow>
                <a:outerShdw blurRad="80000" dist="40000" dir="5040000" algn="tl">
                  <a:srgbClr val="000000">
                    <a:alpha val="30000"/>
                  </a:srgbClr>
                </a:outerShdw>
              </a:effectLst>
              <a:latin typeface="+mj-lt"/>
            </a:endParaRPr>
          </a:p>
        </p:txBody>
      </p:sp>
      <p:sp>
        <p:nvSpPr>
          <p:cNvPr id="8" name="Rectangle 9">
            <a:extLst>
              <a:ext uri="{FF2B5EF4-FFF2-40B4-BE49-F238E27FC236}">
                <a16:creationId xmlns:a16="http://schemas.microsoft.com/office/drawing/2014/main" id="{A51A9DB4-5A11-41FB-921D-57D467F23D7A}"/>
              </a:ext>
            </a:extLst>
          </p:cNvPr>
          <p:cNvSpPr>
            <a:spLocks noChangeArrowheads="1"/>
          </p:cNvSpPr>
          <p:nvPr/>
        </p:nvSpPr>
        <p:spPr bwMode="auto">
          <a:xfrm>
            <a:off x="7174513" y="564857"/>
            <a:ext cx="145809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a:t>
            </a:r>
            <a:endParaRPr kumimoji="0" lang="en-US" sz="36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9" name="Rectangle 2">
            <a:extLst>
              <a:ext uri="{FF2B5EF4-FFF2-40B4-BE49-F238E27FC236}">
                <a16:creationId xmlns:a16="http://schemas.microsoft.com/office/drawing/2014/main" id="{A1DBB908-6A2C-44BF-9854-8321DD48829C}"/>
              </a:ext>
            </a:extLst>
          </p:cNvPr>
          <p:cNvSpPr txBox="1">
            <a:spLocks noChangeArrowheads="1"/>
          </p:cNvSpPr>
          <p:nvPr/>
        </p:nvSpPr>
        <p:spPr bwMode="auto">
          <a:xfrm>
            <a:off x="3782527" y="1137105"/>
            <a:ext cx="2354193" cy="666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00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living way</a:t>
            </a:r>
            <a:endParaRPr kumimoji="0" lang="en-US" altLang="en-US" sz="3600" b="1" i="1" u="none" strike="noStrike" kern="0" cap="none" spc="0" normalizeH="0" baseline="0" noProof="0" dirty="0">
              <a:ln w="3175" cmpd="sng">
                <a:solidFill>
                  <a:srgbClr val="00FFFF"/>
                </a:solidFill>
                <a:prstDash val="solid"/>
                <a:miter lim="800000"/>
              </a:ln>
              <a:solidFill>
                <a:srgbClr val="00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2831411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ppt_w*0.70"/>
                                          </p:val>
                                        </p:tav>
                                        <p:tav tm="100000">
                                          <p:val>
                                            <p:strVal val="#ppt_w"/>
                                          </p:val>
                                        </p:tav>
                                      </p:tavLst>
                                    </p:anim>
                                    <p:anim calcmode="lin" valueType="num">
                                      <p:cBhvr>
                                        <p:cTn id="8" dur="750" fill="hold"/>
                                        <p:tgtEl>
                                          <p:spTgt spid="2"/>
                                        </p:tgtEl>
                                        <p:attrNameLst>
                                          <p:attrName>ppt_h</p:attrName>
                                        </p:attrNameLst>
                                      </p:cBhvr>
                                      <p:tavLst>
                                        <p:tav tm="0">
                                          <p:val>
                                            <p:strVal val="#ppt_h"/>
                                          </p:val>
                                        </p:tav>
                                        <p:tav tm="100000">
                                          <p:val>
                                            <p:strVal val="#ppt_h"/>
                                          </p:val>
                                        </p:tav>
                                      </p:tavLst>
                                    </p:anim>
                                    <p:animEffect transition="in" filter="fade">
                                      <p:cBhvr>
                                        <p:cTn id="9" dur="750"/>
                                        <p:tgtEl>
                                          <p:spTgt spid="2"/>
                                        </p:tgtEl>
                                      </p:cBhvr>
                                    </p:animEffect>
                                  </p:childTnLst>
                                </p:cTn>
                              </p:par>
                            </p:childTnLst>
                          </p:cTn>
                        </p:par>
                        <p:par>
                          <p:cTn id="10" fill="hold">
                            <p:stCondLst>
                              <p:cond delay="750"/>
                            </p:stCondLst>
                            <p:childTnLst>
                              <p:par>
                                <p:cTn id="11" presetID="10" presetClass="exit" presetSubtype="0" fill="hold" grpId="1" nodeType="afterEffect">
                                  <p:stCondLst>
                                    <p:cond delay="0"/>
                                  </p:stCondLst>
                                  <p:childTnLst>
                                    <p:animEffect transition="out" filter="fade">
                                      <p:cBhvr>
                                        <p:cTn id="12" dur="250"/>
                                        <p:tgtEl>
                                          <p:spTgt spid="6"/>
                                        </p:tgtEl>
                                      </p:cBhvr>
                                    </p:animEffect>
                                    <p:set>
                                      <p:cBhvr>
                                        <p:cTn id="13" dur="1" fill="hold">
                                          <p:stCondLst>
                                            <p:cond delay="24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0" presetClass="entr" presetSubtype="0" fill="hold" grpId="0" nodeType="withEffect">
                                  <p:stCondLst>
                                    <p:cond delay="400"/>
                                  </p:stCondLst>
                                  <p:iterate type="lt">
                                    <p:tmPct val="10000"/>
                                  </p:iterate>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stCondLst>
                                            <p:cond delay="0"/>
                                          </p:stCondLst>
                                        </p:cTn>
                                        <p:tgtEl>
                                          <p:spTgt spid="8"/>
                                        </p:tgtEl>
                                      </p:cBhvr>
                                    </p:animEffect>
                                    <p:anim to="" calcmode="lin" valueType="num">
                                      <p:cBhvr>
                                        <p:cTn id="2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29" fill="hold">
                            <p:stCondLst>
                              <p:cond delay="110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8"/>
                                        </p:tgtEl>
                                      </p:cBhvr>
                                    </p:animEffect>
                                    <p:animScale>
                                      <p:cBhvr>
                                        <p:cTn id="32" dur="250" autoRev="1" fill="hold"/>
                                        <p:tgtEl>
                                          <p:spTgt spid="8"/>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200"/>
                                        <p:tgtEl>
                                          <p:spTgt spid="6"/>
                                        </p:tgtEl>
                                      </p:cBhvr>
                                    </p:animEffect>
                                  </p:childTnLst>
                                </p:cTn>
                              </p:par>
                              <p:par>
                                <p:cTn id="44" presetID="6" presetClass="emph" presetSubtype="0" fill="hold" grpId="2" nodeType="withEffect">
                                  <p:stCondLst>
                                    <p:cond delay="0"/>
                                  </p:stCondLst>
                                  <p:childTnLst>
                                    <p:animScale>
                                      <p:cBhvr>
                                        <p:cTn id="45" dur="2000" fill="hold"/>
                                        <p:tgtEl>
                                          <p:spTgt spid="6"/>
                                        </p:tgtEl>
                                      </p:cBhvr>
                                      <p:by x="110000" y="110000"/>
                                    </p:animScale>
                                  </p:childTnLst>
                                </p:cTn>
                              </p:par>
                              <p:par>
                                <p:cTn id="46" presetID="0" presetClass="path" presetSubtype="0" accel="50000" decel="50000" fill="hold" grpId="3" nodeType="withEffect">
                                  <p:stCondLst>
                                    <p:cond delay="0"/>
                                  </p:stCondLst>
                                  <p:childTnLst>
                                    <p:animMotion origin="layout" path="M -3.33333E-6 4.07407E-6 L -0.05503 0.10185 " pathEditMode="relative" rAng="0" ptsTypes="AA">
                                      <p:cBhvr>
                                        <p:cTn id="47" dur="2000" fill="hold"/>
                                        <p:tgtEl>
                                          <p:spTgt spid="6"/>
                                        </p:tgtEl>
                                        <p:attrNameLst>
                                          <p:attrName>ppt_x</p:attrName>
                                          <p:attrName>ppt_y</p:attrName>
                                        </p:attrNameLst>
                                      </p:cBhvr>
                                      <p:rCtr x="-2760" y="5093"/>
                                    </p:animMotion>
                                  </p:childTnLst>
                                </p:cTn>
                              </p:par>
                              <p:par>
                                <p:cTn id="48" presetID="10" presetClass="exit" presetSubtype="0" fill="hold" grpId="1" nodeType="withEffect">
                                  <p:stCondLst>
                                    <p:cond delay="0"/>
                                  </p:stCondLst>
                                  <p:childTnLst>
                                    <p:animEffect transition="out" filter="fade">
                                      <p:cBhvr>
                                        <p:cTn id="49" dur="1250"/>
                                        <p:tgtEl>
                                          <p:spTgt spid="2"/>
                                        </p:tgtEl>
                                      </p:cBhvr>
                                    </p:animEffect>
                                    <p:set>
                                      <p:cBhvr>
                                        <p:cTn id="50" dur="1" fill="hold">
                                          <p:stCondLst>
                                            <p:cond delay="1249"/>
                                          </p:stCondLst>
                                        </p:cTn>
                                        <p:tgtEl>
                                          <p:spTgt spid="2"/>
                                        </p:tgtEl>
                                        <p:attrNameLst>
                                          <p:attrName>style.visibility</p:attrName>
                                        </p:attrNameLst>
                                      </p:cBhvr>
                                      <p:to>
                                        <p:strVal val="hidden"/>
                                      </p:to>
                                    </p:set>
                                  </p:childTnLst>
                                </p:cTn>
                              </p:par>
                              <p:par>
                                <p:cTn id="51" presetID="0" presetClass="exit" presetSubtype="0" fill="hold" grpId="1" nodeType="withEffect">
                                  <p:stCondLst>
                                    <p:cond delay="0"/>
                                  </p:stCondLst>
                                  <p:childTnLst>
                                    <p:set>
                                      <p:cBhvr>
                                        <p:cTn id="52" dur="1" fill="hold">
                                          <p:stCondLst>
                                            <p:cond delay="1249"/>
                                          </p:stCondLst>
                                        </p:cTn>
                                        <p:tgtEl>
                                          <p:spTgt spid="7"/>
                                        </p:tgtEl>
                                        <p:attrNameLst>
                                          <p:attrName>style.visibility</p:attrName>
                                        </p:attrNameLst>
                                      </p:cBhvr>
                                      <p:to>
                                        <p:strVal val="hidden"/>
                                      </p:to>
                                    </p:set>
                                    <p:animEffect transition="out" filter="dissolve">
                                      <p:cBhvr>
                                        <p:cTn id="53" dur="1250">
                                          <p:stCondLst>
                                            <p:cond delay="0"/>
                                          </p:stCondLst>
                                        </p:cTn>
                                        <p:tgtEl>
                                          <p:spTgt spid="7"/>
                                        </p:tgtEl>
                                      </p:cBhvr>
                                    </p:animEffect>
                                    <p:anim to="" calcmode="lin" valueType="num">
                                      <p:cBhvr>
                                        <p:cTn id="54" dur="125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55" dur="1250" fill="hold">
                                          <p:stCondLst>
                                            <p:cond delay="0"/>
                                          </p:stCondLst>
                                        </p:cTn>
                                        <p:tgtEl>
                                          <p:spTgt spid="7"/>
                                        </p:tgtEl>
                                        <p:attrNameLst>
                                          <p:attrName>ppt_h</p:attrName>
                                        </p:attrNameLst>
                                      </p:cBhvr>
                                      <p:tavLst>
                                        <p:tav tm="0">
                                          <p:val>
                                            <p:strVal val="#ppt_h"/>
                                          </p:val>
                                        </p:tav>
                                        <p:tav tm="100000">
                                          <p:val>
                                            <p:strVal val="#ppt_h*4"/>
                                          </p:val>
                                        </p:tav>
                                      </p:tavLst>
                                    </p:anim>
                                  </p:childTnLst>
                                </p:cTn>
                              </p:par>
                              <p:par>
                                <p:cTn id="56" presetID="8" presetClass="emph" presetSubtype="0" fill="hold" grpId="3" nodeType="withEffect">
                                  <p:stCondLst>
                                    <p:cond delay="0"/>
                                  </p:stCondLst>
                                  <p:childTnLst>
                                    <p:animRot by="-1200000">
                                      <p:cBhvr>
                                        <p:cTn id="57" dur="1250" fill="hold"/>
                                        <p:tgtEl>
                                          <p:spTgt spid="7"/>
                                        </p:tgtEl>
                                        <p:attrNameLst>
                                          <p:attrName>r</p:attrName>
                                        </p:attrNameLst>
                                      </p:cBhvr>
                                    </p:animRot>
                                  </p:childTnLst>
                                </p:cTn>
                              </p:par>
                              <p:par>
                                <p:cTn id="58" presetID="0" presetClass="path" presetSubtype="0" accel="50000" decel="50000" fill="hold" grpId="2" nodeType="withEffect">
                                  <p:stCondLst>
                                    <p:cond delay="0"/>
                                  </p:stCondLst>
                                  <p:childTnLst>
                                    <p:animMotion origin="layout" path="M 5E-6 -2.22222E-6 L 0.39879 -0.06528 " pathEditMode="relative" rAng="0" ptsTypes="AA">
                                      <p:cBhvr>
                                        <p:cTn id="59" dur="1250" fill="hold"/>
                                        <p:tgtEl>
                                          <p:spTgt spid="7"/>
                                        </p:tgtEl>
                                        <p:attrNameLst>
                                          <p:attrName>ppt_x</p:attrName>
                                          <p:attrName>ppt_y</p:attrName>
                                        </p:attrNameLst>
                                      </p:cBhvr>
                                      <p:rCtr x="19931" y="-3264"/>
                                    </p:animMotion>
                                  </p:childTnLst>
                                </p:cTn>
                              </p:par>
                              <p:par>
                                <p:cTn id="60" presetID="10" presetClass="exit" presetSubtype="0" fill="hold" grpId="2" nodeType="with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xit" presetSubtype="0" fill="hold" grpId="2" nodeType="withEffect">
                                  <p:stCondLst>
                                    <p:cond delay="0"/>
                                  </p:stCondLst>
                                  <p:iterate type="lt">
                                    <p:tmPct val="0"/>
                                  </p:iterate>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2" grpId="0"/>
      <p:bldP spid="2" grpId="1"/>
      <p:bldP spid="6" grpId="0"/>
      <p:bldP spid="6" grpId="1"/>
      <p:bldP spid="6" grpId="2"/>
      <p:bldP spid="6" grpId="3"/>
      <p:bldP spid="7" grpId="0"/>
      <p:bldP spid="7" grpId="1"/>
      <p:bldP spid="7" grpId="2"/>
      <p:bldP spid="7" grpId="3"/>
      <p:bldP spid="8" grpId="0"/>
      <p:bldP spid="8" grpId="1"/>
      <p:bldP spid="8" grpId="2"/>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a:extLst>
              <a:ext uri="{FF2B5EF4-FFF2-40B4-BE49-F238E27FC236}">
                <a16:creationId xmlns:a16="http://schemas.microsoft.com/office/drawing/2014/main" id="{F5E75BD8-F79C-45D3-977B-CBC097AA41A6}"/>
              </a:ext>
            </a:extLst>
          </p:cNvPr>
          <p:cNvSpPr txBox="1">
            <a:spLocks/>
          </p:cNvSpPr>
          <p:nvPr/>
        </p:nvSpPr>
        <p:spPr>
          <a:xfrm>
            <a:off x="812903" y="4670620"/>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rPr>
              <a:t>tree of life</a:t>
            </a:r>
          </a:p>
        </p:txBody>
      </p:sp>
      <p:sp>
        <p:nvSpPr>
          <p:cNvPr id="4" name="Title 1"/>
          <p:cNvSpPr txBox="1">
            <a:spLocks/>
          </p:cNvSpPr>
          <p:nvPr/>
        </p:nvSpPr>
        <p:spPr>
          <a:xfrm>
            <a:off x="3198471" y="1692444"/>
            <a:ext cx="2897529"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a:solidFill>
                    <a:srgbClr val="FFFF00"/>
                  </a:solidFill>
                </a:ln>
                <a:solidFill>
                  <a:srgbClr val="FF0000"/>
                </a:solidFill>
                <a:effectLst/>
              </a:rPr>
              <a:t>living hope</a:t>
            </a:r>
          </a:p>
        </p:txBody>
      </p:sp>
      <p:sp>
        <p:nvSpPr>
          <p:cNvPr id="2" name="Title 1"/>
          <p:cNvSpPr>
            <a:spLocks noGrp="1"/>
          </p:cNvSpPr>
          <p:nvPr>
            <p:ph type="title"/>
          </p:nvPr>
        </p:nvSpPr>
        <p:spPr>
          <a:xfrm>
            <a:off x="381000" y="152400"/>
            <a:ext cx="8382000" cy="6477000"/>
          </a:xfrm>
        </p:spPr>
        <p:txBody>
          <a:bodyPr>
            <a:normAutofit fontScale="90000"/>
          </a:bodyPr>
          <a:lstStyle/>
          <a:p>
            <a:r>
              <a:rPr lang="en-US" b="1" dirty="0">
                <a:solidFill>
                  <a:schemeClr val="bg1"/>
                </a:solidFill>
                <a:effectLst>
                  <a:glow rad="101600">
                    <a:schemeClr val="tx1"/>
                  </a:glow>
                </a:effectLst>
              </a:rPr>
              <a:t>Blessed be the God and Father of     our Lord Jesus Christ, who according to His abundant mercy has begotten us again to a living hope through the resurrection of Jesus Christ from the dead, to an inheritance incorruptible and undefiled and that does not fade away, reserved in heaven for you, who are kept by the power of God through faith for salvation ready to be revealed in the last time.</a:t>
            </a:r>
            <a:r>
              <a:rPr lang="en-US" b="1" i="1" dirty="0">
                <a:solidFill>
                  <a:schemeClr val="bg1"/>
                </a:solidFill>
                <a:effectLst>
                  <a:glow rad="101600">
                    <a:schemeClr val="tx1"/>
                  </a:glow>
                </a:effectLst>
              </a:rPr>
              <a:t> </a:t>
            </a:r>
            <a:r>
              <a:rPr lang="en-US" sz="3600" b="1" i="1" dirty="0">
                <a:solidFill>
                  <a:schemeClr val="bg1"/>
                </a:solidFill>
                <a:effectLst>
                  <a:glow rad="101600">
                    <a:schemeClr val="tx1"/>
                  </a:glow>
                </a:effectLst>
              </a:rPr>
              <a:t>— 1</a:t>
            </a:r>
            <a:r>
              <a:rPr lang="en-US" sz="3600" b="1" i="1" baseline="30000" dirty="0">
                <a:solidFill>
                  <a:schemeClr val="bg1"/>
                </a:solidFill>
                <a:effectLst>
                  <a:glow rad="101600">
                    <a:schemeClr val="tx1"/>
                  </a:glow>
                </a:effectLst>
              </a:rPr>
              <a:t>ST</a:t>
            </a:r>
            <a:r>
              <a:rPr lang="en-US" sz="3600" b="1" i="1" dirty="0">
                <a:solidFill>
                  <a:schemeClr val="bg1"/>
                </a:solidFill>
                <a:effectLst>
                  <a:glow rad="101600">
                    <a:schemeClr val="tx1"/>
                  </a:glow>
                </a:effectLst>
              </a:rPr>
              <a:t> Peter 1:3-5 </a:t>
            </a:r>
            <a:endParaRPr lang="en-US" sz="3600" b="1" dirty="0">
              <a:solidFill>
                <a:schemeClr val="bg1"/>
              </a:solidFill>
              <a:effectLst>
                <a:glow rad="101600">
                  <a:schemeClr val="tx1"/>
                </a:glow>
              </a:effectLst>
            </a:endParaRPr>
          </a:p>
        </p:txBody>
      </p:sp>
      <p:sp>
        <p:nvSpPr>
          <p:cNvPr id="5" name="Title 1"/>
          <p:cNvSpPr txBox="1">
            <a:spLocks/>
          </p:cNvSpPr>
          <p:nvPr/>
        </p:nvSpPr>
        <p:spPr>
          <a:xfrm>
            <a:off x="2819400" y="1676400"/>
            <a:ext cx="22098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FF0000"/>
                </a:solidFill>
                <a:effectLst/>
              </a:rPr>
              <a:t>  </a:t>
            </a:r>
            <a:r>
              <a:rPr lang="en-US" sz="4000" b="1" dirty="0">
                <a:solidFill>
                  <a:schemeClr val="bg1"/>
                </a:solidFill>
                <a:effectLst>
                  <a:glow rad="63500">
                    <a:schemeClr val="tx1"/>
                  </a:glow>
                </a:effectLst>
              </a:rPr>
              <a:t>living</a:t>
            </a:r>
          </a:p>
        </p:txBody>
      </p:sp>
      <p:sp>
        <p:nvSpPr>
          <p:cNvPr id="8" name="Title 1"/>
          <p:cNvSpPr txBox="1">
            <a:spLocks/>
          </p:cNvSpPr>
          <p:nvPr/>
        </p:nvSpPr>
        <p:spPr>
          <a:xfrm>
            <a:off x="762000" y="3810000"/>
            <a:ext cx="7620000" cy="2362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63500">
                    <a:schemeClr val="tx1"/>
                  </a:glow>
                </a:effectLst>
              </a:rPr>
              <a:t>The fruit of the righteous is a tree of life, And he who wins souls is wise. </a:t>
            </a:r>
            <a:r>
              <a:rPr lang="en-US" sz="3200" b="1" i="1" dirty="0">
                <a:solidFill>
                  <a:schemeClr val="bg1"/>
                </a:solidFill>
                <a:effectLst>
                  <a:glow rad="63500">
                    <a:schemeClr val="tx1"/>
                  </a:glow>
                </a:effectLst>
              </a:rPr>
              <a:t>— Proverbs 11:30 </a:t>
            </a:r>
          </a:p>
        </p:txBody>
      </p:sp>
      <p:sp>
        <p:nvSpPr>
          <p:cNvPr id="9" name="Title 1"/>
          <p:cNvSpPr txBox="1">
            <a:spLocks/>
          </p:cNvSpPr>
          <p:nvPr/>
        </p:nvSpPr>
        <p:spPr>
          <a:xfrm>
            <a:off x="2819400" y="1676400"/>
            <a:ext cx="22098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FF0000"/>
                </a:solidFill>
                <a:effectLst/>
              </a:rPr>
              <a:t>  </a:t>
            </a:r>
            <a:r>
              <a:rPr lang="en-US" sz="4000" b="1" dirty="0">
                <a:solidFill>
                  <a:schemeClr val="bg1"/>
                </a:solidFill>
                <a:effectLst>
                  <a:glow rad="63500">
                    <a:schemeClr val="tx1"/>
                  </a:glow>
                </a:effectLst>
              </a:rPr>
              <a:t>living</a:t>
            </a:r>
          </a:p>
        </p:txBody>
      </p:sp>
      <p:sp>
        <p:nvSpPr>
          <p:cNvPr id="11" name="Title 1"/>
          <p:cNvSpPr txBox="1">
            <a:spLocks/>
          </p:cNvSpPr>
          <p:nvPr/>
        </p:nvSpPr>
        <p:spPr>
          <a:xfrm>
            <a:off x="4038600" y="1660966"/>
            <a:ext cx="2209800" cy="100603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solidFill>
                  <a:srgbClr val="FF0000"/>
                </a:solidFill>
                <a:effectLst/>
              </a:rPr>
              <a:t> </a:t>
            </a:r>
            <a:r>
              <a:rPr lang="en-US" sz="4200" b="1" dirty="0">
                <a:solidFill>
                  <a:schemeClr val="bg1"/>
                </a:solidFill>
                <a:effectLst/>
              </a:rPr>
              <a:t> </a:t>
            </a:r>
            <a:r>
              <a:rPr lang="en-US" sz="4000" b="1" dirty="0">
                <a:solidFill>
                  <a:schemeClr val="bg1"/>
                </a:solidFill>
                <a:effectLst>
                  <a:glow rad="63500">
                    <a:schemeClr val="tx1"/>
                  </a:glow>
                </a:effectLst>
              </a:rPr>
              <a:t>hope </a:t>
            </a:r>
          </a:p>
        </p:txBody>
      </p:sp>
      <p:sp>
        <p:nvSpPr>
          <p:cNvPr id="12" name="Title 1"/>
          <p:cNvSpPr txBox="1">
            <a:spLocks/>
          </p:cNvSpPr>
          <p:nvPr/>
        </p:nvSpPr>
        <p:spPr>
          <a:xfrm>
            <a:off x="809934" y="4498180"/>
            <a:ext cx="3076266" cy="988219"/>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0000"/>
                </a:solidFill>
                <a:effectLst/>
              </a:rPr>
              <a:t> </a:t>
            </a:r>
            <a:r>
              <a:rPr lang="en-US" b="1" dirty="0">
                <a:solidFill>
                  <a:srgbClr val="FF0000"/>
                </a:solidFill>
                <a:effectLst/>
              </a:rPr>
              <a:t> </a:t>
            </a:r>
            <a:r>
              <a:rPr lang="en-US" b="1" dirty="0">
                <a:solidFill>
                  <a:srgbClr val="FFFF00"/>
                </a:solidFill>
                <a:effectLst/>
              </a:rPr>
              <a:t>tree of life</a:t>
            </a:r>
          </a:p>
        </p:txBody>
      </p:sp>
      <p:sp>
        <p:nvSpPr>
          <p:cNvPr id="10" name="Rectangle 2">
            <a:extLst>
              <a:ext uri="{FF2B5EF4-FFF2-40B4-BE49-F238E27FC236}">
                <a16:creationId xmlns:a16="http://schemas.microsoft.com/office/drawing/2014/main" id="{64B3D1B5-E43A-4639-9936-5DECEA685691}"/>
              </a:ext>
            </a:extLst>
          </p:cNvPr>
          <p:cNvSpPr txBox="1">
            <a:spLocks noChangeArrowheads="1"/>
          </p:cNvSpPr>
          <p:nvPr/>
        </p:nvSpPr>
        <p:spPr bwMode="auto">
          <a:xfrm>
            <a:off x="3210384" y="1796716"/>
            <a:ext cx="2857542" cy="747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ea typeface="+mj-ea"/>
                <a:cs typeface="+mj-cs"/>
              </a:rPr>
              <a:t>living hope</a:t>
            </a:r>
            <a:endParaRPr kumimoji="0" lang="en-US" altLang="en-US" sz="4000" b="1" i="1"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ea typeface="+mj-ea"/>
              <a:cs typeface="+mj-cs"/>
            </a:endParaRPr>
          </a:p>
        </p:txBody>
      </p:sp>
    </p:spTree>
    <p:extLst>
      <p:ext uri="{BB962C8B-B14F-4D97-AF65-F5344CB8AC3E}">
        <p14:creationId xmlns:p14="http://schemas.microsoft.com/office/powerpoint/2010/main" val="2628314116"/>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2.95097E-6 L 0.22535 -0.16004 " pathEditMode="relative" rAng="0" ptsTypes="AA">
                                      <p:cBhvr>
                                        <p:cTn id="10" dur="1000" spd="-100000" fill="hold"/>
                                        <p:tgtEl>
                                          <p:spTgt spid="2"/>
                                        </p:tgtEl>
                                        <p:attrNameLst>
                                          <p:attrName>ppt_x</p:attrName>
                                          <p:attrName>ppt_y</p:attrName>
                                        </p:attrNameLst>
                                      </p:cBhvr>
                                      <p:rCtr x="11267" y="-8002"/>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00"/>
                                        <p:tgtEl>
                                          <p:spTgt spid="11"/>
                                        </p:tgtEl>
                                      </p:cBhvr>
                                    </p:animEffect>
                                  </p:childTnLst>
                                </p:cTn>
                              </p:par>
                              <p:par>
                                <p:cTn id="36" presetID="6" presetClass="emph" presetSubtype="0" fill="hold" grpId="2" nodeType="withEffect">
                                  <p:stCondLst>
                                    <p:cond delay="0"/>
                                  </p:stCondLst>
                                  <p:childTnLst>
                                    <p:animScale>
                                      <p:cBhvr>
                                        <p:cTn id="37" dur="2000" fill="hold"/>
                                        <p:tgtEl>
                                          <p:spTgt spid="5"/>
                                        </p:tgtEl>
                                      </p:cBhvr>
                                      <p:by x="110000" y="110000"/>
                                    </p:animScale>
                                  </p:childTnLst>
                                </p:cTn>
                              </p:par>
                              <p:par>
                                <p:cTn id="38" presetID="6" presetClass="emph" presetSubtype="0" fill="hold" grpId="2" nodeType="withEffect">
                                  <p:stCondLst>
                                    <p:cond delay="0"/>
                                  </p:stCondLst>
                                  <p:childTnLst>
                                    <p:animScale>
                                      <p:cBhvr>
                                        <p:cTn id="39" dur="2000" fill="hold"/>
                                        <p:tgtEl>
                                          <p:spTgt spid="9"/>
                                        </p:tgtEl>
                                      </p:cBhvr>
                                      <p:by x="110000" y="110000"/>
                                    </p:animScale>
                                  </p:childTnLst>
                                </p:cTn>
                              </p:par>
                              <p:par>
                                <p:cTn id="40" presetID="6" presetClass="emph" presetSubtype="0" fill="hold" grpId="3" nodeType="withEffect">
                                  <p:stCondLst>
                                    <p:cond delay="0"/>
                                  </p:stCondLst>
                                  <p:childTnLst>
                                    <p:animScale>
                                      <p:cBhvr>
                                        <p:cTn id="41" dur="2000" fill="hold"/>
                                        <p:tgtEl>
                                          <p:spTgt spid="11"/>
                                        </p:tgtEl>
                                      </p:cBhvr>
                                      <p:by x="110000" y="110000"/>
                                    </p:animScale>
                                  </p:childTnLst>
                                </p:cTn>
                              </p:par>
                              <p:par>
                                <p:cTn id="42" presetID="0" presetClass="path" presetSubtype="0" accel="50000" decel="50000" fill="hold" grpId="3" nodeType="withEffect">
                                  <p:stCondLst>
                                    <p:cond delay="0"/>
                                  </p:stCondLst>
                                  <p:childTnLst>
                                    <p:animMotion origin="layout" path="M 3.33333E-6 3.33333E-6 L -0.31754 0.11643 " pathEditMode="relative" rAng="0" ptsTypes="AA">
                                      <p:cBhvr>
                                        <p:cTn id="43" dur="2000" fill="hold"/>
                                        <p:tgtEl>
                                          <p:spTgt spid="5"/>
                                        </p:tgtEl>
                                        <p:attrNameLst>
                                          <p:attrName>ppt_x</p:attrName>
                                          <p:attrName>ppt_y</p:attrName>
                                        </p:attrNameLst>
                                      </p:cBhvr>
                                      <p:rCtr x="-15885" y="5810"/>
                                    </p:animMotion>
                                  </p:childTnLst>
                                </p:cTn>
                              </p:par>
                              <p:par>
                                <p:cTn id="44" presetID="0" presetClass="path" presetSubtype="0" accel="50000" decel="50000" fill="hold" grpId="3" nodeType="withEffect">
                                  <p:stCondLst>
                                    <p:cond delay="0"/>
                                  </p:stCondLst>
                                  <p:childTnLst>
                                    <p:animMotion origin="layout" path="M 3.33333E-6 3.33333E-6 L 0.32413 0.11666 " pathEditMode="relative" rAng="0" ptsTypes="AA">
                                      <p:cBhvr>
                                        <p:cTn id="45" dur="2000" fill="hold"/>
                                        <p:tgtEl>
                                          <p:spTgt spid="9"/>
                                        </p:tgtEl>
                                        <p:attrNameLst>
                                          <p:attrName>ppt_x</p:attrName>
                                          <p:attrName>ppt_y</p:attrName>
                                        </p:attrNameLst>
                                      </p:cBhvr>
                                      <p:rCtr x="16198" y="5833"/>
                                    </p:animMotion>
                                  </p:childTnLst>
                                </p:cTn>
                              </p:par>
                              <p:par>
                                <p:cTn id="46" presetID="0" presetClass="path" presetSubtype="0" accel="50000" decel="50000" fill="hold" grpId="2" nodeType="withEffect">
                                  <p:stCondLst>
                                    <p:cond delay="0"/>
                                  </p:stCondLst>
                                  <p:childTnLst>
                                    <p:animMotion origin="layout" path="M 0 7.40741E-7 C 0 -0.00648 0.00052 -0.02477 -0.00035 -0.03935 C -0.00122 -0.05394 0.00017 -0.07407 -0.00503 -0.0882 C -0.01024 -0.10232 -0.02049 -0.11852 -0.0316 -0.12384 C -0.04271 -0.12917 -0.06094 -0.12894 -0.07205 -0.11991 C -0.08316 -0.11088 -0.09306 -0.09051 -0.09792 -0.06991 C -0.10278 -0.04931 -0.10104 -0.02732 -0.10174 0.00347 C -0.10243 0.03426 -0.10226 0.0919 -0.10243 0.11505 " pathEditMode="relative" rAng="0" ptsTypes="aaaaaaaa">
                                      <p:cBhvr>
                                        <p:cTn id="47" dur="2000" fill="hold"/>
                                        <p:tgtEl>
                                          <p:spTgt spid="11"/>
                                        </p:tgtEl>
                                        <p:attrNameLst>
                                          <p:attrName>ppt_x</p:attrName>
                                          <p:attrName>ppt_y</p:attrName>
                                        </p:attrNameLst>
                                      </p:cBhvr>
                                      <p:rCtr x="-5122" y="-718"/>
                                    </p:animMotion>
                                  </p:childTnLst>
                                </p:cTn>
                              </p:par>
                              <p:par>
                                <p:cTn id="48" presetID="10" presetClass="exit" presetSubtype="0" fill="hold" grpId="1" nodeType="withEffect">
                                  <p:stCondLst>
                                    <p:cond delay="0"/>
                                  </p:stCondLst>
                                  <p:childTnLst>
                                    <p:animEffect transition="out" filter="fade">
                                      <p:cBhvr>
                                        <p:cTn id="49" dur="1250"/>
                                        <p:tgtEl>
                                          <p:spTgt spid="2"/>
                                        </p:tgtEl>
                                      </p:cBhvr>
                                    </p:animEffect>
                                    <p:set>
                                      <p:cBhvr>
                                        <p:cTn id="50" dur="1" fill="hold">
                                          <p:stCondLst>
                                            <p:cond delay="1249"/>
                                          </p:stCondLst>
                                        </p:cTn>
                                        <p:tgtEl>
                                          <p:spTgt spid="2"/>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par>
                          <p:cTn id="57" fill="hold">
                            <p:stCondLst>
                              <p:cond delay="2000"/>
                            </p:stCondLst>
                            <p:childTnLst>
                              <p:par>
                                <p:cTn id="58" presetID="37" presetClass="entr" presetSubtype="0"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900" decel="100000" fill="hold"/>
                                        <p:tgtEl>
                                          <p:spTgt spid="8"/>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left)">
                                      <p:cBhvr>
                                        <p:cTn id="68" dur="500"/>
                                        <p:tgtEl>
                                          <p:spTgt spid="13"/>
                                        </p:tgtEl>
                                      </p:cBhvr>
                                    </p:animEffect>
                                  </p:childTnLst>
                                </p:cTn>
                              </p:par>
                              <p:par>
                                <p:cTn id="69" presetID="18" presetClass="emph" presetSubtype="0" fill="hold" grpId="1" nodeType="withEffect">
                                  <p:stCondLst>
                                    <p:cond delay="0"/>
                                  </p:stCondLst>
                                  <p:childTnLst>
                                    <p:set>
                                      <p:cBhvr override="childStyle">
                                        <p:cTn id="70" dur="500" fill="hold"/>
                                        <p:tgtEl>
                                          <p:spTgt spid="13"/>
                                        </p:tgtEl>
                                        <p:attrNameLst>
                                          <p:attrName>style.textDecorationUnderline</p:attrName>
                                        </p:attrNameLst>
                                      </p:cBhvr>
                                      <p:to>
                                        <p:strVal val="true"/>
                                      </p:to>
                                    </p:set>
                                  </p:childTnLst>
                                </p:cTn>
                              </p:par>
                              <p:par>
                                <p:cTn id="71" presetID="22" presetClass="entr" presetSubtype="8"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left)">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xit" presetSubtype="0" fill="hold" grpId="1" nodeType="clickEffect">
                                  <p:stCondLst>
                                    <p:cond delay="0"/>
                                  </p:stCondLst>
                                  <p:childTnLst>
                                    <p:anim calcmode="lin" valueType="num">
                                      <p:cBhvr>
                                        <p:cTn id="77" dur="1000"/>
                                        <p:tgtEl>
                                          <p:spTgt spid="8"/>
                                        </p:tgtEl>
                                        <p:attrNameLst>
                                          <p:attrName>ppt_w</p:attrName>
                                        </p:attrNameLst>
                                      </p:cBhvr>
                                      <p:tavLst>
                                        <p:tav tm="0">
                                          <p:val>
                                            <p:strVal val="ppt_w"/>
                                          </p:val>
                                        </p:tav>
                                        <p:tav tm="100000">
                                          <p:val>
                                            <p:strVal val="ppt_w*0.70"/>
                                          </p:val>
                                        </p:tav>
                                      </p:tavLst>
                                    </p:anim>
                                    <p:anim calcmode="lin" valueType="num">
                                      <p:cBhvr>
                                        <p:cTn id="78" dur="1000"/>
                                        <p:tgtEl>
                                          <p:spTgt spid="8"/>
                                        </p:tgtEl>
                                        <p:attrNameLst>
                                          <p:attrName>ppt_h</p:attrName>
                                        </p:attrNameLst>
                                      </p:cBhvr>
                                      <p:tavLst>
                                        <p:tav tm="0">
                                          <p:val>
                                            <p:strVal val="ppt_h"/>
                                          </p:val>
                                        </p:tav>
                                        <p:tav tm="100000">
                                          <p:val>
                                            <p:strVal val="ppt_h"/>
                                          </p:val>
                                        </p:tav>
                                      </p:tavLst>
                                    </p:anim>
                                    <p:animEffect transition="out" filter="fade">
                                      <p:cBhvr>
                                        <p:cTn id="79" dur="1000"/>
                                        <p:tgtEl>
                                          <p:spTgt spid="8"/>
                                        </p:tgtEl>
                                      </p:cBhvr>
                                    </p:animEffect>
                                    <p:set>
                                      <p:cBhvr>
                                        <p:cTn id="80" dur="1" fill="hold">
                                          <p:stCondLst>
                                            <p:cond delay="999"/>
                                          </p:stCondLst>
                                        </p:cTn>
                                        <p:tgtEl>
                                          <p:spTgt spid="8"/>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13"/>
                                        </p:tgtEl>
                                      </p:cBhvr>
                                    </p:animEffect>
                                    <p:set>
                                      <p:cBhvr>
                                        <p:cTn id="8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4" grpId="0"/>
      <p:bldP spid="4" grpId="1"/>
      <p:bldP spid="4" grpId="2"/>
      <p:bldP spid="2" grpId="0"/>
      <p:bldP spid="2" grpId="1"/>
      <p:bldP spid="2" grpId="2"/>
      <p:bldP spid="5" grpId="0"/>
      <p:bldP spid="5" grpId="1"/>
      <p:bldP spid="5" grpId="2"/>
      <p:bldP spid="5" grpId="3"/>
      <p:bldP spid="8" grpId="0"/>
      <p:bldP spid="8" grpId="1"/>
      <p:bldP spid="9" grpId="0"/>
      <p:bldP spid="9" grpId="2"/>
      <p:bldP spid="9" grpId="3"/>
      <p:bldP spid="11" grpId="0"/>
      <p:bldP spid="11" grpId="2"/>
      <p:bldP spid="11" grpId="3"/>
      <p:bldP spid="12" grpId="0"/>
      <p:bldP spid="12" grpId="1"/>
      <p:bldP spid="10" grpId="0"/>
      <p:bldP spid="1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692" b="4374"/>
          <a:stretch/>
        </p:blipFill>
        <p:spPr>
          <a:xfrm>
            <a:off x="0" y="0"/>
            <a:ext cx="9144000" cy="6858000"/>
          </a:xfrm>
          <a:prstGeom prst="rect">
            <a:avLst/>
          </a:prstGeom>
        </p:spPr>
      </p:pic>
      <p:sp>
        <p:nvSpPr>
          <p:cNvPr id="13" name="Title 1">
            <a:extLst>
              <a:ext uri="{FF2B5EF4-FFF2-40B4-BE49-F238E27FC236}">
                <a16:creationId xmlns:a16="http://schemas.microsoft.com/office/drawing/2014/main" id="{008C2593-EB75-46A8-99F2-C895698C121E}"/>
              </a:ext>
            </a:extLst>
          </p:cNvPr>
          <p:cNvSpPr txBox="1">
            <a:spLocks/>
          </p:cNvSpPr>
          <p:nvPr/>
        </p:nvSpPr>
        <p:spPr>
          <a:xfrm>
            <a:off x="2133598" y="2457451"/>
            <a:ext cx="3210719" cy="96202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solidFill>
                  <a:schemeClr val="bg1"/>
                </a:solidFill>
                <a:effectLst/>
              </a:rPr>
              <a:t> </a:t>
            </a:r>
            <a:r>
              <a:rPr lang="en-US" sz="5000" b="1" dirty="0">
                <a:solidFill>
                  <a:schemeClr val="bg1"/>
                </a:solidFill>
                <a:effectLst/>
              </a:rPr>
              <a:t> </a:t>
            </a:r>
            <a:r>
              <a:rPr lang="en-US" b="1" dirty="0">
                <a:solidFill>
                  <a:schemeClr val="bg1"/>
                </a:solidFill>
                <a:effectLst>
                  <a:glow rad="63500">
                    <a:schemeClr val="tx1"/>
                  </a:glow>
                </a:effectLst>
              </a:rPr>
              <a:t>living know</a:t>
            </a:r>
          </a:p>
        </p:txBody>
      </p:sp>
      <p:sp>
        <p:nvSpPr>
          <p:cNvPr id="5" name="Title 1"/>
          <p:cNvSpPr txBox="1">
            <a:spLocks/>
          </p:cNvSpPr>
          <p:nvPr/>
        </p:nvSpPr>
        <p:spPr>
          <a:xfrm>
            <a:off x="-304800" y="2438400"/>
            <a:ext cx="2897529" cy="107124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FF00"/>
                  </a:solidFill>
                </a:ln>
                <a:solidFill>
                  <a:srgbClr val="00FF00"/>
                </a:solidFill>
                <a:effectLst/>
              </a:rPr>
              <a:t>living</a:t>
            </a:r>
          </a:p>
        </p:txBody>
      </p:sp>
      <p:sp>
        <p:nvSpPr>
          <p:cNvPr id="6" name="Title 1"/>
          <p:cNvSpPr txBox="1">
            <a:spLocks/>
          </p:cNvSpPr>
          <p:nvPr/>
        </p:nvSpPr>
        <p:spPr>
          <a:xfrm>
            <a:off x="3269848" y="2438399"/>
            <a:ext cx="2140352" cy="107124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FF00"/>
                  </a:solidFill>
                </a:ln>
                <a:solidFill>
                  <a:srgbClr val="FFCC00"/>
                </a:solidFill>
                <a:effectLst/>
              </a:rPr>
              <a:t>hope</a:t>
            </a:r>
          </a:p>
        </p:txBody>
      </p:sp>
      <p:sp>
        <p:nvSpPr>
          <p:cNvPr id="2" name="Title 1"/>
          <p:cNvSpPr>
            <a:spLocks noGrp="1"/>
          </p:cNvSpPr>
          <p:nvPr>
            <p:ph type="title"/>
          </p:nvPr>
        </p:nvSpPr>
        <p:spPr>
          <a:xfrm>
            <a:off x="381000" y="1905000"/>
            <a:ext cx="8382000" cy="2590800"/>
          </a:xfrm>
        </p:spPr>
        <p:txBody>
          <a:bodyPr>
            <a:normAutofit/>
          </a:bodyPr>
          <a:lstStyle/>
          <a:p>
            <a:r>
              <a:rPr lang="en-US" b="1" dirty="0">
                <a:solidFill>
                  <a:schemeClr val="bg1"/>
                </a:solidFill>
                <a:effectLst>
                  <a:glow rad="101600">
                    <a:schemeClr val="tx1"/>
                  </a:glow>
                </a:effectLst>
              </a:rPr>
              <a:t>But for him who is joined to all the living there is hope, for a living dog is better than a dead lion.</a:t>
            </a:r>
            <a:r>
              <a:rPr lang="en-US" b="1" i="1" dirty="0">
                <a:solidFill>
                  <a:schemeClr val="bg1"/>
                </a:solidFill>
                <a:effectLst>
                  <a:glow rad="101600">
                    <a:schemeClr val="tx1"/>
                  </a:glow>
                </a:effectLst>
              </a:rPr>
              <a:t>                </a:t>
            </a:r>
            <a:r>
              <a:rPr lang="en-US" sz="3200" b="1" i="1" dirty="0">
                <a:solidFill>
                  <a:schemeClr val="bg1"/>
                </a:solidFill>
                <a:effectLst>
                  <a:glow rad="101600">
                    <a:schemeClr val="tx1"/>
                  </a:glow>
                </a:effectLst>
              </a:rPr>
              <a:t>— Ecclesiastes 9:4</a:t>
            </a:r>
            <a:r>
              <a:rPr lang="en-US" sz="3200" b="1" dirty="0">
                <a:solidFill>
                  <a:schemeClr val="bg1"/>
                </a:solidFill>
                <a:effectLst>
                  <a:glow rad="101600">
                    <a:schemeClr val="tx1"/>
                  </a:glow>
                </a:effectLst>
              </a:rPr>
              <a:t> </a:t>
            </a:r>
          </a:p>
        </p:txBody>
      </p:sp>
      <p:sp>
        <p:nvSpPr>
          <p:cNvPr id="4" name="Title 1"/>
          <p:cNvSpPr txBox="1">
            <a:spLocks/>
          </p:cNvSpPr>
          <p:nvPr/>
        </p:nvSpPr>
        <p:spPr>
          <a:xfrm>
            <a:off x="-76200" y="2438400"/>
            <a:ext cx="22098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solidFill>
                  <a:srgbClr val="FF0000"/>
                </a:solidFill>
                <a:effectLst/>
              </a:rPr>
              <a:t> </a:t>
            </a:r>
            <a:r>
              <a:rPr lang="en-US" sz="5000" b="1" dirty="0">
                <a:solidFill>
                  <a:srgbClr val="FF0000"/>
                </a:solidFill>
                <a:effectLst/>
              </a:rPr>
              <a:t> </a:t>
            </a:r>
            <a:r>
              <a:rPr lang="en-US" b="1" dirty="0">
                <a:solidFill>
                  <a:schemeClr val="bg1"/>
                </a:solidFill>
                <a:effectLst>
                  <a:glow rad="63500">
                    <a:schemeClr val="tx1"/>
                  </a:glow>
                </a:effectLst>
              </a:rPr>
              <a:t>living</a:t>
            </a:r>
          </a:p>
        </p:txBody>
      </p:sp>
      <p:sp>
        <p:nvSpPr>
          <p:cNvPr id="9" name="Title 1"/>
          <p:cNvSpPr txBox="1">
            <a:spLocks/>
          </p:cNvSpPr>
          <p:nvPr/>
        </p:nvSpPr>
        <p:spPr>
          <a:xfrm>
            <a:off x="3124200" y="2422966"/>
            <a:ext cx="2209800" cy="100603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rPr>
              <a:t> </a:t>
            </a:r>
            <a:r>
              <a:rPr lang="en-US" sz="5100" b="1" dirty="0">
                <a:solidFill>
                  <a:srgbClr val="FF0000"/>
                </a:solidFill>
                <a:effectLst/>
              </a:rPr>
              <a:t> </a:t>
            </a:r>
            <a:r>
              <a:rPr lang="en-US" b="1" dirty="0">
                <a:solidFill>
                  <a:schemeClr val="bg1"/>
                </a:solidFill>
                <a:effectLst>
                  <a:glow rad="63500">
                    <a:schemeClr val="tx1"/>
                  </a:glow>
                </a:effectLst>
              </a:rPr>
              <a:t>hope </a:t>
            </a:r>
          </a:p>
        </p:txBody>
      </p:sp>
      <p:sp>
        <p:nvSpPr>
          <p:cNvPr id="10" name="Title 1"/>
          <p:cNvSpPr txBox="1">
            <a:spLocks/>
          </p:cNvSpPr>
          <p:nvPr/>
        </p:nvSpPr>
        <p:spPr>
          <a:xfrm>
            <a:off x="-76200" y="2438400"/>
            <a:ext cx="22098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solidFill>
                  <a:srgbClr val="FF0000"/>
                </a:solidFill>
                <a:effectLst/>
              </a:rPr>
              <a:t> </a:t>
            </a:r>
            <a:r>
              <a:rPr lang="en-US" sz="5000" b="1" dirty="0">
                <a:solidFill>
                  <a:srgbClr val="FF0000"/>
                </a:solidFill>
                <a:effectLst/>
              </a:rPr>
              <a:t> </a:t>
            </a:r>
            <a:r>
              <a:rPr lang="en-US" b="1" dirty="0">
                <a:solidFill>
                  <a:schemeClr val="bg1"/>
                </a:solidFill>
                <a:effectLst>
                  <a:glow rad="63500">
                    <a:schemeClr val="tx1"/>
                  </a:glow>
                </a:effectLst>
              </a:rPr>
              <a:t>living</a:t>
            </a:r>
          </a:p>
        </p:txBody>
      </p:sp>
      <p:sp>
        <p:nvSpPr>
          <p:cNvPr id="12" name="Title 1"/>
          <p:cNvSpPr txBox="1">
            <a:spLocks/>
          </p:cNvSpPr>
          <p:nvPr/>
        </p:nvSpPr>
        <p:spPr>
          <a:xfrm>
            <a:off x="2374558" y="2445544"/>
            <a:ext cx="2973729"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FF00"/>
                  </a:solidFill>
                </a:ln>
                <a:solidFill>
                  <a:srgbClr val="FF0000"/>
                </a:solidFill>
                <a:effectLst/>
              </a:rPr>
              <a:t>living know</a:t>
            </a:r>
          </a:p>
        </p:txBody>
      </p:sp>
      <p:sp>
        <p:nvSpPr>
          <p:cNvPr id="11" name="Title 1"/>
          <p:cNvSpPr txBox="1">
            <a:spLocks/>
          </p:cNvSpPr>
          <p:nvPr/>
        </p:nvSpPr>
        <p:spPr>
          <a:xfrm>
            <a:off x="457200" y="2362200"/>
            <a:ext cx="8229600" cy="3886200"/>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101600">
                    <a:schemeClr val="tx1"/>
                  </a:glow>
                </a:effectLst>
              </a:rPr>
              <a:t>For the living know that they will die; But the dead know nothing, And they have no more reward, For the memory of them is forgotten. </a:t>
            </a:r>
            <a:r>
              <a:rPr lang="en-US" sz="3200" b="1" i="1" dirty="0">
                <a:solidFill>
                  <a:schemeClr val="bg1"/>
                </a:solidFill>
                <a:effectLst>
                  <a:glow rad="101600">
                    <a:schemeClr val="tx1"/>
                  </a:glow>
                </a:effectLst>
              </a:rPr>
              <a:t>— Ecclesiastes 9:5</a:t>
            </a:r>
            <a:r>
              <a:rPr lang="en-US" sz="3200" b="1" dirty="0">
                <a:solidFill>
                  <a:schemeClr val="bg1"/>
                </a:solidFill>
                <a:effectLst>
                  <a:glow rad="101600">
                    <a:schemeClr val="tx1"/>
                  </a:glow>
                </a:effectLst>
              </a:rPr>
              <a:t> </a:t>
            </a:r>
            <a:endParaRPr lang="en-US" sz="3200" dirty="0">
              <a:solidFill>
                <a:schemeClr val="bg1"/>
              </a:solidFill>
              <a:effectLst>
                <a:glow rad="101600">
                  <a:schemeClr val="tx1"/>
                </a:glow>
              </a:effectLst>
            </a:endParaRPr>
          </a:p>
        </p:txBody>
      </p:sp>
      <p:sp>
        <p:nvSpPr>
          <p:cNvPr id="8" name="Title 1"/>
          <p:cNvSpPr txBox="1">
            <a:spLocks/>
          </p:cNvSpPr>
          <p:nvPr/>
        </p:nvSpPr>
        <p:spPr>
          <a:xfrm>
            <a:off x="5791200" y="2438400"/>
            <a:ext cx="22098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a:solidFill>
                  <a:schemeClr val="bg1"/>
                </a:solidFill>
                <a:effectLst/>
              </a:rPr>
              <a:t> </a:t>
            </a:r>
            <a:r>
              <a:rPr lang="en-US" sz="5000" b="1" dirty="0">
                <a:solidFill>
                  <a:schemeClr val="bg1"/>
                </a:solidFill>
                <a:effectLst/>
              </a:rPr>
              <a:t> </a:t>
            </a:r>
            <a:r>
              <a:rPr lang="en-US" b="1" dirty="0">
                <a:solidFill>
                  <a:schemeClr val="bg1"/>
                </a:solidFill>
                <a:effectLst>
                  <a:glow rad="63500">
                    <a:schemeClr val="tx1"/>
                  </a:glow>
                </a:effectLst>
              </a:rPr>
              <a:t>living</a:t>
            </a:r>
          </a:p>
        </p:txBody>
      </p:sp>
      <p:sp>
        <p:nvSpPr>
          <p:cNvPr id="14" name="Rectangle 2">
            <a:extLst>
              <a:ext uri="{FF2B5EF4-FFF2-40B4-BE49-F238E27FC236}">
                <a16:creationId xmlns:a16="http://schemas.microsoft.com/office/drawing/2014/main" id="{3ADA28E2-2DB5-43EE-9FBA-5D4D3FE365EE}"/>
              </a:ext>
            </a:extLst>
          </p:cNvPr>
          <p:cNvSpPr txBox="1">
            <a:spLocks noChangeArrowheads="1"/>
          </p:cNvSpPr>
          <p:nvPr/>
        </p:nvSpPr>
        <p:spPr bwMode="auto">
          <a:xfrm>
            <a:off x="316705" y="2570439"/>
            <a:ext cx="1641047" cy="765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ea typeface="+mj-ea"/>
                <a:cs typeface="+mj-cs"/>
              </a:rPr>
              <a:t>living</a:t>
            </a:r>
            <a:endParaRPr kumimoji="0" lang="en-US" altLang="en-US" b="1" i="1"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ea typeface="+mj-ea"/>
              <a:cs typeface="+mj-cs"/>
            </a:endParaRPr>
          </a:p>
        </p:txBody>
      </p:sp>
      <p:sp>
        <p:nvSpPr>
          <p:cNvPr id="15" name="Rectangle 2">
            <a:extLst>
              <a:ext uri="{FF2B5EF4-FFF2-40B4-BE49-F238E27FC236}">
                <a16:creationId xmlns:a16="http://schemas.microsoft.com/office/drawing/2014/main" id="{950468FD-B7FA-4E33-A562-E73C1CD3AC4D}"/>
              </a:ext>
            </a:extLst>
          </p:cNvPr>
          <p:cNvSpPr txBox="1">
            <a:spLocks noChangeArrowheads="1"/>
          </p:cNvSpPr>
          <p:nvPr/>
        </p:nvSpPr>
        <p:spPr bwMode="auto">
          <a:xfrm>
            <a:off x="3514174" y="2577583"/>
            <a:ext cx="1641231" cy="753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FFCC00"/>
                </a:solidFill>
                <a:effectLst>
                  <a:glow rad="101600">
                    <a:srgbClr val="000000"/>
                  </a:glow>
                  <a:outerShdw blurRad="50800" algn="tl" rotWithShape="0">
                    <a:srgbClr val="000000"/>
                  </a:outerShdw>
                </a:effectLst>
                <a:uLnTx/>
                <a:uFillTx/>
                <a:ea typeface="+mj-ea"/>
                <a:cs typeface="+mj-cs"/>
              </a:rPr>
              <a:t>hope</a:t>
            </a:r>
            <a:endParaRPr kumimoji="0" lang="en-US" altLang="en-US" b="1" i="1" u="none" strike="noStrike" kern="0" cap="none" spc="0" normalizeH="0" baseline="0" noProof="0" dirty="0">
              <a:ln w="3175" cmpd="sng">
                <a:solidFill>
                  <a:srgbClr val="FFFFFF"/>
                </a:solidFill>
                <a:prstDash val="solid"/>
                <a:miter lim="800000"/>
              </a:ln>
              <a:solidFill>
                <a:srgbClr val="FFCC00"/>
              </a:solidFill>
              <a:effectLst>
                <a:glow rad="101600">
                  <a:srgbClr val="000000"/>
                </a:glow>
                <a:outerShdw blurRad="50800" algn="tl" rotWithShape="0">
                  <a:srgbClr val="000000"/>
                </a:outerShdw>
              </a:effectLst>
              <a:uLnTx/>
              <a:uFillTx/>
              <a:ea typeface="+mj-ea"/>
              <a:cs typeface="+mj-cs"/>
            </a:endParaRPr>
          </a:p>
        </p:txBody>
      </p:sp>
      <p:sp>
        <p:nvSpPr>
          <p:cNvPr id="16" name="Rectangle 2">
            <a:extLst>
              <a:ext uri="{FF2B5EF4-FFF2-40B4-BE49-F238E27FC236}">
                <a16:creationId xmlns:a16="http://schemas.microsoft.com/office/drawing/2014/main" id="{D046C88D-4F08-4B43-85A5-2271FD533DAA}"/>
              </a:ext>
            </a:extLst>
          </p:cNvPr>
          <p:cNvSpPr txBox="1">
            <a:spLocks noChangeArrowheads="1"/>
          </p:cNvSpPr>
          <p:nvPr/>
        </p:nvSpPr>
        <p:spPr bwMode="auto">
          <a:xfrm>
            <a:off x="2307431" y="2584506"/>
            <a:ext cx="3108630" cy="76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FF00FF"/>
                </a:solidFill>
                <a:effectLst>
                  <a:glow rad="101600">
                    <a:srgbClr val="000000"/>
                  </a:glow>
                  <a:outerShdw blurRad="50800" algn="tl" rotWithShape="0">
                    <a:srgbClr val="000000"/>
                  </a:outerShdw>
                </a:effectLst>
                <a:uLnTx/>
                <a:uFillTx/>
                <a:ea typeface="+mj-ea"/>
                <a:cs typeface="+mj-cs"/>
              </a:rPr>
              <a:t>living know</a:t>
            </a:r>
            <a:endParaRPr kumimoji="0" lang="en-US" altLang="en-US" b="1" i="1" u="none" strike="noStrike" kern="0" cap="none" spc="0" normalizeH="0" baseline="0" noProof="0" dirty="0">
              <a:ln w="3175" cmpd="sng">
                <a:solidFill>
                  <a:srgbClr val="FFFFFF"/>
                </a:solidFill>
                <a:prstDash val="solid"/>
                <a:miter lim="800000"/>
              </a:ln>
              <a:solidFill>
                <a:srgbClr val="FF00FF"/>
              </a:solidFill>
              <a:effectLst>
                <a:glow rad="101600">
                  <a:srgbClr val="000000"/>
                </a:glow>
                <a:outerShdw blurRad="50800" algn="tl" rotWithShape="0">
                  <a:srgbClr val="000000"/>
                </a:outerShdw>
              </a:effectLst>
              <a:uLnTx/>
              <a:uFillTx/>
              <a:ea typeface="+mj-ea"/>
              <a:cs typeface="+mj-cs"/>
            </a:endParaRPr>
          </a:p>
        </p:txBody>
      </p:sp>
    </p:spTree>
    <p:extLst>
      <p:ext uri="{BB962C8B-B14F-4D97-AF65-F5344CB8AC3E}">
        <p14:creationId xmlns:p14="http://schemas.microsoft.com/office/powerpoint/2010/main" val="26283141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250"/>
                                        <p:tgtEl>
                                          <p:spTgt spid="8"/>
                                        </p:tgtEl>
                                      </p:cBhvr>
                                    </p:animEffect>
                                    <p:set>
                                      <p:cBhvr>
                                        <p:cTn id="17" dur="1" fill="hold">
                                          <p:stCondLst>
                                            <p:cond delay="249"/>
                                          </p:stCondLst>
                                        </p:cTn>
                                        <p:tgtEl>
                                          <p:spTgt spid="8"/>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0"/>
                                  </p:stCondLst>
                                  <p:childTnLst>
                                    <p:set>
                                      <p:cBhvr override="childStyle">
                                        <p:cTn id="27" dur="500" fill="hold"/>
                                        <p:tgtEl>
                                          <p:spTgt spid="5"/>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par>
                                <p:cTn id="35" presetID="18" presetClass="emph" presetSubtype="0" fill="hold" grpId="1" nodeType="withEffect">
                                  <p:stCondLst>
                                    <p:cond delay="0"/>
                                  </p:stCondLst>
                                  <p:childTnLst>
                                    <p:set>
                                      <p:cBhvr override="childStyle">
                                        <p:cTn id="36" dur="500" fill="hold"/>
                                        <p:tgtEl>
                                          <p:spTgt spid="6"/>
                                        </p:tgtEl>
                                        <p:attrNameLst>
                                          <p:attrName>style.textDecorationUnderline</p:attrName>
                                        </p:attrNameLst>
                                      </p:cBhvr>
                                      <p:to>
                                        <p:strVal val="true"/>
                                      </p:to>
                                    </p:set>
                                  </p:childTnLst>
                                </p:cTn>
                              </p:par>
                              <p:par>
                                <p:cTn id="37" presetID="2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1"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25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250"/>
                                        <p:tgtEl>
                                          <p:spTgt spid="8"/>
                                        </p:tgtEl>
                                      </p:cBhvr>
                                    </p:animEffect>
                                  </p:childTnLst>
                                </p:cTn>
                              </p:par>
                              <p:par>
                                <p:cTn id="48" presetID="0" presetClass="path" presetSubtype="0" accel="50000" decel="50000" fill="hold" grpId="3" nodeType="withEffect">
                                  <p:stCondLst>
                                    <p:cond delay="0"/>
                                  </p:stCondLst>
                                  <p:childTnLst>
                                    <p:animMotion origin="layout" path="M 3.33333E-6 2.22222E-6 L -0.42205 0.00162 " pathEditMode="relative" rAng="0" ptsTypes="AA">
                                      <p:cBhvr>
                                        <p:cTn id="49" dur="2000" fill="hold"/>
                                        <p:tgtEl>
                                          <p:spTgt spid="8"/>
                                        </p:tgtEl>
                                        <p:attrNameLst>
                                          <p:attrName>ppt_x</p:attrName>
                                          <p:attrName>ppt_y</p:attrName>
                                        </p:attrNameLst>
                                      </p:cBhvr>
                                      <p:rCtr x="-21111" y="69"/>
                                    </p:animMotion>
                                  </p:childTnLst>
                                </p:cTn>
                              </p:par>
                              <p:par>
                                <p:cTn id="50" presetID="0" presetClass="path" presetSubtype="0" accel="50000" decel="50000" fill="hold" grpId="2" nodeType="withEffect">
                                  <p:stCondLst>
                                    <p:cond delay="0"/>
                                  </p:stCondLst>
                                  <p:childTnLst>
                                    <p:animMotion origin="layout" path="M 1.38778E-17 2.22222E-6 L 0.22066 0.00139 " pathEditMode="relative" rAng="0" ptsTypes="AA">
                                      <p:cBhvr>
                                        <p:cTn id="51" dur="2000" fill="hold"/>
                                        <p:tgtEl>
                                          <p:spTgt spid="10"/>
                                        </p:tgtEl>
                                        <p:attrNameLst>
                                          <p:attrName>ppt_x</p:attrName>
                                          <p:attrName>ppt_y</p:attrName>
                                        </p:attrNameLst>
                                      </p:cBhvr>
                                      <p:rCtr x="11024" y="69"/>
                                    </p:animMotion>
                                  </p:childTnLst>
                                </p:cTn>
                              </p:par>
                              <p:par>
                                <p:cTn id="52" presetID="10" presetClass="exit" presetSubtype="0" fill="hold" grpId="1" nodeType="withEffect">
                                  <p:stCondLst>
                                    <p:cond delay="0"/>
                                  </p:stCondLst>
                                  <p:childTnLst>
                                    <p:animEffect transition="out" filter="fade">
                                      <p:cBhvr>
                                        <p:cTn id="53" dur="1250"/>
                                        <p:tgtEl>
                                          <p:spTgt spid="2"/>
                                        </p:tgtEl>
                                      </p:cBhvr>
                                    </p:animEffect>
                                    <p:set>
                                      <p:cBhvr>
                                        <p:cTn id="54" dur="1" fill="hold">
                                          <p:stCondLst>
                                            <p:cond delay="1249"/>
                                          </p:stCondLst>
                                        </p:cTn>
                                        <p:tgtEl>
                                          <p:spTgt spid="2"/>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par>
                                <p:cTn id="67" presetID="31" presetClass="entr" presetSubtype="0" fill="hold" grpId="0" nodeType="withEffect">
                                  <p:stCondLst>
                                    <p:cond delay="1500"/>
                                  </p:stCondLst>
                                  <p:childTnLst>
                                    <p:set>
                                      <p:cBhvr>
                                        <p:cTn id="68" dur="1" fill="hold">
                                          <p:stCondLst>
                                            <p:cond delay="0"/>
                                          </p:stCondLst>
                                        </p:cTn>
                                        <p:tgtEl>
                                          <p:spTgt spid="11"/>
                                        </p:tgtEl>
                                        <p:attrNameLst>
                                          <p:attrName>style.visibility</p:attrName>
                                        </p:attrNameLst>
                                      </p:cBhvr>
                                      <p:to>
                                        <p:strVal val="visible"/>
                                      </p:to>
                                    </p:set>
                                    <p:anim calcmode="lin" valueType="num">
                                      <p:cBhvr>
                                        <p:cTn id="69" dur="1000" fill="hold"/>
                                        <p:tgtEl>
                                          <p:spTgt spid="11"/>
                                        </p:tgtEl>
                                        <p:attrNameLst>
                                          <p:attrName>ppt_w</p:attrName>
                                        </p:attrNameLst>
                                      </p:cBhvr>
                                      <p:tavLst>
                                        <p:tav tm="0">
                                          <p:val>
                                            <p:fltVal val="0"/>
                                          </p:val>
                                        </p:tav>
                                        <p:tav tm="100000">
                                          <p:val>
                                            <p:strVal val="#ppt_w"/>
                                          </p:val>
                                        </p:tav>
                                      </p:tavLst>
                                    </p:anim>
                                    <p:anim calcmode="lin" valueType="num">
                                      <p:cBhvr>
                                        <p:cTn id="70" dur="1000" fill="hold"/>
                                        <p:tgtEl>
                                          <p:spTgt spid="11"/>
                                        </p:tgtEl>
                                        <p:attrNameLst>
                                          <p:attrName>ppt_h</p:attrName>
                                        </p:attrNameLst>
                                      </p:cBhvr>
                                      <p:tavLst>
                                        <p:tav tm="0">
                                          <p:val>
                                            <p:fltVal val="0"/>
                                          </p:val>
                                        </p:tav>
                                        <p:tav tm="100000">
                                          <p:val>
                                            <p:strVal val="#ppt_h"/>
                                          </p:val>
                                        </p:tav>
                                      </p:tavLst>
                                    </p:anim>
                                    <p:anim calcmode="lin" valueType="num">
                                      <p:cBhvr>
                                        <p:cTn id="71" dur="1000" fill="hold"/>
                                        <p:tgtEl>
                                          <p:spTgt spid="11"/>
                                        </p:tgtEl>
                                        <p:attrNameLst>
                                          <p:attrName>style.rotation</p:attrName>
                                        </p:attrNameLst>
                                      </p:cBhvr>
                                      <p:tavLst>
                                        <p:tav tm="0">
                                          <p:val>
                                            <p:fltVal val="90"/>
                                          </p:val>
                                        </p:tav>
                                        <p:tav tm="100000">
                                          <p:val>
                                            <p:fltVal val="0"/>
                                          </p:val>
                                        </p:tav>
                                      </p:tavLst>
                                    </p:anim>
                                    <p:animEffect transition="in" filter="fade">
                                      <p:cBhvr>
                                        <p:cTn id="72" dur="1000"/>
                                        <p:tgtEl>
                                          <p:spTgt spid="11"/>
                                        </p:tgtEl>
                                      </p:cBhvr>
                                    </p:animEffect>
                                  </p:childTnLst>
                                </p:cTn>
                              </p:par>
                              <p:par>
                                <p:cTn id="73" presetID="1" presetClass="exit" presetSubtype="0" fill="hold" grpId="0" nodeType="withEffect">
                                  <p:stCondLst>
                                    <p:cond delay="2000"/>
                                  </p:stCondLst>
                                  <p:childTnLst>
                                    <p:set>
                                      <p:cBhvr>
                                        <p:cTn id="74" dur="1" fill="hold">
                                          <p:stCondLst>
                                            <p:cond delay="0"/>
                                          </p:stCondLst>
                                        </p:cTn>
                                        <p:tgtEl>
                                          <p:spTgt spid="10"/>
                                        </p:tgtEl>
                                        <p:attrNameLst>
                                          <p:attrName>style.visibility</p:attrName>
                                        </p:attrNameLst>
                                      </p:cBhvr>
                                      <p:to>
                                        <p:strVal val="hidden"/>
                                      </p:to>
                                    </p:set>
                                  </p:childTnLst>
                                </p:cTn>
                              </p:par>
                              <p:par>
                                <p:cTn id="75" presetID="10" presetClass="exit" presetSubtype="0" fill="hold" grpId="4" nodeType="withEffect">
                                  <p:stCondLst>
                                    <p:cond delay="250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wipe(left)">
                                      <p:cBhvr>
                                        <p:cTn id="82" dur="500"/>
                                        <p:tgtEl>
                                          <p:spTgt spid="12"/>
                                        </p:tgtEl>
                                      </p:cBhvr>
                                    </p:animEffect>
                                  </p:childTnLst>
                                </p:cTn>
                              </p:par>
                              <p:par>
                                <p:cTn id="83" presetID="18" presetClass="emph" presetSubtype="0" fill="hold" grpId="1" nodeType="withEffect">
                                  <p:stCondLst>
                                    <p:cond delay="0"/>
                                  </p:stCondLst>
                                  <p:childTnLst>
                                    <p:set>
                                      <p:cBhvr override="childStyle">
                                        <p:cTn id="84" dur="500" fill="hold"/>
                                        <p:tgtEl>
                                          <p:spTgt spid="12"/>
                                        </p:tgtEl>
                                        <p:attrNameLst>
                                          <p:attrName>style.textDecorationUnderline</p:attrName>
                                        </p:attrNameLst>
                                      </p:cBhvr>
                                      <p:to>
                                        <p:strVal val="true"/>
                                      </p:to>
                                    </p:set>
                                  </p:childTnLst>
                                </p:cTn>
                              </p:par>
                              <p:par>
                                <p:cTn id="85" presetID="22" presetClass="entr" presetSubtype="8"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wipe(left)">
                                      <p:cBhvr>
                                        <p:cTn id="87" dur="500"/>
                                        <p:tgtEl>
                                          <p:spTgt spid="1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250"/>
                                        <p:tgtEl>
                                          <p:spTgt spid="13"/>
                                        </p:tgtEl>
                                      </p:cBhvr>
                                    </p:animEffect>
                                  </p:childTnLst>
                                </p:cTn>
                              </p:par>
                              <p:par>
                                <p:cTn id="91" presetID="47" presetClass="exit" presetSubtype="0" fill="hold" grpId="4" nodeType="withEffect">
                                  <p:stCondLst>
                                    <p:cond delay="400"/>
                                  </p:stCondLst>
                                  <p:childTnLst>
                                    <p:animEffect transition="out" filter="fade">
                                      <p:cBhvr>
                                        <p:cTn id="92" dur="1000"/>
                                        <p:tgtEl>
                                          <p:spTgt spid="13"/>
                                        </p:tgtEl>
                                      </p:cBhvr>
                                    </p:animEffect>
                                    <p:anim calcmode="lin" valueType="num">
                                      <p:cBhvr>
                                        <p:cTn id="93" dur="1000"/>
                                        <p:tgtEl>
                                          <p:spTgt spid="13"/>
                                        </p:tgtEl>
                                        <p:attrNameLst>
                                          <p:attrName>ppt_x</p:attrName>
                                        </p:attrNameLst>
                                      </p:cBhvr>
                                      <p:tavLst>
                                        <p:tav tm="0">
                                          <p:val>
                                            <p:strVal val="ppt_x"/>
                                          </p:val>
                                        </p:tav>
                                        <p:tav tm="100000">
                                          <p:val>
                                            <p:strVal val="ppt_x"/>
                                          </p:val>
                                        </p:tav>
                                      </p:tavLst>
                                    </p:anim>
                                    <p:anim calcmode="lin" valueType="num">
                                      <p:cBhvr>
                                        <p:cTn id="94" dur="1000"/>
                                        <p:tgtEl>
                                          <p:spTgt spid="13"/>
                                        </p:tgtEl>
                                        <p:attrNameLst>
                                          <p:attrName>ppt_y</p:attrName>
                                        </p:attrNameLst>
                                      </p:cBhvr>
                                      <p:tavLst>
                                        <p:tav tm="0">
                                          <p:val>
                                            <p:strVal val="ppt_y"/>
                                          </p:val>
                                        </p:tav>
                                        <p:tav tm="100000">
                                          <p:val>
                                            <p:strVal val="ppt_y-.1"/>
                                          </p:val>
                                        </p:tav>
                                      </p:tavLst>
                                    </p:anim>
                                    <p:set>
                                      <p:cBhvr>
                                        <p:cTn id="95" dur="1" fill="hold">
                                          <p:stCondLst>
                                            <p:cond delay="999"/>
                                          </p:stCondLst>
                                        </p:cTn>
                                        <p:tgtEl>
                                          <p:spTgt spid="13"/>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5"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fade">
                                      <p:cBhvr>
                                        <p:cTn id="100" dur="250"/>
                                        <p:tgtEl>
                                          <p:spTgt spid="8"/>
                                        </p:tgtEl>
                                      </p:cBhvr>
                                    </p:animEffect>
                                  </p:childTnLst>
                                </p:cTn>
                              </p:par>
                              <p:par>
                                <p:cTn id="101" presetID="0" presetClass="path" presetSubtype="0" accel="50000" decel="50000" fill="hold" grpId="2" nodeType="withEffect">
                                  <p:stCondLst>
                                    <p:cond delay="0"/>
                                  </p:stCondLst>
                                  <p:childTnLst>
                                    <p:animMotion origin="layout" path="M -0.42188 0.00139 L -0.06736 -0.28403 " pathEditMode="relative" rAng="0" ptsTypes="AA">
                                      <p:cBhvr>
                                        <p:cTn id="102" dur="2000" fill="hold"/>
                                        <p:tgtEl>
                                          <p:spTgt spid="8"/>
                                        </p:tgtEl>
                                        <p:attrNameLst>
                                          <p:attrName>ppt_x</p:attrName>
                                          <p:attrName>ppt_y</p:attrName>
                                        </p:attrNameLst>
                                      </p:cBhvr>
                                      <p:rCtr x="17726" y="-14282"/>
                                    </p:animMotion>
                                  </p:childTnLst>
                                </p:cTn>
                              </p:par>
                              <p:par>
                                <p:cTn id="103" presetID="10" presetClass="exit" presetSubtype="0" fill="hold" grpId="1" nodeType="withEffect">
                                  <p:stCondLst>
                                    <p:cond delay="0"/>
                                  </p:stCondLst>
                                  <p:childTnLst>
                                    <p:animEffect transition="out" filter="fade">
                                      <p:cBhvr>
                                        <p:cTn id="104" dur="1250"/>
                                        <p:tgtEl>
                                          <p:spTgt spid="11"/>
                                        </p:tgtEl>
                                      </p:cBhvr>
                                    </p:animEffect>
                                    <p:set>
                                      <p:cBhvr>
                                        <p:cTn id="105" dur="1" fill="hold">
                                          <p:stCondLst>
                                            <p:cond delay="1249"/>
                                          </p:stCondLst>
                                        </p:cTn>
                                        <p:tgtEl>
                                          <p:spTgt spid="11"/>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6"/>
                                        </p:tgtEl>
                                      </p:cBhvr>
                                    </p:animEffect>
                                    <p:set>
                                      <p:cBhvr>
                                        <p:cTn id="108" dur="1" fill="hold">
                                          <p:stCondLst>
                                            <p:cond delay="499"/>
                                          </p:stCondLst>
                                        </p:cTn>
                                        <p:tgtEl>
                                          <p:spTgt spid="16"/>
                                        </p:tgtEl>
                                        <p:attrNameLst>
                                          <p:attrName>style.visibility</p:attrName>
                                        </p:attrNameLst>
                                      </p:cBhvr>
                                      <p:to>
                                        <p:strVal val="hidden"/>
                                      </p:to>
                                    </p:set>
                                  </p:childTnLst>
                                </p:cTn>
                              </p:par>
                              <p:par>
                                <p:cTn id="109" presetID="10" presetClass="exit" presetSubtype="0" fill="hold" grpId="2" nodeType="withEffect">
                                  <p:stCondLst>
                                    <p:cond delay="0"/>
                                  </p:stCondLst>
                                  <p:childTnLst>
                                    <p:animEffect transition="out" filter="fade">
                                      <p:cBhvr>
                                        <p:cTn id="110" dur="250"/>
                                        <p:tgtEl>
                                          <p:spTgt spid="12"/>
                                        </p:tgtEl>
                                      </p:cBhvr>
                                    </p:animEffect>
                                    <p:set>
                                      <p:cBhvr>
                                        <p:cTn id="111" dur="1" fill="hold">
                                          <p:stCondLst>
                                            <p:cond delay="2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4"/>
      <p:bldP spid="5" grpId="0"/>
      <p:bldP spid="5" grpId="1"/>
      <p:bldP spid="5" grpId="2"/>
      <p:bldP spid="6" grpId="0"/>
      <p:bldP spid="6" grpId="1"/>
      <p:bldP spid="6" grpId="2"/>
      <p:bldP spid="2" grpId="0"/>
      <p:bldP spid="2" grpId="1"/>
      <p:bldP spid="4" grpId="1"/>
      <p:bldP spid="9" grpId="1"/>
      <p:bldP spid="10" grpId="0"/>
      <p:bldP spid="10" grpId="1"/>
      <p:bldP spid="10" grpId="2"/>
      <p:bldP spid="12" grpId="0"/>
      <p:bldP spid="12" grpId="1"/>
      <p:bldP spid="12" grpId="2"/>
      <p:bldP spid="11" grpId="0"/>
      <p:bldP spid="11" grpId="1"/>
      <p:bldP spid="8" grpId="0"/>
      <p:bldP spid="8" grpId="1"/>
      <p:bldP spid="8" grpId="2"/>
      <p:bldP spid="8" grpId="3"/>
      <p:bldP spid="8" grpId="4"/>
      <p:bldP spid="8" grpId="5"/>
      <p:bldP spid="14" grpId="0"/>
      <p:bldP spid="14" grpId="1"/>
      <p:bldP spid="15" grpId="0"/>
      <p:bldP spid="15" grpId="1"/>
      <p:bldP spid="16" grpId="0"/>
      <p:bldP spid="1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5334000" y="482252"/>
            <a:ext cx="35052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FF00"/>
                  </a:solidFill>
                </a:ln>
                <a:solidFill>
                  <a:srgbClr val="FF0000"/>
                </a:solidFill>
                <a:effectLst/>
              </a:rPr>
              <a:t>living stone</a:t>
            </a:r>
          </a:p>
        </p:txBody>
      </p:sp>
      <p:sp>
        <p:nvSpPr>
          <p:cNvPr id="19" name="Title 1"/>
          <p:cNvSpPr txBox="1">
            <a:spLocks/>
          </p:cNvSpPr>
          <p:nvPr/>
        </p:nvSpPr>
        <p:spPr>
          <a:xfrm>
            <a:off x="902824" y="4466456"/>
            <a:ext cx="5650375"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rPr>
              <a:t>sacrifices acceptable</a:t>
            </a:r>
          </a:p>
        </p:txBody>
      </p:sp>
      <p:sp>
        <p:nvSpPr>
          <p:cNvPr id="2" name="Title 1"/>
          <p:cNvSpPr>
            <a:spLocks noGrp="1"/>
          </p:cNvSpPr>
          <p:nvPr>
            <p:ph type="title"/>
          </p:nvPr>
        </p:nvSpPr>
        <p:spPr>
          <a:xfrm>
            <a:off x="381000" y="609600"/>
            <a:ext cx="8382000" cy="5486400"/>
          </a:xfrm>
        </p:spPr>
        <p:txBody>
          <a:bodyPr>
            <a:normAutofit/>
          </a:bodyPr>
          <a:lstStyle/>
          <a:p>
            <a:r>
              <a:rPr lang="en-US" b="1" dirty="0">
                <a:solidFill>
                  <a:schemeClr val="bg1"/>
                </a:solidFill>
                <a:effectLst>
                  <a:glow rad="101600">
                    <a:schemeClr val="tx1"/>
                  </a:glow>
                </a:effectLst>
              </a:rPr>
              <a:t>Coming to Him as to a living stone, rejected indeed by men, but chosen by God and precious, you also, as living stones, are being built up a spiritual house, a holy priesthood, to offer up spiritual sacrifices acceptable to God through Jesus Christ.</a:t>
            </a:r>
            <a:r>
              <a:rPr lang="en-US" b="1" i="1" dirty="0">
                <a:solidFill>
                  <a:schemeClr val="bg1"/>
                </a:solidFill>
                <a:effectLst>
                  <a:glow rad="101600">
                    <a:schemeClr val="tx1"/>
                  </a:glow>
                </a:effectLst>
              </a:rPr>
              <a:t> </a:t>
            </a:r>
            <a:r>
              <a:rPr lang="en-US" sz="3200" b="1" i="1" dirty="0">
                <a:solidFill>
                  <a:schemeClr val="bg1"/>
                </a:solidFill>
                <a:effectLst>
                  <a:glow rad="101600">
                    <a:schemeClr val="tx1"/>
                  </a:glow>
                </a:effectLst>
              </a:rPr>
              <a:t>— 1</a:t>
            </a:r>
            <a:r>
              <a:rPr lang="en-US" sz="3200" b="1" i="1" baseline="30000" dirty="0">
                <a:solidFill>
                  <a:schemeClr val="bg1"/>
                </a:solidFill>
                <a:effectLst>
                  <a:glow rad="101600">
                    <a:schemeClr val="tx1"/>
                  </a:glow>
                </a:effectLst>
              </a:rPr>
              <a:t>ST</a:t>
            </a:r>
            <a:r>
              <a:rPr lang="en-US" sz="3200" b="1" i="1" dirty="0">
                <a:solidFill>
                  <a:schemeClr val="bg1"/>
                </a:solidFill>
                <a:effectLst>
                  <a:glow rad="101600">
                    <a:schemeClr val="tx1"/>
                  </a:glow>
                </a:effectLst>
              </a:rPr>
              <a:t> Peter 2:4-5</a:t>
            </a:r>
            <a:r>
              <a:rPr lang="en-US" sz="3200" b="1" dirty="0">
                <a:solidFill>
                  <a:schemeClr val="bg1"/>
                </a:solidFill>
                <a:effectLst>
                  <a:glow rad="101600">
                    <a:schemeClr val="tx1"/>
                  </a:glow>
                </a:effectLst>
              </a:rPr>
              <a:t> </a:t>
            </a:r>
          </a:p>
        </p:txBody>
      </p:sp>
      <p:sp>
        <p:nvSpPr>
          <p:cNvPr id="5" name="Title 1"/>
          <p:cNvSpPr txBox="1">
            <a:spLocks/>
          </p:cNvSpPr>
          <p:nvPr/>
        </p:nvSpPr>
        <p:spPr>
          <a:xfrm>
            <a:off x="5181600" y="457200"/>
            <a:ext cx="220980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FF0000"/>
                </a:solidFill>
                <a:effectLst/>
              </a:rPr>
              <a:t> </a:t>
            </a:r>
            <a:r>
              <a:rPr lang="en-US" sz="4800" b="1" dirty="0">
                <a:solidFill>
                  <a:srgbClr val="FF0000"/>
                </a:solidFill>
                <a:effectLst/>
              </a:rPr>
              <a:t> </a:t>
            </a:r>
            <a:r>
              <a:rPr lang="en-US" b="1" dirty="0">
                <a:solidFill>
                  <a:schemeClr val="bg1"/>
                </a:solidFill>
                <a:effectLst>
                  <a:glow rad="63500">
                    <a:schemeClr val="tx1"/>
                  </a:glow>
                </a:effectLst>
              </a:rPr>
              <a:t>living</a:t>
            </a:r>
          </a:p>
        </p:txBody>
      </p:sp>
      <p:sp>
        <p:nvSpPr>
          <p:cNvPr id="7" name="Title 1"/>
          <p:cNvSpPr txBox="1">
            <a:spLocks/>
          </p:cNvSpPr>
          <p:nvPr/>
        </p:nvSpPr>
        <p:spPr>
          <a:xfrm>
            <a:off x="4343400" y="762000"/>
            <a:ext cx="2041879"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glow rad="63500">
                    <a:schemeClr val="tx1"/>
                  </a:glow>
                </a:effectLst>
              </a:rPr>
              <a:t>Formed</a:t>
            </a:r>
          </a:p>
        </p:txBody>
      </p:sp>
      <p:sp>
        <p:nvSpPr>
          <p:cNvPr id="8" name="Title 1"/>
          <p:cNvSpPr txBox="1">
            <a:spLocks/>
          </p:cNvSpPr>
          <p:nvPr/>
        </p:nvSpPr>
        <p:spPr>
          <a:xfrm>
            <a:off x="1143000" y="4953000"/>
            <a:ext cx="2118079"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glow rad="63500">
                    <a:schemeClr val="tx1"/>
                  </a:glow>
                </a:effectLst>
              </a:rPr>
              <a:t>Weight</a:t>
            </a:r>
          </a:p>
        </p:txBody>
      </p:sp>
      <p:sp>
        <p:nvSpPr>
          <p:cNvPr id="9" name="Title 1"/>
          <p:cNvSpPr txBox="1">
            <a:spLocks/>
          </p:cNvSpPr>
          <p:nvPr/>
        </p:nvSpPr>
        <p:spPr>
          <a:xfrm>
            <a:off x="4343400" y="3962400"/>
            <a:ext cx="2270479"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glow rad="63500">
                    <a:schemeClr val="tx1"/>
                  </a:glow>
                </a:effectLst>
              </a:rPr>
              <a:t>Texture</a:t>
            </a:r>
          </a:p>
        </p:txBody>
      </p:sp>
      <p:sp>
        <p:nvSpPr>
          <p:cNvPr id="10" name="Title 1"/>
          <p:cNvSpPr txBox="1">
            <a:spLocks/>
          </p:cNvSpPr>
          <p:nvPr/>
        </p:nvSpPr>
        <p:spPr>
          <a:xfrm>
            <a:off x="548921" y="2819400"/>
            <a:ext cx="1813279"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glow rad="63500">
                    <a:schemeClr val="tx1"/>
                  </a:glow>
                </a:effectLst>
              </a:rPr>
              <a:t>Size</a:t>
            </a:r>
          </a:p>
        </p:txBody>
      </p:sp>
      <p:sp>
        <p:nvSpPr>
          <p:cNvPr id="11" name="Title 1"/>
          <p:cNvSpPr txBox="1">
            <a:spLocks/>
          </p:cNvSpPr>
          <p:nvPr/>
        </p:nvSpPr>
        <p:spPr>
          <a:xfrm>
            <a:off x="2286000" y="1447800"/>
            <a:ext cx="1813279"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glow rad="63500">
                    <a:schemeClr val="tx1"/>
                  </a:glow>
                </a:effectLst>
              </a:rPr>
              <a:t>Color</a:t>
            </a:r>
          </a:p>
        </p:txBody>
      </p:sp>
      <p:sp>
        <p:nvSpPr>
          <p:cNvPr id="12" name="Title 1"/>
          <p:cNvSpPr txBox="1">
            <a:spLocks/>
          </p:cNvSpPr>
          <p:nvPr/>
        </p:nvSpPr>
        <p:spPr>
          <a:xfrm>
            <a:off x="6705600" y="4800600"/>
            <a:ext cx="2041879"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glow rad="63500">
                    <a:schemeClr val="tx1"/>
                  </a:glow>
                </a:effectLst>
              </a:rPr>
              <a:t>Luster</a:t>
            </a:r>
          </a:p>
        </p:txBody>
      </p:sp>
      <p:sp>
        <p:nvSpPr>
          <p:cNvPr id="13" name="Title 1"/>
          <p:cNvSpPr txBox="1">
            <a:spLocks/>
          </p:cNvSpPr>
          <p:nvPr/>
        </p:nvSpPr>
        <p:spPr>
          <a:xfrm>
            <a:off x="4664685" y="1524000"/>
            <a:ext cx="1621815" cy="10668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effectLst>
                  <a:glow rad="63500">
                    <a:schemeClr val="bg1"/>
                  </a:glow>
                </a:effectLst>
              </a:rPr>
              <a:t>Remain or Perish</a:t>
            </a:r>
          </a:p>
        </p:txBody>
      </p:sp>
      <p:sp>
        <p:nvSpPr>
          <p:cNvPr id="14" name="Title 1"/>
          <p:cNvSpPr txBox="1">
            <a:spLocks/>
          </p:cNvSpPr>
          <p:nvPr/>
        </p:nvSpPr>
        <p:spPr>
          <a:xfrm>
            <a:off x="1524000" y="5715000"/>
            <a:ext cx="1717548"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effectLst>
                  <a:glow rad="63500">
                    <a:schemeClr val="bg1"/>
                  </a:glow>
                </a:effectLst>
              </a:rPr>
              <a:t>Amassed Quantity</a:t>
            </a:r>
          </a:p>
        </p:txBody>
      </p:sp>
      <p:sp>
        <p:nvSpPr>
          <p:cNvPr id="15" name="Title 1"/>
          <p:cNvSpPr txBox="1">
            <a:spLocks/>
          </p:cNvSpPr>
          <p:nvPr/>
        </p:nvSpPr>
        <p:spPr>
          <a:xfrm>
            <a:off x="5959121" y="5715000"/>
            <a:ext cx="1965679"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effectLst>
                  <a:glow rad="63500">
                    <a:schemeClr val="bg1"/>
                  </a:glow>
                </a:effectLst>
              </a:rPr>
              <a:t>Reflective Quality</a:t>
            </a:r>
          </a:p>
        </p:txBody>
      </p:sp>
      <p:sp>
        <p:nvSpPr>
          <p:cNvPr id="16" name="Title 1"/>
          <p:cNvSpPr txBox="1">
            <a:spLocks/>
          </p:cNvSpPr>
          <p:nvPr/>
        </p:nvSpPr>
        <p:spPr>
          <a:xfrm>
            <a:off x="4667731" y="4686782"/>
            <a:ext cx="1621815" cy="10668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effectLst>
                  <a:glow rad="63500">
                    <a:schemeClr val="bg1"/>
                  </a:glow>
                </a:effectLst>
              </a:rPr>
              <a:t>Rough or Smooth </a:t>
            </a:r>
          </a:p>
        </p:txBody>
      </p:sp>
      <p:sp>
        <p:nvSpPr>
          <p:cNvPr id="17" name="Title 1"/>
          <p:cNvSpPr txBox="1">
            <a:spLocks/>
          </p:cNvSpPr>
          <p:nvPr/>
        </p:nvSpPr>
        <p:spPr>
          <a:xfrm>
            <a:off x="457200" y="3619982"/>
            <a:ext cx="1621815"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effectLst>
                  <a:glow rad="63500">
                    <a:schemeClr val="bg1"/>
                  </a:glow>
                </a:effectLst>
              </a:rPr>
              <a:t>Large  or Small</a:t>
            </a:r>
          </a:p>
        </p:txBody>
      </p:sp>
      <p:sp>
        <p:nvSpPr>
          <p:cNvPr id="18" name="Title 1"/>
          <p:cNvSpPr txBox="1">
            <a:spLocks/>
          </p:cNvSpPr>
          <p:nvPr/>
        </p:nvSpPr>
        <p:spPr>
          <a:xfrm>
            <a:off x="2340585" y="2209800"/>
            <a:ext cx="1621815"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effectLst>
                  <a:glow rad="63500">
                    <a:schemeClr val="bg1"/>
                  </a:glow>
                </a:effectLst>
              </a:rPr>
              <a:t>Bright or Dark</a:t>
            </a:r>
          </a:p>
        </p:txBody>
      </p:sp>
      <p:sp>
        <p:nvSpPr>
          <p:cNvPr id="20" name="Rectangle 2">
            <a:extLst>
              <a:ext uri="{FF2B5EF4-FFF2-40B4-BE49-F238E27FC236}">
                <a16:creationId xmlns:a16="http://schemas.microsoft.com/office/drawing/2014/main" id="{88F9668D-D564-46CE-9883-DBFD9FD7612F}"/>
              </a:ext>
            </a:extLst>
          </p:cNvPr>
          <p:cNvSpPr txBox="1">
            <a:spLocks noChangeArrowheads="1"/>
          </p:cNvSpPr>
          <p:nvPr/>
        </p:nvSpPr>
        <p:spPr bwMode="auto">
          <a:xfrm>
            <a:off x="5559884" y="635000"/>
            <a:ext cx="3079291" cy="74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00"/>
                  </a:solidFill>
                  <a:prstDash val="solid"/>
                  <a:miter lim="800000"/>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50800" algn="tl" rotWithShape="0">
                    <a:srgbClr val="000000"/>
                  </a:outerShdw>
                </a:effectLst>
                <a:latin typeface="Calibri" panose="020F0502020204030204" pitchFamily="34" charset="0"/>
              </a:rPr>
              <a:t>living stone</a:t>
            </a:r>
          </a:p>
        </p:txBody>
      </p:sp>
      <p:sp>
        <p:nvSpPr>
          <p:cNvPr id="21" name="Rectangle 2">
            <a:extLst>
              <a:ext uri="{FF2B5EF4-FFF2-40B4-BE49-F238E27FC236}">
                <a16:creationId xmlns:a16="http://schemas.microsoft.com/office/drawing/2014/main" id="{37FA1046-DA2F-4012-BB35-396523AF745F}"/>
              </a:ext>
            </a:extLst>
          </p:cNvPr>
          <p:cNvSpPr txBox="1">
            <a:spLocks noChangeArrowheads="1"/>
          </p:cNvSpPr>
          <p:nvPr/>
        </p:nvSpPr>
        <p:spPr bwMode="auto">
          <a:xfrm>
            <a:off x="1003300" y="4660900"/>
            <a:ext cx="5440363" cy="73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00"/>
                  </a:solidFill>
                  <a:prstDash val="solid"/>
                  <a:miter lim="800000"/>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50800" algn="tl" rotWithShape="0">
                    <a:srgbClr val="000000"/>
                  </a:outerShdw>
                </a:effectLst>
                <a:latin typeface="Calibri" panose="020F0502020204030204" pitchFamily="34" charset="0"/>
              </a:rPr>
              <a:t>sacrifices acceptable</a:t>
            </a:r>
          </a:p>
        </p:txBody>
      </p:sp>
    </p:spTree>
    <p:extLst>
      <p:ext uri="{BB962C8B-B14F-4D97-AF65-F5344CB8AC3E}">
        <p14:creationId xmlns:p14="http://schemas.microsoft.com/office/powerpoint/2010/main" val="26283141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style.rotation</p:attrName>
                                        </p:attrNameLst>
                                      </p:cBhvr>
                                      <p:tavLst>
                                        <p:tav tm="0">
                                          <p:val>
                                            <p:fltVal val="720"/>
                                          </p:val>
                                        </p:tav>
                                        <p:tav tm="100000">
                                          <p:val>
                                            <p:fltVal val="0"/>
                                          </p:val>
                                        </p:tav>
                                      </p:tavLst>
                                    </p:anim>
                                    <p:anim calcmode="lin" valueType="num">
                                      <p:cBhvr>
                                        <p:cTn id="9" dur="1500" fill="hold"/>
                                        <p:tgtEl>
                                          <p:spTgt spid="2"/>
                                        </p:tgtEl>
                                        <p:attrNameLst>
                                          <p:attrName>ppt_h</p:attrName>
                                        </p:attrNameLst>
                                      </p:cBhvr>
                                      <p:tavLst>
                                        <p:tav tm="0">
                                          <p:val>
                                            <p:fltVal val="0"/>
                                          </p:val>
                                        </p:tav>
                                        <p:tav tm="100000">
                                          <p:val>
                                            <p:strVal val="#ppt_h"/>
                                          </p:val>
                                        </p:tav>
                                      </p:tavLst>
                                    </p:anim>
                                    <p:anim calcmode="lin" valueType="num">
                                      <p:cBhvr>
                                        <p:cTn id="10" dur="15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1500"/>
                            </p:stCondLst>
                            <p:childTnLst>
                              <p:par>
                                <p:cTn id="12" presetID="10" presetClass="exit" presetSubtype="0" fill="hold" grpId="1"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750"/>
                                        <p:tgtEl>
                                          <p:spTgt spid="19"/>
                                        </p:tgtEl>
                                      </p:cBhvr>
                                    </p:animEffect>
                                  </p:childTnLst>
                                </p:cTn>
                              </p:par>
                              <p:par>
                                <p:cTn id="30" presetID="18" presetClass="emph" presetSubtype="0" fill="hold" grpId="1" nodeType="withEffect">
                                  <p:stCondLst>
                                    <p:cond delay="0"/>
                                  </p:stCondLst>
                                  <p:childTnLst>
                                    <p:set>
                                      <p:cBhvr override="childStyle">
                                        <p:cTn id="31" dur="750" fill="hold"/>
                                        <p:tgtEl>
                                          <p:spTgt spid="19"/>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
                                        <p:tgtEl>
                                          <p:spTgt spid="5"/>
                                        </p:tgtEl>
                                      </p:cBhvr>
                                    </p:animEffect>
                                  </p:childTnLst>
                                </p:cTn>
                              </p:par>
                              <p:par>
                                <p:cTn id="40" presetID="0" presetClass="path" presetSubtype="0" accel="50000" decel="50000" fill="hold" grpId="3" nodeType="withEffect">
                                  <p:stCondLst>
                                    <p:cond delay="0"/>
                                  </p:stCondLst>
                                  <p:childTnLst>
                                    <p:animMotion origin="layout" path="M 1.11022E-16 -4.44444E-6 L 0.08194 0.29399 " pathEditMode="relative" rAng="0" ptsTypes="AA">
                                      <p:cBhvr>
                                        <p:cTn id="41" dur="2000" fill="hold"/>
                                        <p:tgtEl>
                                          <p:spTgt spid="5"/>
                                        </p:tgtEl>
                                        <p:attrNameLst>
                                          <p:attrName>ppt_x</p:attrName>
                                          <p:attrName>ppt_y</p:attrName>
                                        </p:attrNameLst>
                                      </p:cBhvr>
                                      <p:rCtr x="4097" y="14699"/>
                                    </p:animMotion>
                                  </p:childTnLst>
                                </p:cTn>
                              </p:par>
                              <p:par>
                                <p:cTn id="42" presetID="10" presetClass="exit" presetSubtype="0" fill="hold" grpId="1" nodeType="withEffect">
                                  <p:stCondLst>
                                    <p:cond delay="0"/>
                                  </p:stCondLst>
                                  <p:childTnLst>
                                    <p:animEffect transition="out" filter="fade">
                                      <p:cBhvr>
                                        <p:cTn id="43" dur="1250"/>
                                        <p:tgtEl>
                                          <p:spTgt spid="2"/>
                                        </p:tgtEl>
                                      </p:cBhvr>
                                    </p:animEffect>
                                    <p:set>
                                      <p:cBhvr>
                                        <p:cTn id="44" dur="1" fill="hold">
                                          <p:stCondLst>
                                            <p:cond delay="1249"/>
                                          </p:stCondLst>
                                        </p:cTn>
                                        <p:tgtEl>
                                          <p:spTgt spid="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19"/>
                                        </p:tgtEl>
                                      </p:cBhvr>
                                    </p:animEffect>
                                    <p:set>
                                      <p:cBhvr>
                                        <p:cTn id="56" dur="1" fill="hold">
                                          <p:stCondLst>
                                            <p:cond delay="499"/>
                                          </p:stCondLst>
                                        </p:cTn>
                                        <p:tgtEl>
                                          <p:spTgt spid="1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1000" fill="hold"/>
                                        <p:tgtEl>
                                          <p:spTgt spid="7"/>
                                        </p:tgtEl>
                                        <p:attrNameLst>
                                          <p:attrName>ppt_w</p:attrName>
                                        </p:attrNameLst>
                                      </p:cBhvr>
                                      <p:tavLst>
                                        <p:tav tm="0">
                                          <p:val>
                                            <p:fltVal val="0"/>
                                          </p:val>
                                        </p:tav>
                                        <p:tav tm="100000">
                                          <p:val>
                                            <p:strVal val="#ppt_w"/>
                                          </p:val>
                                        </p:tav>
                                      </p:tavLst>
                                    </p:anim>
                                    <p:anim calcmode="lin" valueType="num">
                                      <p:cBhvr>
                                        <p:cTn id="62" dur="1000" fill="hold"/>
                                        <p:tgtEl>
                                          <p:spTgt spid="7"/>
                                        </p:tgtEl>
                                        <p:attrNameLst>
                                          <p:attrName>ppt_h</p:attrName>
                                        </p:attrNameLst>
                                      </p:cBhvr>
                                      <p:tavLst>
                                        <p:tav tm="0">
                                          <p:val>
                                            <p:fltVal val="0"/>
                                          </p:val>
                                        </p:tav>
                                        <p:tav tm="100000">
                                          <p:val>
                                            <p:strVal val="#ppt_h"/>
                                          </p:val>
                                        </p:tav>
                                      </p:tavLst>
                                    </p:anim>
                                  </p:childTnLst>
                                </p:cTn>
                              </p:par>
                              <p:par>
                                <p:cTn id="63" presetID="0" presetClass="path" presetSubtype="0" accel="50000" decel="50000" fill="hold" grpId="3" nodeType="withEffect">
                                  <p:stCondLst>
                                    <p:cond delay="0"/>
                                  </p:stCondLst>
                                  <p:childTnLst>
                                    <p:animMotion origin="layout" path="M -1.94444E-6 1.11111E-6 L 0.18299 0.25 " pathEditMode="relative" rAng="0" ptsTypes="AA">
                                      <p:cBhvr>
                                        <p:cTn id="64" dur="1000" spd="-100000" fill="hold"/>
                                        <p:tgtEl>
                                          <p:spTgt spid="7"/>
                                        </p:tgtEl>
                                        <p:attrNameLst>
                                          <p:attrName>ppt_x</p:attrName>
                                          <p:attrName>ppt_y</p:attrName>
                                        </p:attrNameLst>
                                      </p:cBhvr>
                                      <p:rCtr x="9149" y="12500"/>
                                    </p:animMotion>
                                  </p:childTnLst>
                                </p:cTn>
                              </p:par>
                            </p:childTnLst>
                          </p:cTn>
                        </p:par>
                        <p:par>
                          <p:cTn id="65" fill="hold">
                            <p:stCondLst>
                              <p:cond delay="1000"/>
                            </p:stCondLst>
                            <p:childTnLst>
                              <p:par>
                                <p:cTn id="66" presetID="53" presetClass="entr" presetSubtype="16"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1000" fill="hold"/>
                                        <p:tgtEl>
                                          <p:spTgt spid="13"/>
                                        </p:tgtEl>
                                        <p:attrNameLst>
                                          <p:attrName>ppt_w</p:attrName>
                                        </p:attrNameLst>
                                      </p:cBhvr>
                                      <p:tavLst>
                                        <p:tav tm="0">
                                          <p:val>
                                            <p:fltVal val="0"/>
                                          </p:val>
                                        </p:tav>
                                        <p:tav tm="100000">
                                          <p:val>
                                            <p:strVal val="#ppt_w"/>
                                          </p:val>
                                        </p:tav>
                                      </p:tavLst>
                                    </p:anim>
                                    <p:anim calcmode="lin" valueType="num">
                                      <p:cBhvr>
                                        <p:cTn id="69" dur="1000" fill="hold"/>
                                        <p:tgtEl>
                                          <p:spTgt spid="13"/>
                                        </p:tgtEl>
                                        <p:attrNameLst>
                                          <p:attrName>ppt_h</p:attrName>
                                        </p:attrNameLst>
                                      </p:cBhvr>
                                      <p:tavLst>
                                        <p:tav tm="0">
                                          <p:val>
                                            <p:fltVal val="0"/>
                                          </p:val>
                                        </p:tav>
                                        <p:tav tm="100000">
                                          <p:val>
                                            <p:strVal val="#ppt_h"/>
                                          </p:val>
                                        </p:tav>
                                      </p:tavLst>
                                    </p:anim>
                                    <p:animEffect transition="in" filter="fade">
                                      <p:cBhvr>
                                        <p:cTn id="70" dur="1000"/>
                                        <p:tgtEl>
                                          <p:spTgt spid="13"/>
                                        </p:tgtEl>
                                      </p:cBhvr>
                                    </p:animEffect>
                                  </p:childTnLst>
                                </p:cTn>
                              </p:par>
                              <p:par>
                                <p:cTn id="71" presetID="0" presetClass="path" presetSubtype="0" accel="50000" decel="50000" fill="hold" grpId="3" nodeType="withEffect">
                                  <p:stCondLst>
                                    <p:cond delay="0"/>
                                  </p:stCondLst>
                                  <p:childTnLst>
                                    <p:animMotion origin="layout" path="M 0 0 L -0.01667 -0.12211 " pathEditMode="relative" ptsTypes="AA">
                                      <p:cBhvr>
                                        <p:cTn id="72" dur="1000" spd="-100000" fill="hold"/>
                                        <p:tgtEl>
                                          <p:spTgt spid="13"/>
                                        </p:tgtEl>
                                        <p:attrNameLst>
                                          <p:attrName>ppt_x</p:attrName>
                                          <p:attrName>ppt_y</p:attrName>
                                        </p:attrNameLst>
                                      </p:cBhvr>
                                    </p:animMotion>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p:cTn id="77" dur="1250" fill="hold"/>
                                        <p:tgtEl>
                                          <p:spTgt spid="8"/>
                                        </p:tgtEl>
                                        <p:attrNameLst>
                                          <p:attrName>ppt_w</p:attrName>
                                        </p:attrNameLst>
                                      </p:cBhvr>
                                      <p:tavLst>
                                        <p:tav tm="0">
                                          <p:val>
                                            <p:fltVal val="0"/>
                                          </p:val>
                                        </p:tav>
                                        <p:tav tm="100000">
                                          <p:val>
                                            <p:strVal val="#ppt_w"/>
                                          </p:val>
                                        </p:tav>
                                      </p:tavLst>
                                    </p:anim>
                                    <p:anim calcmode="lin" valueType="num">
                                      <p:cBhvr>
                                        <p:cTn id="78" dur="1250" fill="hold"/>
                                        <p:tgtEl>
                                          <p:spTgt spid="8"/>
                                        </p:tgtEl>
                                        <p:attrNameLst>
                                          <p:attrName>ppt_h</p:attrName>
                                        </p:attrNameLst>
                                      </p:cBhvr>
                                      <p:tavLst>
                                        <p:tav tm="0">
                                          <p:val>
                                            <p:fltVal val="0"/>
                                          </p:val>
                                        </p:tav>
                                        <p:tav tm="100000">
                                          <p:val>
                                            <p:strVal val="#ppt_h"/>
                                          </p:val>
                                        </p:tav>
                                      </p:tavLst>
                                    </p:anim>
                                  </p:childTnLst>
                                </p:cTn>
                              </p:par>
                              <p:par>
                                <p:cTn id="79" presetID="0" presetClass="path" presetSubtype="0" accel="50000" decel="50000" fill="hold" grpId="3" nodeType="withEffect">
                                  <p:stCondLst>
                                    <p:cond delay="0"/>
                                  </p:stCondLst>
                                  <p:childTnLst>
                                    <p:animMotion origin="layout" path="M 1.38889E-6 0 L 0.52864 -0.36088 " pathEditMode="relative" rAng="0" ptsTypes="AA">
                                      <p:cBhvr>
                                        <p:cTn id="80" dur="1250" spd="-100000" fill="hold"/>
                                        <p:tgtEl>
                                          <p:spTgt spid="8"/>
                                        </p:tgtEl>
                                        <p:attrNameLst>
                                          <p:attrName>ppt_x</p:attrName>
                                          <p:attrName>ppt_y</p:attrName>
                                        </p:attrNameLst>
                                      </p:cBhvr>
                                      <p:rCtr x="26424" y="-18056"/>
                                    </p:animMotion>
                                  </p:childTnLst>
                                </p:cTn>
                              </p:par>
                            </p:childTnLst>
                          </p:cTn>
                        </p:par>
                        <p:par>
                          <p:cTn id="81" fill="hold">
                            <p:stCondLst>
                              <p:cond delay="1250"/>
                            </p:stCondLst>
                            <p:childTnLst>
                              <p:par>
                                <p:cTn id="82" presetID="53" presetClass="entr" presetSubtype="16" fill="hold" grpId="0" nodeType="after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1000" fill="hold"/>
                                        <p:tgtEl>
                                          <p:spTgt spid="14"/>
                                        </p:tgtEl>
                                        <p:attrNameLst>
                                          <p:attrName>ppt_w</p:attrName>
                                        </p:attrNameLst>
                                      </p:cBhvr>
                                      <p:tavLst>
                                        <p:tav tm="0">
                                          <p:val>
                                            <p:fltVal val="0"/>
                                          </p:val>
                                        </p:tav>
                                        <p:tav tm="100000">
                                          <p:val>
                                            <p:strVal val="#ppt_w"/>
                                          </p:val>
                                        </p:tav>
                                      </p:tavLst>
                                    </p:anim>
                                    <p:anim calcmode="lin" valueType="num">
                                      <p:cBhvr>
                                        <p:cTn id="85" dur="1000" fill="hold"/>
                                        <p:tgtEl>
                                          <p:spTgt spid="14"/>
                                        </p:tgtEl>
                                        <p:attrNameLst>
                                          <p:attrName>ppt_h</p:attrName>
                                        </p:attrNameLst>
                                      </p:cBhvr>
                                      <p:tavLst>
                                        <p:tav tm="0">
                                          <p:val>
                                            <p:fltVal val="0"/>
                                          </p:val>
                                        </p:tav>
                                        <p:tav tm="100000">
                                          <p:val>
                                            <p:strVal val="#ppt_h"/>
                                          </p:val>
                                        </p:tav>
                                      </p:tavLst>
                                    </p:anim>
                                    <p:animEffect transition="in" filter="fade">
                                      <p:cBhvr>
                                        <p:cTn id="86" dur="1000"/>
                                        <p:tgtEl>
                                          <p:spTgt spid="14"/>
                                        </p:tgtEl>
                                      </p:cBhvr>
                                    </p:animEffect>
                                  </p:childTnLst>
                                </p:cTn>
                              </p:par>
                              <p:par>
                                <p:cTn id="87" presetID="0" presetClass="path" presetSubtype="0" accel="50000" decel="50000" fill="hold" grpId="2" nodeType="withEffect">
                                  <p:stCondLst>
                                    <p:cond delay="0"/>
                                  </p:stCondLst>
                                  <p:childTnLst>
                                    <p:animMotion origin="layout" path="M 4.72222E-6 8.97317E-7 L -0.01667 -0.12211 " pathEditMode="relative" rAng="0" ptsTypes="AA">
                                      <p:cBhvr>
                                        <p:cTn id="88" dur="1000" spd="-100000" fill="hold"/>
                                        <p:tgtEl>
                                          <p:spTgt spid="14"/>
                                        </p:tgtEl>
                                        <p:attrNameLst>
                                          <p:attrName>ppt_x</p:attrName>
                                          <p:attrName>ppt_y</p:attrName>
                                        </p:attrNameLst>
                                      </p:cBhvr>
                                      <p:rCtr x="-833" y="-6105"/>
                                    </p:animMotion>
                                  </p:childTnLst>
                                </p:cTn>
                              </p:par>
                            </p:childTnLst>
                          </p:cTn>
                        </p:par>
                      </p:childTnLst>
                    </p:cTn>
                  </p:par>
                  <p:par>
                    <p:cTn id="89" fill="hold">
                      <p:stCondLst>
                        <p:cond delay="indefinite"/>
                      </p:stCondLst>
                      <p:childTnLst>
                        <p:par>
                          <p:cTn id="90" fill="hold">
                            <p:stCondLst>
                              <p:cond delay="0"/>
                            </p:stCondLst>
                            <p:childTnLst>
                              <p:par>
                                <p:cTn id="91" presetID="23" presetClass="entr" presetSubtype="16" fill="hold" grpId="0" nodeType="click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childTnLst>
                                </p:cTn>
                              </p:par>
                              <p:par>
                                <p:cTn id="95" presetID="0" presetClass="path" presetSubtype="0" accel="50000" decel="50000" fill="hold" grpId="3" nodeType="withEffect">
                                  <p:stCondLst>
                                    <p:cond delay="0"/>
                                  </p:stCondLst>
                                  <p:childTnLst>
                                    <p:animMotion origin="layout" path="M -1.94444E-6 4.44444E-6 L 0.16997 -0.21575 " pathEditMode="relative" rAng="0" ptsTypes="AA">
                                      <p:cBhvr>
                                        <p:cTn id="96" dur="1000" spd="-100000" fill="hold"/>
                                        <p:tgtEl>
                                          <p:spTgt spid="9"/>
                                        </p:tgtEl>
                                        <p:attrNameLst>
                                          <p:attrName>ppt_x</p:attrName>
                                          <p:attrName>ppt_y</p:attrName>
                                        </p:attrNameLst>
                                      </p:cBhvr>
                                      <p:rCtr x="8490" y="-10787"/>
                                    </p:animMotion>
                                  </p:childTnLst>
                                </p:cTn>
                              </p:par>
                            </p:childTnLst>
                          </p:cTn>
                        </p:par>
                        <p:par>
                          <p:cTn id="97" fill="hold">
                            <p:stCondLst>
                              <p:cond delay="1000"/>
                            </p:stCondLst>
                            <p:childTnLst>
                              <p:par>
                                <p:cTn id="98" presetID="53" presetClass="entr" presetSubtype="16" fill="hold" grpId="0" nodeType="afterEffect">
                                  <p:stCondLst>
                                    <p:cond delay="0"/>
                                  </p:stCondLst>
                                  <p:childTnLst>
                                    <p:set>
                                      <p:cBhvr>
                                        <p:cTn id="99" dur="1" fill="hold">
                                          <p:stCondLst>
                                            <p:cond delay="0"/>
                                          </p:stCondLst>
                                        </p:cTn>
                                        <p:tgtEl>
                                          <p:spTgt spid="16"/>
                                        </p:tgtEl>
                                        <p:attrNameLst>
                                          <p:attrName>style.visibility</p:attrName>
                                        </p:attrNameLst>
                                      </p:cBhvr>
                                      <p:to>
                                        <p:strVal val="visible"/>
                                      </p:to>
                                    </p:set>
                                    <p:anim calcmode="lin" valueType="num">
                                      <p:cBhvr>
                                        <p:cTn id="100" dur="1000" fill="hold"/>
                                        <p:tgtEl>
                                          <p:spTgt spid="16"/>
                                        </p:tgtEl>
                                        <p:attrNameLst>
                                          <p:attrName>ppt_w</p:attrName>
                                        </p:attrNameLst>
                                      </p:cBhvr>
                                      <p:tavLst>
                                        <p:tav tm="0">
                                          <p:val>
                                            <p:fltVal val="0"/>
                                          </p:val>
                                        </p:tav>
                                        <p:tav tm="100000">
                                          <p:val>
                                            <p:strVal val="#ppt_w"/>
                                          </p:val>
                                        </p:tav>
                                      </p:tavLst>
                                    </p:anim>
                                    <p:anim calcmode="lin" valueType="num">
                                      <p:cBhvr>
                                        <p:cTn id="101" dur="1000" fill="hold"/>
                                        <p:tgtEl>
                                          <p:spTgt spid="16"/>
                                        </p:tgtEl>
                                        <p:attrNameLst>
                                          <p:attrName>ppt_h</p:attrName>
                                        </p:attrNameLst>
                                      </p:cBhvr>
                                      <p:tavLst>
                                        <p:tav tm="0">
                                          <p:val>
                                            <p:fltVal val="0"/>
                                          </p:val>
                                        </p:tav>
                                        <p:tav tm="100000">
                                          <p:val>
                                            <p:strVal val="#ppt_h"/>
                                          </p:val>
                                        </p:tav>
                                      </p:tavLst>
                                    </p:anim>
                                    <p:animEffect transition="in" filter="fade">
                                      <p:cBhvr>
                                        <p:cTn id="102" dur="1000"/>
                                        <p:tgtEl>
                                          <p:spTgt spid="16"/>
                                        </p:tgtEl>
                                      </p:cBhvr>
                                    </p:animEffect>
                                  </p:childTnLst>
                                </p:cTn>
                              </p:par>
                              <p:par>
                                <p:cTn id="103" presetID="0" presetClass="path" presetSubtype="0" accel="50000" decel="50000" fill="hold" grpId="2" nodeType="withEffect">
                                  <p:stCondLst>
                                    <p:cond delay="0"/>
                                  </p:stCondLst>
                                  <p:childTnLst>
                                    <p:animMotion origin="layout" path="M -1.94444E-6 2.96947E-6 L -0.01666 -0.12211 " pathEditMode="relative" rAng="0" ptsTypes="AA">
                                      <p:cBhvr>
                                        <p:cTn id="104" dur="1000" spd="-100000" fill="hold"/>
                                        <p:tgtEl>
                                          <p:spTgt spid="16"/>
                                        </p:tgtEl>
                                        <p:attrNameLst>
                                          <p:attrName>ppt_x</p:attrName>
                                          <p:attrName>ppt_y</p:attrName>
                                        </p:attrNameLst>
                                      </p:cBhvr>
                                      <p:rCtr x="-833" y="-6105"/>
                                    </p:animMotion>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grpId="0" nodeType="clickEffect">
                                  <p:stCondLst>
                                    <p:cond delay="0"/>
                                  </p:stCondLst>
                                  <p:childTnLst>
                                    <p:set>
                                      <p:cBhvr>
                                        <p:cTn id="108" dur="1" fill="hold">
                                          <p:stCondLst>
                                            <p:cond delay="0"/>
                                          </p:stCondLst>
                                        </p:cTn>
                                        <p:tgtEl>
                                          <p:spTgt spid="10"/>
                                        </p:tgtEl>
                                        <p:attrNameLst>
                                          <p:attrName>style.visibility</p:attrName>
                                        </p:attrNameLst>
                                      </p:cBhvr>
                                      <p:to>
                                        <p:strVal val="visible"/>
                                      </p:to>
                                    </p:set>
                                    <p:anim calcmode="lin" valueType="num">
                                      <p:cBhvr>
                                        <p:cTn id="109" dur="1250" fill="hold"/>
                                        <p:tgtEl>
                                          <p:spTgt spid="10"/>
                                        </p:tgtEl>
                                        <p:attrNameLst>
                                          <p:attrName>ppt_w</p:attrName>
                                        </p:attrNameLst>
                                      </p:cBhvr>
                                      <p:tavLst>
                                        <p:tav tm="0">
                                          <p:val>
                                            <p:fltVal val="0"/>
                                          </p:val>
                                        </p:tav>
                                        <p:tav tm="100000">
                                          <p:val>
                                            <p:strVal val="#ppt_w"/>
                                          </p:val>
                                        </p:tav>
                                      </p:tavLst>
                                    </p:anim>
                                    <p:anim calcmode="lin" valueType="num">
                                      <p:cBhvr>
                                        <p:cTn id="110" dur="1250" fill="hold"/>
                                        <p:tgtEl>
                                          <p:spTgt spid="10"/>
                                        </p:tgtEl>
                                        <p:attrNameLst>
                                          <p:attrName>ppt_h</p:attrName>
                                        </p:attrNameLst>
                                      </p:cBhvr>
                                      <p:tavLst>
                                        <p:tav tm="0">
                                          <p:val>
                                            <p:fltVal val="0"/>
                                          </p:val>
                                        </p:tav>
                                        <p:tav tm="100000">
                                          <p:val>
                                            <p:strVal val="#ppt_h"/>
                                          </p:val>
                                        </p:tav>
                                      </p:tavLst>
                                    </p:anim>
                                  </p:childTnLst>
                                </p:cTn>
                              </p:par>
                              <p:par>
                                <p:cTn id="111" presetID="0" presetClass="path" presetSubtype="0" accel="50000" decel="50000" fill="hold" grpId="3" nodeType="withEffect">
                                  <p:stCondLst>
                                    <p:cond delay="0"/>
                                  </p:stCondLst>
                                  <p:childTnLst>
                                    <p:animMotion origin="layout" path="M -1.38889E-6 1.11111E-6 L 0.61042 -0.05 " pathEditMode="relative" rAng="0" ptsTypes="AA">
                                      <p:cBhvr>
                                        <p:cTn id="112" dur="1250" spd="-100000" fill="hold"/>
                                        <p:tgtEl>
                                          <p:spTgt spid="10"/>
                                        </p:tgtEl>
                                        <p:attrNameLst>
                                          <p:attrName>ppt_x</p:attrName>
                                          <p:attrName>ppt_y</p:attrName>
                                        </p:attrNameLst>
                                      </p:cBhvr>
                                      <p:rCtr x="30521" y="-2500"/>
                                    </p:animMotion>
                                  </p:childTnLst>
                                </p:cTn>
                              </p:par>
                            </p:childTnLst>
                          </p:cTn>
                        </p:par>
                        <p:par>
                          <p:cTn id="113" fill="hold">
                            <p:stCondLst>
                              <p:cond delay="1250"/>
                            </p:stCondLst>
                            <p:childTnLst>
                              <p:par>
                                <p:cTn id="114" presetID="53" presetClass="entr" presetSubtype="16" fill="hold" grpId="0" nodeType="after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p:cTn id="116" dur="1000" fill="hold"/>
                                        <p:tgtEl>
                                          <p:spTgt spid="17"/>
                                        </p:tgtEl>
                                        <p:attrNameLst>
                                          <p:attrName>ppt_w</p:attrName>
                                        </p:attrNameLst>
                                      </p:cBhvr>
                                      <p:tavLst>
                                        <p:tav tm="0">
                                          <p:val>
                                            <p:fltVal val="0"/>
                                          </p:val>
                                        </p:tav>
                                        <p:tav tm="100000">
                                          <p:val>
                                            <p:strVal val="#ppt_w"/>
                                          </p:val>
                                        </p:tav>
                                      </p:tavLst>
                                    </p:anim>
                                    <p:anim calcmode="lin" valueType="num">
                                      <p:cBhvr>
                                        <p:cTn id="117" dur="1000" fill="hold"/>
                                        <p:tgtEl>
                                          <p:spTgt spid="17"/>
                                        </p:tgtEl>
                                        <p:attrNameLst>
                                          <p:attrName>ppt_h</p:attrName>
                                        </p:attrNameLst>
                                      </p:cBhvr>
                                      <p:tavLst>
                                        <p:tav tm="0">
                                          <p:val>
                                            <p:fltVal val="0"/>
                                          </p:val>
                                        </p:tav>
                                        <p:tav tm="100000">
                                          <p:val>
                                            <p:strVal val="#ppt_h"/>
                                          </p:val>
                                        </p:tav>
                                      </p:tavLst>
                                    </p:anim>
                                    <p:animEffect transition="in" filter="fade">
                                      <p:cBhvr>
                                        <p:cTn id="118" dur="1000"/>
                                        <p:tgtEl>
                                          <p:spTgt spid="17"/>
                                        </p:tgtEl>
                                      </p:cBhvr>
                                    </p:animEffect>
                                  </p:childTnLst>
                                </p:cTn>
                              </p:par>
                              <p:par>
                                <p:cTn id="119" presetID="0" presetClass="path" presetSubtype="0" accel="50000" decel="50000" fill="hold" grpId="2" nodeType="withEffect">
                                  <p:stCondLst>
                                    <p:cond delay="0"/>
                                  </p:stCondLst>
                                  <p:childTnLst>
                                    <p:animMotion origin="layout" path="M 4.72222E-6 4.62535E-6 L 0.02795 -0.11656 " pathEditMode="relative" rAng="0" ptsTypes="AA">
                                      <p:cBhvr>
                                        <p:cTn id="120" dur="1000" spd="-100000" fill="hold"/>
                                        <p:tgtEl>
                                          <p:spTgt spid="17"/>
                                        </p:tgtEl>
                                        <p:attrNameLst>
                                          <p:attrName>ppt_x</p:attrName>
                                          <p:attrName>ppt_y</p:attrName>
                                        </p:attrNameLst>
                                      </p:cBhvr>
                                      <p:rCtr x="1389" y="-5828"/>
                                    </p:animMotion>
                                  </p:childTnLst>
                                </p:cTn>
                              </p:par>
                            </p:childTnLst>
                          </p:cTn>
                        </p:par>
                      </p:childTnLst>
                    </p:cTn>
                  </p:par>
                  <p:par>
                    <p:cTn id="121" fill="hold">
                      <p:stCondLst>
                        <p:cond delay="indefinite"/>
                      </p:stCondLst>
                      <p:childTnLst>
                        <p:par>
                          <p:cTn id="122" fill="hold">
                            <p:stCondLst>
                              <p:cond delay="0"/>
                            </p:stCondLst>
                            <p:childTnLst>
                              <p:par>
                                <p:cTn id="123" presetID="23" presetClass="entr" presetSubtype="16" fill="hold" grpId="0" nodeType="clickEffect">
                                  <p:stCondLst>
                                    <p:cond delay="0"/>
                                  </p:stCondLst>
                                  <p:childTnLst>
                                    <p:set>
                                      <p:cBhvr>
                                        <p:cTn id="124" dur="1" fill="hold">
                                          <p:stCondLst>
                                            <p:cond delay="0"/>
                                          </p:stCondLst>
                                        </p:cTn>
                                        <p:tgtEl>
                                          <p:spTgt spid="11"/>
                                        </p:tgtEl>
                                        <p:attrNameLst>
                                          <p:attrName>style.visibility</p:attrName>
                                        </p:attrNameLst>
                                      </p:cBhvr>
                                      <p:to>
                                        <p:strVal val="visible"/>
                                      </p:to>
                                    </p:set>
                                    <p:anim calcmode="lin" valueType="num">
                                      <p:cBhvr>
                                        <p:cTn id="125" dur="1250" fill="hold"/>
                                        <p:tgtEl>
                                          <p:spTgt spid="11"/>
                                        </p:tgtEl>
                                        <p:attrNameLst>
                                          <p:attrName>ppt_w</p:attrName>
                                        </p:attrNameLst>
                                      </p:cBhvr>
                                      <p:tavLst>
                                        <p:tav tm="0">
                                          <p:val>
                                            <p:fltVal val="0"/>
                                          </p:val>
                                        </p:tav>
                                        <p:tav tm="100000">
                                          <p:val>
                                            <p:strVal val="#ppt_w"/>
                                          </p:val>
                                        </p:tav>
                                      </p:tavLst>
                                    </p:anim>
                                    <p:anim calcmode="lin" valueType="num">
                                      <p:cBhvr>
                                        <p:cTn id="126" dur="1250" fill="hold"/>
                                        <p:tgtEl>
                                          <p:spTgt spid="11"/>
                                        </p:tgtEl>
                                        <p:attrNameLst>
                                          <p:attrName>ppt_h</p:attrName>
                                        </p:attrNameLst>
                                      </p:cBhvr>
                                      <p:tavLst>
                                        <p:tav tm="0">
                                          <p:val>
                                            <p:fltVal val="0"/>
                                          </p:val>
                                        </p:tav>
                                        <p:tav tm="100000">
                                          <p:val>
                                            <p:strVal val="#ppt_h"/>
                                          </p:val>
                                        </p:tav>
                                      </p:tavLst>
                                    </p:anim>
                                  </p:childTnLst>
                                </p:cTn>
                              </p:par>
                              <p:par>
                                <p:cTn id="127" presetID="0" presetClass="path" presetSubtype="0" accel="50000" decel="50000" fill="hold" grpId="3" nodeType="withEffect">
                                  <p:stCondLst>
                                    <p:cond delay="0"/>
                                  </p:stCondLst>
                                  <p:childTnLst>
                                    <p:animMotion origin="layout" path="M -1.94444E-6 1.11111E-6 C 0.00747 0.0081 0.025 0.03356 0.04497 0.04907 C 0.06493 0.06458 0.0809 0.07639 0.11962 0.09282 C 0.15834 0.10926 0.22743 0.13866 0.27743 0.14815 C 0.32743 0.15764 0.39028 0.14977 0.41997 0.15023 " pathEditMode="relative" rAng="0" ptsTypes="aaaaa">
                                      <p:cBhvr>
                                        <p:cTn id="128" dur="1250" spd="-100000" fill="hold"/>
                                        <p:tgtEl>
                                          <p:spTgt spid="11"/>
                                        </p:tgtEl>
                                        <p:attrNameLst>
                                          <p:attrName>ppt_x</p:attrName>
                                          <p:attrName>ppt_y</p:attrName>
                                        </p:attrNameLst>
                                      </p:cBhvr>
                                      <p:rCtr x="20990" y="7870"/>
                                    </p:animMotion>
                                  </p:childTnLst>
                                </p:cTn>
                              </p:par>
                            </p:childTnLst>
                          </p:cTn>
                        </p:par>
                        <p:par>
                          <p:cTn id="129" fill="hold">
                            <p:stCondLst>
                              <p:cond delay="1250"/>
                            </p:stCondLst>
                            <p:childTnLst>
                              <p:par>
                                <p:cTn id="130" presetID="53" presetClass="entr" presetSubtype="16" fill="hold" grpId="0" nodeType="afterEffect">
                                  <p:stCondLst>
                                    <p:cond delay="0"/>
                                  </p:stCondLst>
                                  <p:childTnLst>
                                    <p:set>
                                      <p:cBhvr>
                                        <p:cTn id="131" dur="1" fill="hold">
                                          <p:stCondLst>
                                            <p:cond delay="0"/>
                                          </p:stCondLst>
                                        </p:cTn>
                                        <p:tgtEl>
                                          <p:spTgt spid="18"/>
                                        </p:tgtEl>
                                        <p:attrNameLst>
                                          <p:attrName>style.visibility</p:attrName>
                                        </p:attrNameLst>
                                      </p:cBhvr>
                                      <p:to>
                                        <p:strVal val="visible"/>
                                      </p:to>
                                    </p:set>
                                    <p:anim calcmode="lin" valueType="num">
                                      <p:cBhvr>
                                        <p:cTn id="132" dur="1000" fill="hold"/>
                                        <p:tgtEl>
                                          <p:spTgt spid="18"/>
                                        </p:tgtEl>
                                        <p:attrNameLst>
                                          <p:attrName>ppt_w</p:attrName>
                                        </p:attrNameLst>
                                      </p:cBhvr>
                                      <p:tavLst>
                                        <p:tav tm="0">
                                          <p:val>
                                            <p:fltVal val="0"/>
                                          </p:val>
                                        </p:tav>
                                        <p:tav tm="100000">
                                          <p:val>
                                            <p:strVal val="#ppt_w"/>
                                          </p:val>
                                        </p:tav>
                                      </p:tavLst>
                                    </p:anim>
                                    <p:anim calcmode="lin" valueType="num">
                                      <p:cBhvr>
                                        <p:cTn id="133" dur="1000" fill="hold"/>
                                        <p:tgtEl>
                                          <p:spTgt spid="18"/>
                                        </p:tgtEl>
                                        <p:attrNameLst>
                                          <p:attrName>ppt_h</p:attrName>
                                        </p:attrNameLst>
                                      </p:cBhvr>
                                      <p:tavLst>
                                        <p:tav tm="0">
                                          <p:val>
                                            <p:fltVal val="0"/>
                                          </p:val>
                                        </p:tav>
                                        <p:tav tm="100000">
                                          <p:val>
                                            <p:strVal val="#ppt_h"/>
                                          </p:val>
                                        </p:tav>
                                      </p:tavLst>
                                    </p:anim>
                                    <p:animEffect transition="in" filter="fade">
                                      <p:cBhvr>
                                        <p:cTn id="134" dur="1000"/>
                                        <p:tgtEl>
                                          <p:spTgt spid="18"/>
                                        </p:tgtEl>
                                      </p:cBhvr>
                                    </p:animEffect>
                                  </p:childTnLst>
                                </p:cTn>
                              </p:par>
                              <p:par>
                                <p:cTn id="135" presetID="0" presetClass="path" presetSubtype="0" accel="50000" decel="50000" fill="hold" grpId="2" nodeType="withEffect">
                                  <p:stCondLst>
                                    <p:cond delay="0"/>
                                  </p:stCondLst>
                                  <p:childTnLst>
                                    <p:animMotion origin="layout" path="M 1.94444E-6 2.77521E-8 L 0.00538 -0.11101 " pathEditMode="relative" rAng="0" ptsTypes="AA">
                                      <p:cBhvr>
                                        <p:cTn id="136" dur="1000" spd="-100000" fill="hold"/>
                                        <p:tgtEl>
                                          <p:spTgt spid="18"/>
                                        </p:tgtEl>
                                        <p:attrNameLst>
                                          <p:attrName>ppt_x</p:attrName>
                                          <p:attrName>ppt_y</p:attrName>
                                        </p:attrNameLst>
                                      </p:cBhvr>
                                      <p:rCtr x="260" y="-5550"/>
                                    </p:animMotion>
                                  </p:childTnLst>
                                </p:cTn>
                              </p:par>
                            </p:childTnLst>
                          </p:cTn>
                        </p:par>
                      </p:childTnLst>
                    </p:cTn>
                  </p:par>
                  <p:par>
                    <p:cTn id="137" fill="hold">
                      <p:stCondLst>
                        <p:cond delay="indefinite"/>
                      </p:stCondLst>
                      <p:childTnLst>
                        <p:par>
                          <p:cTn id="138" fill="hold">
                            <p:stCondLst>
                              <p:cond delay="0"/>
                            </p:stCondLst>
                            <p:childTnLst>
                              <p:par>
                                <p:cTn id="139" presetID="23" presetClass="entr" presetSubtype="16" fill="hold" grpId="0" nodeType="clickEffect">
                                  <p:stCondLst>
                                    <p:cond delay="0"/>
                                  </p:stCondLst>
                                  <p:childTnLst>
                                    <p:set>
                                      <p:cBhvr>
                                        <p:cTn id="140" dur="1" fill="hold">
                                          <p:stCondLst>
                                            <p:cond delay="0"/>
                                          </p:stCondLst>
                                        </p:cTn>
                                        <p:tgtEl>
                                          <p:spTgt spid="12"/>
                                        </p:tgtEl>
                                        <p:attrNameLst>
                                          <p:attrName>style.visibility</p:attrName>
                                        </p:attrNameLst>
                                      </p:cBhvr>
                                      <p:to>
                                        <p:strVal val="visible"/>
                                      </p:to>
                                    </p:set>
                                    <p:anim calcmode="lin" valueType="num">
                                      <p:cBhvr>
                                        <p:cTn id="141" dur="1000" fill="hold"/>
                                        <p:tgtEl>
                                          <p:spTgt spid="12"/>
                                        </p:tgtEl>
                                        <p:attrNameLst>
                                          <p:attrName>ppt_w</p:attrName>
                                        </p:attrNameLst>
                                      </p:cBhvr>
                                      <p:tavLst>
                                        <p:tav tm="0">
                                          <p:val>
                                            <p:fltVal val="0"/>
                                          </p:val>
                                        </p:tav>
                                        <p:tav tm="100000">
                                          <p:val>
                                            <p:strVal val="#ppt_w"/>
                                          </p:val>
                                        </p:tav>
                                      </p:tavLst>
                                    </p:anim>
                                    <p:anim calcmode="lin" valueType="num">
                                      <p:cBhvr>
                                        <p:cTn id="142" dur="1000" fill="hold"/>
                                        <p:tgtEl>
                                          <p:spTgt spid="12"/>
                                        </p:tgtEl>
                                        <p:attrNameLst>
                                          <p:attrName>ppt_h</p:attrName>
                                        </p:attrNameLst>
                                      </p:cBhvr>
                                      <p:tavLst>
                                        <p:tav tm="0">
                                          <p:val>
                                            <p:fltVal val="0"/>
                                          </p:val>
                                        </p:tav>
                                        <p:tav tm="100000">
                                          <p:val>
                                            <p:strVal val="#ppt_h"/>
                                          </p:val>
                                        </p:tav>
                                      </p:tavLst>
                                    </p:anim>
                                  </p:childTnLst>
                                </p:cTn>
                              </p:par>
                              <p:par>
                                <p:cTn id="143" presetID="0" presetClass="path" presetSubtype="0" accel="50000" decel="50000" fill="hold" grpId="3" nodeType="withEffect">
                                  <p:stCondLst>
                                    <p:cond delay="0"/>
                                  </p:stCondLst>
                                  <p:childTnLst>
                                    <p:animMotion origin="layout" path="M 4.72222E-6 2.22222E-6 L -0.07535 -0.33843 " pathEditMode="relative" rAng="0" ptsTypes="AA">
                                      <p:cBhvr>
                                        <p:cTn id="144" dur="1000" spd="-100000" fill="hold"/>
                                        <p:tgtEl>
                                          <p:spTgt spid="12"/>
                                        </p:tgtEl>
                                        <p:attrNameLst>
                                          <p:attrName>ppt_x</p:attrName>
                                          <p:attrName>ppt_y</p:attrName>
                                        </p:attrNameLst>
                                      </p:cBhvr>
                                      <p:rCtr x="-3767" y="-16921"/>
                                    </p:animMotion>
                                  </p:childTnLst>
                                </p:cTn>
                              </p:par>
                            </p:childTnLst>
                          </p:cTn>
                        </p:par>
                        <p:par>
                          <p:cTn id="145" fill="hold">
                            <p:stCondLst>
                              <p:cond delay="1000"/>
                            </p:stCondLst>
                            <p:childTnLst>
                              <p:par>
                                <p:cTn id="146" presetID="53" presetClass="entr" presetSubtype="16" fill="hold" grpId="0" nodeType="afterEffect">
                                  <p:stCondLst>
                                    <p:cond delay="0"/>
                                  </p:stCondLst>
                                  <p:childTnLst>
                                    <p:set>
                                      <p:cBhvr>
                                        <p:cTn id="147" dur="1" fill="hold">
                                          <p:stCondLst>
                                            <p:cond delay="0"/>
                                          </p:stCondLst>
                                        </p:cTn>
                                        <p:tgtEl>
                                          <p:spTgt spid="15"/>
                                        </p:tgtEl>
                                        <p:attrNameLst>
                                          <p:attrName>style.visibility</p:attrName>
                                        </p:attrNameLst>
                                      </p:cBhvr>
                                      <p:to>
                                        <p:strVal val="visible"/>
                                      </p:to>
                                    </p:set>
                                    <p:anim calcmode="lin" valueType="num">
                                      <p:cBhvr>
                                        <p:cTn id="148" dur="1000" fill="hold"/>
                                        <p:tgtEl>
                                          <p:spTgt spid="15"/>
                                        </p:tgtEl>
                                        <p:attrNameLst>
                                          <p:attrName>ppt_w</p:attrName>
                                        </p:attrNameLst>
                                      </p:cBhvr>
                                      <p:tavLst>
                                        <p:tav tm="0">
                                          <p:val>
                                            <p:fltVal val="0"/>
                                          </p:val>
                                        </p:tav>
                                        <p:tav tm="100000">
                                          <p:val>
                                            <p:strVal val="#ppt_w"/>
                                          </p:val>
                                        </p:tav>
                                      </p:tavLst>
                                    </p:anim>
                                    <p:anim calcmode="lin" valueType="num">
                                      <p:cBhvr>
                                        <p:cTn id="149" dur="1000" fill="hold"/>
                                        <p:tgtEl>
                                          <p:spTgt spid="15"/>
                                        </p:tgtEl>
                                        <p:attrNameLst>
                                          <p:attrName>ppt_h</p:attrName>
                                        </p:attrNameLst>
                                      </p:cBhvr>
                                      <p:tavLst>
                                        <p:tav tm="0">
                                          <p:val>
                                            <p:fltVal val="0"/>
                                          </p:val>
                                        </p:tav>
                                        <p:tav tm="100000">
                                          <p:val>
                                            <p:strVal val="#ppt_h"/>
                                          </p:val>
                                        </p:tav>
                                      </p:tavLst>
                                    </p:anim>
                                    <p:animEffect transition="in" filter="fade">
                                      <p:cBhvr>
                                        <p:cTn id="150" dur="1000"/>
                                        <p:tgtEl>
                                          <p:spTgt spid="15"/>
                                        </p:tgtEl>
                                      </p:cBhvr>
                                    </p:animEffect>
                                  </p:childTnLst>
                                </p:cTn>
                              </p:par>
                              <p:par>
                                <p:cTn id="151" presetID="0" presetClass="path" presetSubtype="0" accel="50000" decel="50000" fill="hold" grpId="2" nodeType="withEffect">
                                  <p:stCondLst>
                                    <p:cond delay="0"/>
                                  </p:stCondLst>
                                  <p:childTnLst>
                                    <p:animMotion origin="layout" path="M -1.38889E-6 1.72988E-6 L 0.0908 -0.12211 " pathEditMode="relative" rAng="0" ptsTypes="AA">
                                      <p:cBhvr>
                                        <p:cTn id="152" dur="1000" spd="-100000" fill="hold"/>
                                        <p:tgtEl>
                                          <p:spTgt spid="15"/>
                                        </p:tgtEl>
                                        <p:attrNameLst>
                                          <p:attrName>ppt_x</p:attrName>
                                          <p:attrName>ppt_y</p:attrName>
                                        </p:attrNameLst>
                                      </p:cBhvr>
                                      <p:rCtr x="4531" y="-6105"/>
                                    </p:animMotion>
                                  </p:childTnLst>
                                </p:cTn>
                              </p:par>
                            </p:childTnLst>
                          </p:cTn>
                        </p:par>
                      </p:childTnLst>
                    </p:cTn>
                  </p:par>
                  <p:par>
                    <p:cTn id="153" fill="hold">
                      <p:stCondLst>
                        <p:cond delay="indefinite"/>
                      </p:stCondLst>
                      <p:childTnLst>
                        <p:par>
                          <p:cTn id="154" fill="hold">
                            <p:stCondLst>
                              <p:cond delay="0"/>
                            </p:stCondLst>
                            <p:childTnLst>
                              <p:par>
                                <p:cTn id="155" presetID="23" presetClass="exit" presetSubtype="32" fill="hold" grpId="2" nodeType="clickEffect">
                                  <p:stCondLst>
                                    <p:cond delay="0"/>
                                  </p:stCondLst>
                                  <p:childTnLst>
                                    <p:anim calcmode="lin" valueType="num">
                                      <p:cBhvr>
                                        <p:cTn id="156" dur="1250"/>
                                        <p:tgtEl>
                                          <p:spTgt spid="7"/>
                                        </p:tgtEl>
                                        <p:attrNameLst>
                                          <p:attrName>ppt_w</p:attrName>
                                        </p:attrNameLst>
                                      </p:cBhvr>
                                      <p:tavLst>
                                        <p:tav tm="0">
                                          <p:val>
                                            <p:strVal val="ppt_w"/>
                                          </p:val>
                                        </p:tav>
                                        <p:tav tm="100000">
                                          <p:val>
                                            <p:fltVal val="0"/>
                                          </p:val>
                                        </p:tav>
                                      </p:tavLst>
                                    </p:anim>
                                    <p:anim calcmode="lin" valueType="num">
                                      <p:cBhvr>
                                        <p:cTn id="157" dur="1250"/>
                                        <p:tgtEl>
                                          <p:spTgt spid="7"/>
                                        </p:tgtEl>
                                        <p:attrNameLst>
                                          <p:attrName>ppt_h</p:attrName>
                                        </p:attrNameLst>
                                      </p:cBhvr>
                                      <p:tavLst>
                                        <p:tav tm="0">
                                          <p:val>
                                            <p:strVal val="ppt_h"/>
                                          </p:val>
                                        </p:tav>
                                        <p:tav tm="100000">
                                          <p:val>
                                            <p:fltVal val="0"/>
                                          </p:val>
                                        </p:tav>
                                      </p:tavLst>
                                    </p:anim>
                                    <p:set>
                                      <p:cBhvr>
                                        <p:cTn id="158" dur="1" fill="hold">
                                          <p:stCondLst>
                                            <p:cond delay="1249"/>
                                          </p:stCondLst>
                                        </p:cTn>
                                        <p:tgtEl>
                                          <p:spTgt spid="7"/>
                                        </p:tgtEl>
                                        <p:attrNameLst>
                                          <p:attrName>style.visibility</p:attrName>
                                        </p:attrNameLst>
                                      </p:cBhvr>
                                      <p:to>
                                        <p:strVal val="hidden"/>
                                      </p:to>
                                    </p:set>
                                  </p:childTnLst>
                                </p:cTn>
                              </p:par>
                              <p:par>
                                <p:cTn id="159" presetID="23" presetClass="exit" presetSubtype="32" fill="hold" grpId="2" nodeType="withEffect">
                                  <p:stCondLst>
                                    <p:cond delay="0"/>
                                  </p:stCondLst>
                                  <p:childTnLst>
                                    <p:anim calcmode="lin" valueType="num">
                                      <p:cBhvr>
                                        <p:cTn id="160" dur="1250"/>
                                        <p:tgtEl>
                                          <p:spTgt spid="8"/>
                                        </p:tgtEl>
                                        <p:attrNameLst>
                                          <p:attrName>ppt_w</p:attrName>
                                        </p:attrNameLst>
                                      </p:cBhvr>
                                      <p:tavLst>
                                        <p:tav tm="0">
                                          <p:val>
                                            <p:strVal val="ppt_w"/>
                                          </p:val>
                                        </p:tav>
                                        <p:tav tm="100000">
                                          <p:val>
                                            <p:fltVal val="0"/>
                                          </p:val>
                                        </p:tav>
                                      </p:tavLst>
                                    </p:anim>
                                    <p:anim calcmode="lin" valueType="num">
                                      <p:cBhvr>
                                        <p:cTn id="161" dur="1250"/>
                                        <p:tgtEl>
                                          <p:spTgt spid="8"/>
                                        </p:tgtEl>
                                        <p:attrNameLst>
                                          <p:attrName>ppt_h</p:attrName>
                                        </p:attrNameLst>
                                      </p:cBhvr>
                                      <p:tavLst>
                                        <p:tav tm="0">
                                          <p:val>
                                            <p:strVal val="ppt_h"/>
                                          </p:val>
                                        </p:tav>
                                        <p:tav tm="100000">
                                          <p:val>
                                            <p:fltVal val="0"/>
                                          </p:val>
                                        </p:tav>
                                      </p:tavLst>
                                    </p:anim>
                                    <p:set>
                                      <p:cBhvr>
                                        <p:cTn id="162" dur="1" fill="hold">
                                          <p:stCondLst>
                                            <p:cond delay="1249"/>
                                          </p:stCondLst>
                                        </p:cTn>
                                        <p:tgtEl>
                                          <p:spTgt spid="8"/>
                                        </p:tgtEl>
                                        <p:attrNameLst>
                                          <p:attrName>style.visibility</p:attrName>
                                        </p:attrNameLst>
                                      </p:cBhvr>
                                      <p:to>
                                        <p:strVal val="hidden"/>
                                      </p:to>
                                    </p:set>
                                  </p:childTnLst>
                                </p:cTn>
                              </p:par>
                              <p:par>
                                <p:cTn id="163" presetID="23" presetClass="exit" presetSubtype="32" fill="hold" grpId="2" nodeType="withEffect">
                                  <p:stCondLst>
                                    <p:cond delay="0"/>
                                  </p:stCondLst>
                                  <p:childTnLst>
                                    <p:anim calcmode="lin" valueType="num">
                                      <p:cBhvr>
                                        <p:cTn id="164" dur="1250"/>
                                        <p:tgtEl>
                                          <p:spTgt spid="9"/>
                                        </p:tgtEl>
                                        <p:attrNameLst>
                                          <p:attrName>ppt_w</p:attrName>
                                        </p:attrNameLst>
                                      </p:cBhvr>
                                      <p:tavLst>
                                        <p:tav tm="0">
                                          <p:val>
                                            <p:strVal val="ppt_w"/>
                                          </p:val>
                                        </p:tav>
                                        <p:tav tm="100000">
                                          <p:val>
                                            <p:fltVal val="0"/>
                                          </p:val>
                                        </p:tav>
                                      </p:tavLst>
                                    </p:anim>
                                    <p:anim calcmode="lin" valueType="num">
                                      <p:cBhvr>
                                        <p:cTn id="165" dur="1250"/>
                                        <p:tgtEl>
                                          <p:spTgt spid="9"/>
                                        </p:tgtEl>
                                        <p:attrNameLst>
                                          <p:attrName>ppt_h</p:attrName>
                                        </p:attrNameLst>
                                      </p:cBhvr>
                                      <p:tavLst>
                                        <p:tav tm="0">
                                          <p:val>
                                            <p:strVal val="ppt_h"/>
                                          </p:val>
                                        </p:tav>
                                        <p:tav tm="100000">
                                          <p:val>
                                            <p:fltVal val="0"/>
                                          </p:val>
                                        </p:tav>
                                      </p:tavLst>
                                    </p:anim>
                                    <p:set>
                                      <p:cBhvr>
                                        <p:cTn id="166" dur="1" fill="hold">
                                          <p:stCondLst>
                                            <p:cond delay="1249"/>
                                          </p:stCondLst>
                                        </p:cTn>
                                        <p:tgtEl>
                                          <p:spTgt spid="9"/>
                                        </p:tgtEl>
                                        <p:attrNameLst>
                                          <p:attrName>style.visibility</p:attrName>
                                        </p:attrNameLst>
                                      </p:cBhvr>
                                      <p:to>
                                        <p:strVal val="hidden"/>
                                      </p:to>
                                    </p:set>
                                  </p:childTnLst>
                                </p:cTn>
                              </p:par>
                              <p:par>
                                <p:cTn id="167" presetID="23" presetClass="exit" presetSubtype="32" fill="hold" grpId="2" nodeType="withEffect">
                                  <p:stCondLst>
                                    <p:cond delay="0"/>
                                  </p:stCondLst>
                                  <p:childTnLst>
                                    <p:anim calcmode="lin" valueType="num">
                                      <p:cBhvr>
                                        <p:cTn id="168" dur="1250"/>
                                        <p:tgtEl>
                                          <p:spTgt spid="12"/>
                                        </p:tgtEl>
                                        <p:attrNameLst>
                                          <p:attrName>ppt_w</p:attrName>
                                        </p:attrNameLst>
                                      </p:cBhvr>
                                      <p:tavLst>
                                        <p:tav tm="0">
                                          <p:val>
                                            <p:strVal val="ppt_w"/>
                                          </p:val>
                                        </p:tav>
                                        <p:tav tm="100000">
                                          <p:val>
                                            <p:fltVal val="0"/>
                                          </p:val>
                                        </p:tav>
                                      </p:tavLst>
                                    </p:anim>
                                    <p:anim calcmode="lin" valueType="num">
                                      <p:cBhvr>
                                        <p:cTn id="169" dur="1250"/>
                                        <p:tgtEl>
                                          <p:spTgt spid="12"/>
                                        </p:tgtEl>
                                        <p:attrNameLst>
                                          <p:attrName>ppt_h</p:attrName>
                                        </p:attrNameLst>
                                      </p:cBhvr>
                                      <p:tavLst>
                                        <p:tav tm="0">
                                          <p:val>
                                            <p:strVal val="ppt_h"/>
                                          </p:val>
                                        </p:tav>
                                        <p:tav tm="100000">
                                          <p:val>
                                            <p:fltVal val="0"/>
                                          </p:val>
                                        </p:tav>
                                      </p:tavLst>
                                    </p:anim>
                                    <p:set>
                                      <p:cBhvr>
                                        <p:cTn id="170" dur="1" fill="hold">
                                          <p:stCondLst>
                                            <p:cond delay="1249"/>
                                          </p:stCondLst>
                                        </p:cTn>
                                        <p:tgtEl>
                                          <p:spTgt spid="12"/>
                                        </p:tgtEl>
                                        <p:attrNameLst>
                                          <p:attrName>style.visibility</p:attrName>
                                        </p:attrNameLst>
                                      </p:cBhvr>
                                      <p:to>
                                        <p:strVal val="hidden"/>
                                      </p:to>
                                    </p:set>
                                  </p:childTnLst>
                                </p:cTn>
                              </p:par>
                              <p:par>
                                <p:cTn id="171" presetID="23" presetClass="exit" presetSubtype="32" fill="hold" grpId="2" nodeType="withEffect">
                                  <p:stCondLst>
                                    <p:cond delay="0"/>
                                  </p:stCondLst>
                                  <p:childTnLst>
                                    <p:anim calcmode="lin" valueType="num">
                                      <p:cBhvr>
                                        <p:cTn id="172" dur="1250"/>
                                        <p:tgtEl>
                                          <p:spTgt spid="10"/>
                                        </p:tgtEl>
                                        <p:attrNameLst>
                                          <p:attrName>ppt_w</p:attrName>
                                        </p:attrNameLst>
                                      </p:cBhvr>
                                      <p:tavLst>
                                        <p:tav tm="0">
                                          <p:val>
                                            <p:strVal val="ppt_w"/>
                                          </p:val>
                                        </p:tav>
                                        <p:tav tm="100000">
                                          <p:val>
                                            <p:fltVal val="0"/>
                                          </p:val>
                                        </p:tav>
                                      </p:tavLst>
                                    </p:anim>
                                    <p:anim calcmode="lin" valueType="num">
                                      <p:cBhvr>
                                        <p:cTn id="173" dur="1250"/>
                                        <p:tgtEl>
                                          <p:spTgt spid="10"/>
                                        </p:tgtEl>
                                        <p:attrNameLst>
                                          <p:attrName>ppt_h</p:attrName>
                                        </p:attrNameLst>
                                      </p:cBhvr>
                                      <p:tavLst>
                                        <p:tav tm="0">
                                          <p:val>
                                            <p:strVal val="ppt_h"/>
                                          </p:val>
                                        </p:tav>
                                        <p:tav tm="100000">
                                          <p:val>
                                            <p:fltVal val="0"/>
                                          </p:val>
                                        </p:tav>
                                      </p:tavLst>
                                    </p:anim>
                                    <p:set>
                                      <p:cBhvr>
                                        <p:cTn id="174" dur="1" fill="hold">
                                          <p:stCondLst>
                                            <p:cond delay="1249"/>
                                          </p:stCondLst>
                                        </p:cTn>
                                        <p:tgtEl>
                                          <p:spTgt spid="10"/>
                                        </p:tgtEl>
                                        <p:attrNameLst>
                                          <p:attrName>style.visibility</p:attrName>
                                        </p:attrNameLst>
                                      </p:cBhvr>
                                      <p:to>
                                        <p:strVal val="hidden"/>
                                      </p:to>
                                    </p:set>
                                  </p:childTnLst>
                                </p:cTn>
                              </p:par>
                              <p:par>
                                <p:cTn id="175" presetID="23" presetClass="exit" presetSubtype="32" fill="hold" grpId="2" nodeType="withEffect">
                                  <p:stCondLst>
                                    <p:cond delay="0"/>
                                  </p:stCondLst>
                                  <p:childTnLst>
                                    <p:anim calcmode="lin" valueType="num">
                                      <p:cBhvr>
                                        <p:cTn id="176" dur="1250"/>
                                        <p:tgtEl>
                                          <p:spTgt spid="13"/>
                                        </p:tgtEl>
                                        <p:attrNameLst>
                                          <p:attrName>ppt_w</p:attrName>
                                        </p:attrNameLst>
                                      </p:cBhvr>
                                      <p:tavLst>
                                        <p:tav tm="0">
                                          <p:val>
                                            <p:strVal val="ppt_w"/>
                                          </p:val>
                                        </p:tav>
                                        <p:tav tm="100000">
                                          <p:val>
                                            <p:fltVal val="0"/>
                                          </p:val>
                                        </p:tav>
                                      </p:tavLst>
                                    </p:anim>
                                    <p:anim calcmode="lin" valueType="num">
                                      <p:cBhvr>
                                        <p:cTn id="177" dur="1250"/>
                                        <p:tgtEl>
                                          <p:spTgt spid="13"/>
                                        </p:tgtEl>
                                        <p:attrNameLst>
                                          <p:attrName>ppt_h</p:attrName>
                                        </p:attrNameLst>
                                      </p:cBhvr>
                                      <p:tavLst>
                                        <p:tav tm="0">
                                          <p:val>
                                            <p:strVal val="ppt_h"/>
                                          </p:val>
                                        </p:tav>
                                        <p:tav tm="100000">
                                          <p:val>
                                            <p:fltVal val="0"/>
                                          </p:val>
                                        </p:tav>
                                      </p:tavLst>
                                    </p:anim>
                                    <p:set>
                                      <p:cBhvr>
                                        <p:cTn id="178" dur="1" fill="hold">
                                          <p:stCondLst>
                                            <p:cond delay="1249"/>
                                          </p:stCondLst>
                                        </p:cTn>
                                        <p:tgtEl>
                                          <p:spTgt spid="13"/>
                                        </p:tgtEl>
                                        <p:attrNameLst>
                                          <p:attrName>style.visibility</p:attrName>
                                        </p:attrNameLst>
                                      </p:cBhvr>
                                      <p:to>
                                        <p:strVal val="hidden"/>
                                      </p:to>
                                    </p:set>
                                  </p:childTnLst>
                                </p:cTn>
                              </p:par>
                              <p:par>
                                <p:cTn id="179" presetID="23" presetClass="exit" presetSubtype="32" fill="hold" grpId="2" nodeType="withEffect">
                                  <p:stCondLst>
                                    <p:cond delay="0"/>
                                  </p:stCondLst>
                                  <p:childTnLst>
                                    <p:anim calcmode="lin" valueType="num">
                                      <p:cBhvr>
                                        <p:cTn id="180" dur="1250"/>
                                        <p:tgtEl>
                                          <p:spTgt spid="11"/>
                                        </p:tgtEl>
                                        <p:attrNameLst>
                                          <p:attrName>ppt_w</p:attrName>
                                        </p:attrNameLst>
                                      </p:cBhvr>
                                      <p:tavLst>
                                        <p:tav tm="0">
                                          <p:val>
                                            <p:strVal val="ppt_w"/>
                                          </p:val>
                                        </p:tav>
                                        <p:tav tm="100000">
                                          <p:val>
                                            <p:fltVal val="0"/>
                                          </p:val>
                                        </p:tav>
                                      </p:tavLst>
                                    </p:anim>
                                    <p:anim calcmode="lin" valueType="num">
                                      <p:cBhvr>
                                        <p:cTn id="181" dur="1250"/>
                                        <p:tgtEl>
                                          <p:spTgt spid="11"/>
                                        </p:tgtEl>
                                        <p:attrNameLst>
                                          <p:attrName>ppt_h</p:attrName>
                                        </p:attrNameLst>
                                      </p:cBhvr>
                                      <p:tavLst>
                                        <p:tav tm="0">
                                          <p:val>
                                            <p:strVal val="ppt_h"/>
                                          </p:val>
                                        </p:tav>
                                        <p:tav tm="100000">
                                          <p:val>
                                            <p:fltVal val="0"/>
                                          </p:val>
                                        </p:tav>
                                      </p:tavLst>
                                    </p:anim>
                                    <p:set>
                                      <p:cBhvr>
                                        <p:cTn id="182" dur="1" fill="hold">
                                          <p:stCondLst>
                                            <p:cond delay="1249"/>
                                          </p:stCondLst>
                                        </p:cTn>
                                        <p:tgtEl>
                                          <p:spTgt spid="11"/>
                                        </p:tgtEl>
                                        <p:attrNameLst>
                                          <p:attrName>style.visibility</p:attrName>
                                        </p:attrNameLst>
                                      </p:cBhvr>
                                      <p:to>
                                        <p:strVal val="hidden"/>
                                      </p:to>
                                    </p:set>
                                  </p:childTnLst>
                                </p:cTn>
                              </p:par>
                              <p:par>
                                <p:cTn id="183" presetID="23" presetClass="exit" presetSubtype="32" fill="hold" grpId="1" nodeType="withEffect">
                                  <p:stCondLst>
                                    <p:cond delay="0"/>
                                  </p:stCondLst>
                                  <p:childTnLst>
                                    <p:anim calcmode="lin" valueType="num">
                                      <p:cBhvr>
                                        <p:cTn id="184" dur="1250"/>
                                        <p:tgtEl>
                                          <p:spTgt spid="14"/>
                                        </p:tgtEl>
                                        <p:attrNameLst>
                                          <p:attrName>ppt_w</p:attrName>
                                        </p:attrNameLst>
                                      </p:cBhvr>
                                      <p:tavLst>
                                        <p:tav tm="0">
                                          <p:val>
                                            <p:strVal val="ppt_w"/>
                                          </p:val>
                                        </p:tav>
                                        <p:tav tm="100000">
                                          <p:val>
                                            <p:fltVal val="0"/>
                                          </p:val>
                                        </p:tav>
                                      </p:tavLst>
                                    </p:anim>
                                    <p:anim calcmode="lin" valueType="num">
                                      <p:cBhvr>
                                        <p:cTn id="185" dur="1250"/>
                                        <p:tgtEl>
                                          <p:spTgt spid="14"/>
                                        </p:tgtEl>
                                        <p:attrNameLst>
                                          <p:attrName>ppt_h</p:attrName>
                                        </p:attrNameLst>
                                      </p:cBhvr>
                                      <p:tavLst>
                                        <p:tav tm="0">
                                          <p:val>
                                            <p:strVal val="ppt_h"/>
                                          </p:val>
                                        </p:tav>
                                        <p:tav tm="100000">
                                          <p:val>
                                            <p:fltVal val="0"/>
                                          </p:val>
                                        </p:tav>
                                      </p:tavLst>
                                    </p:anim>
                                    <p:set>
                                      <p:cBhvr>
                                        <p:cTn id="186" dur="1" fill="hold">
                                          <p:stCondLst>
                                            <p:cond delay="1249"/>
                                          </p:stCondLst>
                                        </p:cTn>
                                        <p:tgtEl>
                                          <p:spTgt spid="14"/>
                                        </p:tgtEl>
                                        <p:attrNameLst>
                                          <p:attrName>style.visibility</p:attrName>
                                        </p:attrNameLst>
                                      </p:cBhvr>
                                      <p:to>
                                        <p:strVal val="hidden"/>
                                      </p:to>
                                    </p:set>
                                  </p:childTnLst>
                                </p:cTn>
                              </p:par>
                              <p:par>
                                <p:cTn id="187" presetID="23" presetClass="exit" presetSubtype="32" fill="hold" grpId="1" nodeType="withEffect">
                                  <p:stCondLst>
                                    <p:cond delay="0"/>
                                  </p:stCondLst>
                                  <p:childTnLst>
                                    <p:anim calcmode="lin" valueType="num">
                                      <p:cBhvr>
                                        <p:cTn id="188" dur="1250"/>
                                        <p:tgtEl>
                                          <p:spTgt spid="15"/>
                                        </p:tgtEl>
                                        <p:attrNameLst>
                                          <p:attrName>ppt_w</p:attrName>
                                        </p:attrNameLst>
                                      </p:cBhvr>
                                      <p:tavLst>
                                        <p:tav tm="0">
                                          <p:val>
                                            <p:strVal val="ppt_w"/>
                                          </p:val>
                                        </p:tav>
                                        <p:tav tm="100000">
                                          <p:val>
                                            <p:fltVal val="0"/>
                                          </p:val>
                                        </p:tav>
                                      </p:tavLst>
                                    </p:anim>
                                    <p:anim calcmode="lin" valueType="num">
                                      <p:cBhvr>
                                        <p:cTn id="189" dur="1250"/>
                                        <p:tgtEl>
                                          <p:spTgt spid="15"/>
                                        </p:tgtEl>
                                        <p:attrNameLst>
                                          <p:attrName>ppt_h</p:attrName>
                                        </p:attrNameLst>
                                      </p:cBhvr>
                                      <p:tavLst>
                                        <p:tav tm="0">
                                          <p:val>
                                            <p:strVal val="ppt_h"/>
                                          </p:val>
                                        </p:tav>
                                        <p:tav tm="100000">
                                          <p:val>
                                            <p:fltVal val="0"/>
                                          </p:val>
                                        </p:tav>
                                      </p:tavLst>
                                    </p:anim>
                                    <p:set>
                                      <p:cBhvr>
                                        <p:cTn id="190" dur="1" fill="hold">
                                          <p:stCondLst>
                                            <p:cond delay="1249"/>
                                          </p:stCondLst>
                                        </p:cTn>
                                        <p:tgtEl>
                                          <p:spTgt spid="15"/>
                                        </p:tgtEl>
                                        <p:attrNameLst>
                                          <p:attrName>style.visibility</p:attrName>
                                        </p:attrNameLst>
                                      </p:cBhvr>
                                      <p:to>
                                        <p:strVal val="hidden"/>
                                      </p:to>
                                    </p:set>
                                  </p:childTnLst>
                                </p:cTn>
                              </p:par>
                              <p:par>
                                <p:cTn id="191" presetID="23" presetClass="exit" presetSubtype="32" fill="hold" grpId="1" nodeType="withEffect">
                                  <p:stCondLst>
                                    <p:cond delay="0"/>
                                  </p:stCondLst>
                                  <p:childTnLst>
                                    <p:anim calcmode="lin" valueType="num">
                                      <p:cBhvr>
                                        <p:cTn id="192" dur="1250"/>
                                        <p:tgtEl>
                                          <p:spTgt spid="16"/>
                                        </p:tgtEl>
                                        <p:attrNameLst>
                                          <p:attrName>ppt_w</p:attrName>
                                        </p:attrNameLst>
                                      </p:cBhvr>
                                      <p:tavLst>
                                        <p:tav tm="0">
                                          <p:val>
                                            <p:strVal val="ppt_w"/>
                                          </p:val>
                                        </p:tav>
                                        <p:tav tm="100000">
                                          <p:val>
                                            <p:fltVal val="0"/>
                                          </p:val>
                                        </p:tav>
                                      </p:tavLst>
                                    </p:anim>
                                    <p:anim calcmode="lin" valueType="num">
                                      <p:cBhvr>
                                        <p:cTn id="193" dur="1250"/>
                                        <p:tgtEl>
                                          <p:spTgt spid="16"/>
                                        </p:tgtEl>
                                        <p:attrNameLst>
                                          <p:attrName>ppt_h</p:attrName>
                                        </p:attrNameLst>
                                      </p:cBhvr>
                                      <p:tavLst>
                                        <p:tav tm="0">
                                          <p:val>
                                            <p:strVal val="ppt_h"/>
                                          </p:val>
                                        </p:tav>
                                        <p:tav tm="100000">
                                          <p:val>
                                            <p:fltVal val="0"/>
                                          </p:val>
                                        </p:tav>
                                      </p:tavLst>
                                    </p:anim>
                                    <p:set>
                                      <p:cBhvr>
                                        <p:cTn id="194" dur="1" fill="hold">
                                          <p:stCondLst>
                                            <p:cond delay="1249"/>
                                          </p:stCondLst>
                                        </p:cTn>
                                        <p:tgtEl>
                                          <p:spTgt spid="16"/>
                                        </p:tgtEl>
                                        <p:attrNameLst>
                                          <p:attrName>style.visibility</p:attrName>
                                        </p:attrNameLst>
                                      </p:cBhvr>
                                      <p:to>
                                        <p:strVal val="hidden"/>
                                      </p:to>
                                    </p:set>
                                  </p:childTnLst>
                                </p:cTn>
                              </p:par>
                              <p:par>
                                <p:cTn id="195" presetID="23" presetClass="exit" presetSubtype="32" fill="hold" grpId="1" nodeType="withEffect">
                                  <p:stCondLst>
                                    <p:cond delay="0"/>
                                  </p:stCondLst>
                                  <p:childTnLst>
                                    <p:anim calcmode="lin" valueType="num">
                                      <p:cBhvr>
                                        <p:cTn id="196" dur="1250"/>
                                        <p:tgtEl>
                                          <p:spTgt spid="17"/>
                                        </p:tgtEl>
                                        <p:attrNameLst>
                                          <p:attrName>ppt_w</p:attrName>
                                        </p:attrNameLst>
                                      </p:cBhvr>
                                      <p:tavLst>
                                        <p:tav tm="0">
                                          <p:val>
                                            <p:strVal val="ppt_w"/>
                                          </p:val>
                                        </p:tav>
                                        <p:tav tm="100000">
                                          <p:val>
                                            <p:fltVal val="0"/>
                                          </p:val>
                                        </p:tav>
                                      </p:tavLst>
                                    </p:anim>
                                    <p:anim calcmode="lin" valueType="num">
                                      <p:cBhvr>
                                        <p:cTn id="197" dur="1250"/>
                                        <p:tgtEl>
                                          <p:spTgt spid="17"/>
                                        </p:tgtEl>
                                        <p:attrNameLst>
                                          <p:attrName>ppt_h</p:attrName>
                                        </p:attrNameLst>
                                      </p:cBhvr>
                                      <p:tavLst>
                                        <p:tav tm="0">
                                          <p:val>
                                            <p:strVal val="ppt_h"/>
                                          </p:val>
                                        </p:tav>
                                        <p:tav tm="100000">
                                          <p:val>
                                            <p:fltVal val="0"/>
                                          </p:val>
                                        </p:tav>
                                      </p:tavLst>
                                    </p:anim>
                                    <p:set>
                                      <p:cBhvr>
                                        <p:cTn id="198" dur="1" fill="hold">
                                          <p:stCondLst>
                                            <p:cond delay="1249"/>
                                          </p:stCondLst>
                                        </p:cTn>
                                        <p:tgtEl>
                                          <p:spTgt spid="17"/>
                                        </p:tgtEl>
                                        <p:attrNameLst>
                                          <p:attrName>style.visibility</p:attrName>
                                        </p:attrNameLst>
                                      </p:cBhvr>
                                      <p:to>
                                        <p:strVal val="hidden"/>
                                      </p:to>
                                    </p:set>
                                  </p:childTnLst>
                                </p:cTn>
                              </p:par>
                              <p:par>
                                <p:cTn id="199" presetID="23" presetClass="exit" presetSubtype="32" fill="hold" grpId="1" nodeType="withEffect">
                                  <p:stCondLst>
                                    <p:cond delay="0"/>
                                  </p:stCondLst>
                                  <p:childTnLst>
                                    <p:anim calcmode="lin" valueType="num">
                                      <p:cBhvr>
                                        <p:cTn id="200" dur="1250"/>
                                        <p:tgtEl>
                                          <p:spTgt spid="18"/>
                                        </p:tgtEl>
                                        <p:attrNameLst>
                                          <p:attrName>ppt_w</p:attrName>
                                        </p:attrNameLst>
                                      </p:cBhvr>
                                      <p:tavLst>
                                        <p:tav tm="0">
                                          <p:val>
                                            <p:strVal val="ppt_w"/>
                                          </p:val>
                                        </p:tav>
                                        <p:tav tm="100000">
                                          <p:val>
                                            <p:fltVal val="0"/>
                                          </p:val>
                                        </p:tav>
                                      </p:tavLst>
                                    </p:anim>
                                    <p:anim calcmode="lin" valueType="num">
                                      <p:cBhvr>
                                        <p:cTn id="201" dur="1250"/>
                                        <p:tgtEl>
                                          <p:spTgt spid="18"/>
                                        </p:tgtEl>
                                        <p:attrNameLst>
                                          <p:attrName>ppt_h</p:attrName>
                                        </p:attrNameLst>
                                      </p:cBhvr>
                                      <p:tavLst>
                                        <p:tav tm="0">
                                          <p:val>
                                            <p:strVal val="ppt_h"/>
                                          </p:val>
                                        </p:tav>
                                        <p:tav tm="100000">
                                          <p:val>
                                            <p:fltVal val="0"/>
                                          </p:val>
                                        </p:tav>
                                      </p:tavLst>
                                    </p:anim>
                                    <p:set>
                                      <p:cBhvr>
                                        <p:cTn id="202" dur="1" fill="hold">
                                          <p:stCondLst>
                                            <p:cond delay="1249"/>
                                          </p:stCondLst>
                                        </p:cTn>
                                        <p:tgtEl>
                                          <p:spTgt spid="18"/>
                                        </p:tgtEl>
                                        <p:attrNameLst>
                                          <p:attrName>style.visibility</p:attrName>
                                        </p:attrNameLst>
                                      </p:cBhvr>
                                      <p:to>
                                        <p:strVal val="hidden"/>
                                      </p:to>
                                    </p:set>
                                  </p:childTnLst>
                                </p:cTn>
                              </p:par>
                              <p:par>
                                <p:cTn id="203" presetID="0" presetClass="path" presetSubtype="0" accel="50000" decel="50000" fill="hold" grpId="4" nodeType="withEffect">
                                  <p:stCondLst>
                                    <p:cond delay="0"/>
                                  </p:stCondLst>
                                  <p:childTnLst>
                                    <p:animMotion origin="layout" path="M 4.72222E-6 2.22222E-6 L -0.07587 -0.33889 " pathEditMode="relative" rAng="0" ptsTypes="AA">
                                      <p:cBhvr>
                                        <p:cTn id="204" dur="1250" fill="hold"/>
                                        <p:tgtEl>
                                          <p:spTgt spid="12"/>
                                        </p:tgtEl>
                                        <p:attrNameLst>
                                          <p:attrName>ppt_x</p:attrName>
                                          <p:attrName>ppt_y</p:attrName>
                                        </p:attrNameLst>
                                      </p:cBhvr>
                                      <p:rCtr x="-3802" y="-16944"/>
                                    </p:animMotion>
                                  </p:childTnLst>
                                </p:cTn>
                              </p:par>
                              <p:par>
                                <p:cTn id="205" presetID="0" presetClass="path" presetSubtype="0" accel="50000" decel="50000" fill="hold" grpId="4" nodeType="withEffect">
                                  <p:stCondLst>
                                    <p:cond delay="0"/>
                                  </p:stCondLst>
                                  <p:childTnLst>
                                    <p:animMotion origin="layout" path="M 1.38889E-6 0 L 0.52795 -0.36088 " pathEditMode="relative" rAng="0" ptsTypes="AA">
                                      <p:cBhvr>
                                        <p:cTn id="206" dur="1250" fill="hold"/>
                                        <p:tgtEl>
                                          <p:spTgt spid="8"/>
                                        </p:tgtEl>
                                        <p:attrNameLst>
                                          <p:attrName>ppt_x</p:attrName>
                                          <p:attrName>ppt_y</p:attrName>
                                        </p:attrNameLst>
                                      </p:cBhvr>
                                      <p:rCtr x="26389" y="-18056"/>
                                    </p:animMotion>
                                  </p:childTnLst>
                                </p:cTn>
                              </p:par>
                              <p:par>
                                <p:cTn id="207" presetID="0" presetClass="path" presetSubtype="0" accel="50000" decel="50000" fill="hold" grpId="4" nodeType="withEffect">
                                  <p:stCondLst>
                                    <p:cond delay="0"/>
                                  </p:stCondLst>
                                  <p:childTnLst>
                                    <p:animMotion origin="layout" path="M -1.38889E-6 1.11111E-6 L 0.60955 -0.04977 " pathEditMode="relative" rAng="0" ptsTypes="AA">
                                      <p:cBhvr>
                                        <p:cTn id="208" dur="1250" fill="hold"/>
                                        <p:tgtEl>
                                          <p:spTgt spid="10"/>
                                        </p:tgtEl>
                                        <p:attrNameLst>
                                          <p:attrName>ppt_x</p:attrName>
                                          <p:attrName>ppt_y</p:attrName>
                                        </p:attrNameLst>
                                      </p:cBhvr>
                                      <p:rCtr x="30469" y="-2500"/>
                                    </p:animMotion>
                                  </p:childTnLst>
                                </p:cTn>
                              </p:par>
                              <p:par>
                                <p:cTn id="209" presetID="0" presetClass="path" presetSubtype="0" accel="50000" decel="50000" fill="hold" grpId="4" nodeType="withEffect">
                                  <p:stCondLst>
                                    <p:cond delay="0"/>
                                  </p:stCondLst>
                                  <p:childTnLst>
                                    <p:animMotion origin="layout" path="M -1.94444E-6 1.11111E-6 L 0.18229 0.25092 " pathEditMode="relative" rAng="0" ptsTypes="AA">
                                      <p:cBhvr>
                                        <p:cTn id="210" dur="1250" fill="hold"/>
                                        <p:tgtEl>
                                          <p:spTgt spid="7"/>
                                        </p:tgtEl>
                                        <p:attrNameLst>
                                          <p:attrName>ppt_x</p:attrName>
                                          <p:attrName>ppt_y</p:attrName>
                                        </p:attrNameLst>
                                      </p:cBhvr>
                                      <p:rCtr x="9115" y="12546"/>
                                    </p:animMotion>
                                  </p:childTnLst>
                                </p:cTn>
                              </p:par>
                              <p:par>
                                <p:cTn id="211" presetID="0" presetClass="path" presetSubtype="0" accel="50000" decel="50000" fill="hold" grpId="4" nodeType="withEffect">
                                  <p:stCondLst>
                                    <p:cond delay="0"/>
                                  </p:stCondLst>
                                  <p:childTnLst>
                                    <p:animMotion origin="layout" path="M -1.94444E-6 4.44444E-6 L 0.16997 -0.21621 " pathEditMode="relative" rAng="0" ptsTypes="AA">
                                      <p:cBhvr>
                                        <p:cTn id="212" dur="1250" fill="hold"/>
                                        <p:tgtEl>
                                          <p:spTgt spid="9"/>
                                        </p:tgtEl>
                                        <p:attrNameLst>
                                          <p:attrName>ppt_x</p:attrName>
                                          <p:attrName>ppt_y</p:attrName>
                                        </p:attrNameLst>
                                      </p:cBhvr>
                                      <p:rCtr x="8490" y="-10810"/>
                                    </p:animMotion>
                                  </p:childTnLst>
                                </p:cTn>
                              </p:par>
                              <p:par>
                                <p:cTn id="213" presetID="0" presetClass="path" presetSubtype="0" accel="50000" decel="50000" fill="hold" grpId="3" nodeType="withEffect">
                                  <p:stCondLst>
                                    <p:cond delay="0"/>
                                  </p:stCondLst>
                                  <p:childTnLst>
                                    <p:animMotion origin="layout" path="M -1.38889E-6 -1.11111E-6 L 0.0099 -0.4713 " pathEditMode="relative" rAng="0" ptsTypes="AA">
                                      <p:cBhvr>
                                        <p:cTn id="214" dur="1250" fill="hold"/>
                                        <p:tgtEl>
                                          <p:spTgt spid="15"/>
                                        </p:tgtEl>
                                        <p:attrNameLst>
                                          <p:attrName>ppt_x</p:attrName>
                                          <p:attrName>ppt_y</p:attrName>
                                        </p:attrNameLst>
                                      </p:cBhvr>
                                      <p:rCtr x="486" y="-23565"/>
                                    </p:animMotion>
                                  </p:childTnLst>
                                </p:cTn>
                              </p:par>
                              <p:par>
                                <p:cTn id="215" presetID="0" presetClass="path" presetSubtype="0" accel="50000" decel="50000" fill="hold" grpId="3" nodeType="withEffect">
                                  <p:stCondLst>
                                    <p:cond delay="0"/>
                                  </p:stCondLst>
                                  <p:childTnLst>
                                    <p:animMotion origin="layout" path="M -1.94444E-6 -1.11111E-6 L 0.16945 -0.32176 " pathEditMode="relative" rAng="0" ptsTypes="AA">
                                      <p:cBhvr>
                                        <p:cTn id="216" dur="1250" fill="hold"/>
                                        <p:tgtEl>
                                          <p:spTgt spid="16"/>
                                        </p:tgtEl>
                                        <p:attrNameLst>
                                          <p:attrName>ppt_x</p:attrName>
                                          <p:attrName>ppt_y</p:attrName>
                                        </p:attrNameLst>
                                      </p:cBhvr>
                                      <p:rCtr x="8472" y="-16088"/>
                                    </p:animMotion>
                                  </p:childTnLst>
                                </p:cTn>
                              </p:par>
                              <p:par>
                                <p:cTn id="217" presetID="0" presetClass="path" presetSubtype="0" accel="50000" decel="50000" fill="hold" grpId="3" nodeType="withEffect">
                                  <p:stCondLst>
                                    <p:cond delay="0"/>
                                  </p:stCondLst>
                                  <p:childTnLst>
                                    <p:animMotion origin="layout" path="M -2.77778E-7 -1.11111E-6 L 0.50851 -0.47222 " pathEditMode="relative" rAng="0" ptsTypes="AA">
                                      <p:cBhvr>
                                        <p:cTn id="218" dur="1250" fill="hold"/>
                                        <p:tgtEl>
                                          <p:spTgt spid="14"/>
                                        </p:tgtEl>
                                        <p:attrNameLst>
                                          <p:attrName>ppt_x</p:attrName>
                                          <p:attrName>ppt_y</p:attrName>
                                        </p:attrNameLst>
                                      </p:cBhvr>
                                      <p:rCtr x="25417" y="-23611"/>
                                    </p:animMotion>
                                  </p:childTnLst>
                                </p:cTn>
                              </p:par>
                              <p:par>
                                <p:cTn id="219" presetID="0" presetClass="path" presetSubtype="0" accel="50000" decel="50000" fill="hold" grpId="3" nodeType="withEffect">
                                  <p:stCondLst>
                                    <p:cond delay="0"/>
                                  </p:stCondLst>
                                  <p:childTnLst>
                                    <p:animMotion origin="layout" path="M 4.72222E-6 4.44444E-6 L 0.6309 -0.16621 " pathEditMode="relative" rAng="0" ptsTypes="AA">
                                      <p:cBhvr>
                                        <p:cTn id="220" dur="1250" fill="hold"/>
                                        <p:tgtEl>
                                          <p:spTgt spid="17"/>
                                        </p:tgtEl>
                                        <p:attrNameLst>
                                          <p:attrName>ppt_x</p:attrName>
                                          <p:attrName>ppt_y</p:attrName>
                                        </p:attrNameLst>
                                      </p:cBhvr>
                                      <p:rCtr x="31545" y="-8310"/>
                                    </p:animMotion>
                                  </p:childTnLst>
                                </p:cTn>
                              </p:par>
                              <p:par>
                                <p:cTn id="221" presetID="0" presetClass="path" presetSubtype="0" accel="50000" decel="50000" fill="hold" grpId="3" nodeType="withEffect">
                                  <p:stCondLst>
                                    <p:cond delay="0"/>
                                  </p:stCondLst>
                                  <p:childTnLst>
                                    <p:animMotion origin="layout" path="M 1.94444E-6 0 L 0.42482 0.03981 " pathEditMode="relative" rAng="0" ptsTypes="AA">
                                      <p:cBhvr>
                                        <p:cTn id="222" dur="1250" fill="hold"/>
                                        <p:tgtEl>
                                          <p:spTgt spid="18"/>
                                        </p:tgtEl>
                                        <p:attrNameLst>
                                          <p:attrName>ppt_x</p:attrName>
                                          <p:attrName>ppt_y</p:attrName>
                                        </p:attrNameLst>
                                      </p:cBhvr>
                                      <p:rCtr x="21233" y="1991"/>
                                    </p:animMotion>
                                  </p:childTnLst>
                                </p:cTn>
                              </p:par>
                              <p:par>
                                <p:cTn id="223" presetID="0" presetClass="path" presetSubtype="0" accel="50000" decel="50000" fill="hold" grpId="4" nodeType="withEffect">
                                  <p:stCondLst>
                                    <p:cond delay="0"/>
                                  </p:stCondLst>
                                  <p:childTnLst>
                                    <p:animMotion origin="layout" path="M -4.72222E-6 5.55112E-17 L 0.17014 0.13935 " pathEditMode="relative" rAng="0" ptsTypes="AA">
                                      <p:cBhvr>
                                        <p:cTn id="224" dur="1250" fill="hold"/>
                                        <p:tgtEl>
                                          <p:spTgt spid="13"/>
                                        </p:tgtEl>
                                        <p:attrNameLst>
                                          <p:attrName>ppt_x</p:attrName>
                                          <p:attrName>ppt_y</p:attrName>
                                        </p:attrNameLst>
                                      </p:cBhvr>
                                      <p:rCtr x="8507" y="6968"/>
                                    </p:animMotion>
                                  </p:childTnLst>
                                </p:cTn>
                              </p:par>
                              <p:par>
                                <p:cTn id="225" presetID="0" presetClass="path" presetSubtype="0" accel="50000" decel="50000" fill="hold" grpId="4" nodeType="withEffect">
                                  <p:stCondLst>
                                    <p:cond delay="0"/>
                                  </p:stCondLst>
                                  <p:childTnLst>
                                    <p:animMotion origin="layout" path="M -1.94444E-6 1.11111E-6 L 0.41962 0.15046 " pathEditMode="relative" rAng="0" ptsTypes="AA">
                                      <p:cBhvr>
                                        <p:cTn id="226" dur="1250" fill="hold"/>
                                        <p:tgtEl>
                                          <p:spTgt spid="11"/>
                                        </p:tgtEl>
                                        <p:attrNameLst>
                                          <p:attrName>ppt_x</p:attrName>
                                          <p:attrName>ppt_y</p:attrName>
                                        </p:attrNameLst>
                                      </p:cBhvr>
                                      <p:rCtr x="20972" y="75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9" grpId="0"/>
      <p:bldP spid="19" grpId="1"/>
      <p:bldP spid="19" grpId="2"/>
      <p:bldP spid="2" grpId="0"/>
      <p:bldP spid="2" grpId="1"/>
      <p:bldP spid="5" grpId="0"/>
      <p:bldP spid="5" grpId="1"/>
      <p:bldP spid="5" grpId="3"/>
      <p:bldP spid="7" grpId="0"/>
      <p:bldP spid="7" grpId="2"/>
      <p:bldP spid="7" grpId="3"/>
      <p:bldP spid="7" grpId="4"/>
      <p:bldP spid="8" grpId="0"/>
      <p:bldP spid="8" grpId="2"/>
      <p:bldP spid="8" grpId="3"/>
      <p:bldP spid="8" grpId="4"/>
      <p:bldP spid="9" grpId="0"/>
      <p:bldP spid="9" grpId="2"/>
      <p:bldP spid="9" grpId="3"/>
      <p:bldP spid="9" grpId="4"/>
      <p:bldP spid="10" grpId="0"/>
      <p:bldP spid="10" grpId="2"/>
      <p:bldP spid="10" grpId="3"/>
      <p:bldP spid="10" grpId="4"/>
      <p:bldP spid="11" grpId="0"/>
      <p:bldP spid="11" grpId="2"/>
      <p:bldP spid="11" grpId="3"/>
      <p:bldP spid="11" grpId="4"/>
      <p:bldP spid="12" grpId="0"/>
      <p:bldP spid="12" grpId="2"/>
      <p:bldP spid="12" grpId="3"/>
      <p:bldP spid="12" grpId="4"/>
      <p:bldP spid="13" grpId="0"/>
      <p:bldP spid="13" grpId="2"/>
      <p:bldP spid="13" grpId="3"/>
      <p:bldP spid="13" grpId="4"/>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P spid="20" grpId="0"/>
      <p:bldP spid="20" grpId="1"/>
      <p:bldP spid="21" grpId="0"/>
      <p:bldP spid="21"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554C091E-27CF-432C-A57C-744B75A688EE}"/>
              </a:ext>
            </a:extLst>
          </p:cNvPr>
          <p:cNvPicPr>
            <a:picLocks noChangeAspect="1"/>
          </p:cNvPicPr>
          <p:nvPr/>
        </p:nvPicPr>
        <p:blipFill rotWithShape="1">
          <a:blip r:embed="rId2">
            <a:extLst>
              <a:ext uri="{28A0092B-C50C-407E-A947-70E740481C1C}">
                <a14:useLocalDpi xmlns:a14="http://schemas.microsoft.com/office/drawing/2010/main" val="0"/>
              </a:ext>
            </a:extLst>
          </a:blip>
          <a:srcRect l="14006" t="-1" b="1095"/>
          <a:stretch/>
        </p:blipFill>
        <p:spPr>
          <a:xfrm>
            <a:off x="0" y="-23149"/>
            <a:ext cx="9220199" cy="6881150"/>
          </a:xfrm>
          <a:prstGeom prst="rect">
            <a:avLst/>
          </a:prstGeom>
        </p:spPr>
      </p:pic>
      <p:pic>
        <p:nvPicPr>
          <p:cNvPr id="5" name="Picture 2">
            <a:extLst>
              <a:ext uri="{FF2B5EF4-FFF2-40B4-BE49-F238E27FC236}">
                <a16:creationId xmlns:a16="http://schemas.microsoft.com/office/drawing/2014/main" id="{51356C45-7A2B-4AC7-B587-854A32A47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1450" cy="6858000"/>
          </a:xfrm>
          <a:prstGeom prst="rect">
            <a:avLst/>
          </a:prstGeom>
        </p:spPr>
      </p:pic>
      <p:pic>
        <p:nvPicPr>
          <p:cNvPr id="6" name="Picture 3">
            <a:extLst>
              <a:ext uri="{FF2B5EF4-FFF2-40B4-BE49-F238E27FC236}">
                <a16:creationId xmlns:a16="http://schemas.microsoft.com/office/drawing/2014/main" id="{2225DA18-34A6-4041-B5AA-DA4305A8D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8" y="465999"/>
            <a:ext cx="9148858" cy="6392002"/>
          </a:xfrm>
          <a:prstGeom prst="rect">
            <a:avLst/>
          </a:prstGeom>
        </p:spPr>
      </p:pic>
      <p:pic>
        <p:nvPicPr>
          <p:cNvPr id="7" name="Picture 2">
            <a:extLst>
              <a:ext uri="{FF2B5EF4-FFF2-40B4-BE49-F238E27FC236}">
                <a16:creationId xmlns:a16="http://schemas.microsoft.com/office/drawing/2014/main" id="{4ED51885-9220-40BE-8B02-15F4BADD18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3">
            <a:extLst>
              <a:ext uri="{FF2B5EF4-FFF2-40B4-BE49-F238E27FC236}">
                <a16:creationId xmlns:a16="http://schemas.microsoft.com/office/drawing/2014/main" id="{3B071AB7-C681-477F-82F1-D6F54B31EEA9}"/>
              </a:ext>
            </a:extLst>
          </p:cNvPr>
          <p:cNvPicPr>
            <a:picLocks noChangeAspect="1"/>
          </p:cNvPicPr>
          <p:nvPr/>
        </p:nvPicPr>
        <p:blipFill rotWithShape="1">
          <a:blip r:embed="rId6">
            <a:extLst>
              <a:ext uri="{28A0092B-C50C-407E-A947-70E740481C1C}">
                <a14:useLocalDpi xmlns:a14="http://schemas.microsoft.com/office/drawing/2010/main" val="0"/>
              </a:ext>
            </a:extLst>
          </a:blip>
          <a:srcRect l="10497" r="6244"/>
          <a:stretch/>
        </p:blipFill>
        <p:spPr>
          <a:xfrm>
            <a:off x="0" y="0"/>
            <a:ext cx="9144000" cy="6858000"/>
          </a:xfrm>
          <a:prstGeom prst="rect">
            <a:avLst/>
          </a:prstGeom>
        </p:spPr>
      </p:pic>
      <p:pic>
        <p:nvPicPr>
          <p:cNvPr id="9" name="Picture 3">
            <a:extLst>
              <a:ext uri="{FF2B5EF4-FFF2-40B4-BE49-F238E27FC236}">
                <a16:creationId xmlns:a16="http://schemas.microsoft.com/office/drawing/2014/main" id="{75764DD5-F303-4F9D-B824-5DC02A9393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61450" cy="6858000"/>
          </a:xfrm>
          <a:prstGeom prst="rect">
            <a:avLst/>
          </a:prstGeom>
        </p:spPr>
      </p:pic>
      <p:pic>
        <p:nvPicPr>
          <p:cNvPr id="10" name="Picture 2">
            <a:extLst>
              <a:ext uri="{FF2B5EF4-FFF2-40B4-BE49-F238E27FC236}">
                <a16:creationId xmlns:a16="http://schemas.microsoft.com/office/drawing/2014/main" id="{EA818C70-241A-4B0A-8F1F-EA1570570BF4}"/>
              </a:ext>
            </a:extLst>
          </p:cNvPr>
          <p:cNvPicPr>
            <a:picLocks noChangeAspect="1"/>
          </p:cNvPicPr>
          <p:nvPr/>
        </p:nvPicPr>
        <p:blipFill rotWithShape="1">
          <a:blip r:embed="rId8">
            <a:extLst>
              <a:ext uri="{28A0092B-C50C-407E-A947-70E740481C1C}">
                <a14:useLocalDpi xmlns:a14="http://schemas.microsoft.com/office/drawing/2010/main" val="0"/>
              </a:ext>
            </a:extLst>
          </a:blip>
          <a:srcRect l="5118" r="7163" b="2174"/>
          <a:stretch/>
        </p:blipFill>
        <p:spPr>
          <a:xfrm>
            <a:off x="0" y="0"/>
            <a:ext cx="9144000" cy="6858000"/>
          </a:xfrm>
          <a:prstGeom prst="rect">
            <a:avLst/>
          </a:prstGeom>
        </p:spPr>
      </p:pic>
      <p:pic>
        <p:nvPicPr>
          <p:cNvPr id="11" name="Picture 2">
            <a:extLst>
              <a:ext uri="{FF2B5EF4-FFF2-40B4-BE49-F238E27FC236}">
                <a16:creationId xmlns:a16="http://schemas.microsoft.com/office/drawing/2014/main" id="{FC1CC191-CA07-4677-8E96-F116ECE599C5}"/>
              </a:ext>
            </a:extLst>
          </p:cNvPr>
          <p:cNvPicPr>
            <a:picLocks noChangeAspect="1"/>
          </p:cNvPicPr>
          <p:nvPr/>
        </p:nvPicPr>
        <p:blipFill rotWithShape="1">
          <a:blip r:embed="rId9">
            <a:extLst>
              <a:ext uri="{28A0092B-C50C-407E-A947-70E740481C1C}">
                <a14:useLocalDpi xmlns:a14="http://schemas.microsoft.com/office/drawing/2010/main" val="0"/>
              </a:ext>
            </a:extLst>
          </a:blip>
          <a:srcRect l="5968" r="5183"/>
          <a:stretch/>
        </p:blipFill>
        <p:spPr>
          <a:xfrm>
            <a:off x="0" y="0"/>
            <a:ext cx="9144000" cy="6858000"/>
          </a:xfrm>
          <a:prstGeom prst="rect">
            <a:avLst/>
          </a:prstGeom>
        </p:spPr>
      </p:pic>
      <p:pic>
        <p:nvPicPr>
          <p:cNvPr id="12" name="Picture 3">
            <a:extLst>
              <a:ext uri="{FF2B5EF4-FFF2-40B4-BE49-F238E27FC236}">
                <a16:creationId xmlns:a16="http://schemas.microsoft.com/office/drawing/2014/main" id="{E50327E5-F7D0-4E30-BC1E-6FBB4663DCD2}"/>
              </a:ext>
            </a:extLst>
          </p:cNvPr>
          <p:cNvPicPr>
            <a:picLocks noChangeAspect="1"/>
          </p:cNvPicPr>
          <p:nvPr/>
        </p:nvPicPr>
        <p:blipFill rotWithShape="1">
          <a:blip r:embed="rId10">
            <a:extLst>
              <a:ext uri="{28A0092B-C50C-407E-A947-70E740481C1C}">
                <a14:useLocalDpi xmlns:a14="http://schemas.microsoft.com/office/drawing/2010/main" val="0"/>
              </a:ext>
            </a:extLst>
          </a:blip>
          <a:srcRect l="937" t="2087" r="18339" b="3966"/>
          <a:stretch/>
        </p:blipFill>
        <p:spPr>
          <a:xfrm>
            <a:off x="0" y="0"/>
            <a:ext cx="9144000" cy="6858000"/>
          </a:xfrm>
          <a:prstGeom prst="rect">
            <a:avLst/>
          </a:prstGeom>
        </p:spPr>
      </p:pic>
      <p:pic>
        <p:nvPicPr>
          <p:cNvPr id="13" name="Picture 2">
            <a:extLst>
              <a:ext uri="{FF2B5EF4-FFF2-40B4-BE49-F238E27FC236}">
                <a16:creationId xmlns:a16="http://schemas.microsoft.com/office/drawing/2014/main" id="{66D2A633-2117-4930-9EF2-75238967C122}"/>
              </a:ext>
            </a:extLst>
          </p:cNvPr>
          <p:cNvPicPr>
            <a:picLocks noChangeAspect="1"/>
          </p:cNvPicPr>
          <p:nvPr/>
        </p:nvPicPr>
        <p:blipFill rotWithShape="1">
          <a:blip r:embed="rId11">
            <a:extLst>
              <a:ext uri="{28A0092B-C50C-407E-A947-70E740481C1C}">
                <a14:useLocalDpi xmlns:a14="http://schemas.microsoft.com/office/drawing/2010/main" val="0"/>
              </a:ext>
            </a:extLst>
          </a:blip>
          <a:srcRect b="13164"/>
          <a:stretch/>
        </p:blipFill>
        <p:spPr>
          <a:xfrm>
            <a:off x="0" y="0"/>
            <a:ext cx="9144000" cy="6858000"/>
          </a:xfrm>
          <a:prstGeom prst="rect">
            <a:avLst/>
          </a:prstGeom>
        </p:spPr>
      </p:pic>
      <p:pic>
        <p:nvPicPr>
          <p:cNvPr id="14" name="Picture 3">
            <a:extLst>
              <a:ext uri="{FF2B5EF4-FFF2-40B4-BE49-F238E27FC236}">
                <a16:creationId xmlns:a16="http://schemas.microsoft.com/office/drawing/2014/main" id="{D1328D7C-11F7-416B-8F76-6757D65C0638}"/>
              </a:ext>
            </a:extLst>
          </p:cNvPr>
          <p:cNvPicPr>
            <a:picLocks noChangeAspect="1"/>
          </p:cNvPicPr>
          <p:nvPr/>
        </p:nvPicPr>
        <p:blipFill rotWithShape="1">
          <a:blip r:embed="rId12">
            <a:extLst>
              <a:ext uri="{28A0092B-C50C-407E-A947-70E740481C1C}">
                <a14:useLocalDpi xmlns:a14="http://schemas.microsoft.com/office/drawing/2010/main" val="0"/>
              </a:ext>
            </a:extLst>
          </a:blip>
          <a:srcRect b="1099"/>
          <a:stretch/>
        </p:blipFill>
        <p:spPr>
          <a:xfrm>
            <a:off x="0" y="0"/>
            <a:ext cx="9144000" cy="6858000"/>
          </a:xfrm>
          <a:prstGeom prst="rect">
            <a:avLst/>
          </a:prstGeom>
        </p:spPr>
      </p:pic>
      <p:pic>
        <p:nvPicPr>
          <p:cNvPr id="15" name="Picture 2">
            <a:extLst>
              <a:ext uri="{FF2B5EF4-FFF2-40B4-BE49-F238E27FC236}">
                <a16:creationId xmlns:a16="http://schemas.microsoft.com/office/drawing/2014/main" id="{CF6115F9-56B6-427A-B7D0-E0CC22737914}"/>
              </a:ext>
            </a:extLst>
          </p:cNvPr>
          <p:cNvPicPr>
            <a:picLocks noChangeAspect="1"/>
          </p:cNvPicPr>
          <p:nvPr/>
        </p:nvPicPr>
        <p:blipFill rotWithShape="1">
          <a:blip r:embed="rId13">
            <a:extLst>
              <a:ext uri="{28A0092B-C50C-407E-A947-70E740481C1C}">
                <a14:useLocalDpi xmlns:a14="http://schemas.microsoft.com/office/drawing/2010/main" val="0"/>
              </a:ext>
            </a:extLst>
          </a:blip>
          <a:srcRect r="25700"/>
          <a:stretch/>
        </p:blipFill>
        <p:spPr>
          <a:xfrm>
            <a:off x="-1" y="-76199"/>
            <a:ext cx="9144001" cy="7010400"/>
          </a:xfrm>
          <a:prstGeom prst="rect">
            <a:avLst/>
          </a:prstGeom>
        </p:spPr>
      </p:pic>
      <p:pic>
        <p:nvPicPr>
          <p:cNvPr id="16" name="Picture 2">
            <a:extLst>
              <a:ext uri="{FF2B5EF4-FFF2-40B4-BE49-F238E27FC236}">
                <a16:creationId xmlns:a16="http://schemas.microsoft.com/office/drawing/2014/main" id="{8ADC0B31-C69E-4050-B891-E2C3047EE35E}"/>
              </a:ext>
            </a:extLst>
          </p:cNvPr>
          <p:cNvPicPr>
            <a:picLocks noChangeAspect="1"/>
          </p:cNvPicPr>
          <p:nvPr/>
        </p:nvPicPr>
        <p:blipFill rotWithShape="1">
          <a:blip r:embed="rId14">
            <a:extLst>
              <a:ext uri="{28A0092B-C50C-407E-A947-70E740481C1C}">
                <a14:useLocalDpi xmlns:a14="http://schemas.microsoft.com/office/drawing/2010/main" val="0"/>
              </a:ext>
            </a:extLst>
          </a:blip>
          <a:srcRect r="11529"/>
          <a:stretch/>
        </p:blipFill>
        <p:spPr>
          <a:xfrm>
            <a:off x="0" y="0"/>
            <a:ext cx="9144000" cy="6858000"/>
          </a:xfrm>
          <a:prstGeom prst="rect">
            <a:avLst/>
          </a:prstGeom>
        </p:spPr>
      </p:pic>
      <p:pic>
        <p:nvPicPr>
          <p:cNvPr id="17" name="Picture 10">
            <a:extLst>
              <a:ext uri="{FF2B5EF4-FFF2-40B4-BE49-F238E27FC236}">
                <a16:creationId xmlns:a16="http://schemas.microsoft.com/office/drawing/2014/main" id="{64AB9826-9B4C-4A03-A86F-CFCC533D54B5}"/>
              </a:ext>
            </a:extLst>
          </p:cNvPr>
          <p:cNvPicPr>
            <a:picLocks noChangeAspect="1"/>
          </p:cNvPicPr>
          <p:nvPr/>
        </p:nvPicPr>
        <p:blipFill rotWithShape="1">
          <a:blip r:embed="rId15">
            <a:extLst>
              <a:ext uri="{28A0092B-C50C-407E-A947-70E740481C1C}">
                <a14:useLocalDpi xmlns:a14="http://schemas.microsoft.com/office/drawing/2010/main" val="0"/>
              </a:ext>
            </a:extLst>
          </a:blip>
          <a:srcRect t="1213" r="11765"/>
          <a:stretch/>
        </p:blipFill>
        <p:spPr>
          <a:xfrm>
            <a:off x="0" y="0"/>
            <a:ext cx="9144000" cy="6858000"/>
          </a:xfrm>
          <a:prstGeom prst="rect">
            <a:avLst/>
          </a:prstGeom>
        </p:spPr>
      </p:pic>
      <p:pic>
        <p:nvPicPr>
          <p:cNvPr id="18" name="Picture 3">
            <a:extLst>
              <a:ext uri="{FF2B5EF4-FFF2-40B4-BE49-F238E27FC236}">
                <a16:creationId xmlns:a16="http://schemas.microsoft.com/office/drawing/2014/main" id="{8419FD28-DE1A-4A85-87D2-A5A505DD7968}"/>
              </a:ext>
            </a:extLst>
          </p:cNvPr>
          <p:cNvPicPr>
            <a:picLocks noChangeAspect="1"/>
          </p:cNvPicPr>
          <p:nvPr/>
        </p:nvPicPr>
        <p:blipFill rotWithShape="1">
          <a:blip r:embed="rId16">
            <a:extLst>
              <a:ext uri="{28A0092B-C50C-407E-A947-70E740481C1C}">
                <a14:useLocalDpi xmlns:a14="http://schemas.microsoft.com/office/drawing/2010/main" val="0"/>
              </a:ext>
            </a:extLst>
          </a:blip>
          <a:srcRect l="9028" r="7638"/>
          <a:stretch/>
        </p:blipFill>
        <p:spPr>
          <a:xfrm>
            <a:off x="0" y="0"/>
            <a:ext cx="9144000" cy="6858000"/>
          </a:xfrm>
          <a:prstGeom prst="rect">
            <a:avLst/>
          </a:prstGeom>
        </p:spPr>
      </p:pic>
      <p:pic>
        <p:nvPicPr>
          <p:cNvPr id="19" name="Picture 2">
            <a:extLst>
              <a:ext uri="{FF2B5EF4-FFF2-40B4-BE49-F238E27FC236}">
                <a16:creationId xmlns:a16="http://schemas.microsoft.com/office/drawing/2014/main" id="{B3A5EA5D-1034-4AA0-AA5C-142664D9E9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2">
            <a:extLst>
              <a:ext uri="{FF2B5EF4-FFF2-40B4-BE49-F238E27FC236}">
                <a16:creationId xmlns:a16="http://schemas.microsoft.com/office/drawing/2014/main" id="{93188EF0-B278-4FB2-90B6-1B4351D69E9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5600"/>
          <a:stretch/>
        </p:blipFill>
        <p:spPr>
          <a:xfrm>
            <a:off x="0" y="0"/>
            <a:ext cx="9144000" cy="6858000"/>
          </a:xfrm>
          <a:prstGeom prst="rect">
            <a:avLst/>
          </a:prstGeom>
        </p:spPr>
      </p:pic>
      <p:pic>
        <p:nvPicPr>
          <p:cNvPr id="21" name="Picture 2">
            <a:extLst>
              <a:ext uri="{FF2B5EF4-FFF2-40B4-BE49-F238E27FC236}">
                <a16:creationId xmlns:a16="http://schemas.microsoft.com/office/drawing/2014/main" id="{6257A283-4611-471B-94BB-B82D5D7DDE3C}"/>
              </a:ext>
            </a:extLst>
          </p:cNvPr>
          <p:cNvPicPr>
            <a:picLocks noChangeAspect="1"/>
          </p:cNvPicPr>
          <p:nvPr/>
        </p:nvPicPr>
        <p:blipFill rotWithShape="1">
          <a:blip r:embed="rId19">
            <a:extLst>
              <a:ext uri="{28A0092B-C50C-407E-A947-70E740481C1C}">
                <a14:useLocalDpi xmlns:a14="http://schemas.microsoft.com/office/drawing/2010/main" val="0"/>
              </a:ext>
            </a:extLst>
          </a:blip>
          <a:srcRect b="10852"/>
          <a:stretch/>
        </p:blipFill>
        <p:spPr>
          <a:xfrm>
            <a:off x="0" y="-27972"/>
            <a:ext cx="9144000" cy="6885972"/>
          </a:xfrm>
          <a:prstGeom prst="rect">
            <a:avLst/>
          </a:prstGeom>
        </p:spPr>
      </p:pic>
      <p:pic>
        <p:nvPicPr>
          <p:cNvPr id="22" name="Picture 3">
            <a:extLst>
              <a:ext uri="{FF2B5EF4-FFF2-40B4-BE49-F238E27FC236}">
                <a16:creationId xmlns:a16="http://schemas.microsoft.com/office/drawing/2014/main" id="{A1A285F9-6C23-46F1-9CA9-49CEC1CD8D6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1"/>
            <a:ext cx="9143999" cy="6858001"/>
          </a:xfrm>
          <a:prstGeom prst="rect">
            <a:avLst/>
          </a:prstGeom>
        </p:spPr>
      </p:pic>
      <p:pic>
        <p:nvPicPr>
          <p:cNvPr id="23" name="Picture 2">
            <a:extLst>
              <a:ext uri="{FF2B5EF4-FFF2-40B4-BE49-F238E27FC236}">
                <a16:creationId xmlns:a16="http://schemas.microsoft.com/office/drawing/2014/main" id="{AD956CF3-BA52-48E7-B700-70D27B8CD2B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4" name="Picture 2">
            <a:extLst>
              <a:ext uri="{FF2B5EF4-FFF2-40B4-BE49-F238E27FC236}">
                <a16:creationId xmlns:a16="http://schemas.microsoft.com/office/drawing/2014/main" id="{CC449CCE-3071-4D64-BB4F-2A73C5FAA4FD}"/>
              </a:ext>
            </a:extLst>
          </p:cNvPr>
          <p:cNvPicPr>
            <a:picLocks noChangeAspect="1"/>
          </p:cNvPicPr>
          <p:nvPr/>
        </p:nvPicPr>
        <p:blipFill rotWithShape="1">
          <a:blip r:embed="rId22">
            <a:extLst>
              <a:ext uri="{28A0092B-C50C-407E-A947-70E740481C1C}">
                <a14:useLocalDpi xmlns:a14="http://schemas.microsoft.com/office/drawing/2010/main" val="0"/>
              </a:ext>
            </a:extLst>
          </a:blip>
          <a:srcRect l="7692" b="4374"/>
          <a:stretch/>
        </p:blipFill>
        <p:spPr>
          <a:xfrm>
            <a:off x="0" y="0"/>
            <a:ext cx="9144000" cy="6858000"/>
          </a:xfrm>
          <a:prstGeom prst="rect">
            <a:avLst/>
          </a:prstGeom>
        </p:spPr>
      </p:pic>
      <p:pic>
        <p:nvPicPr>
          <p:cNvPr id="25" name="Picture 2">
            <a:extLst>
              <a:ext uri="{FF2B5EF4-FFF2-40B4-BE49-F238E27FC236}">
                <a16:creationId xmlns:a16="http://schemas.microsoft.com/office/drawing/2014/main" id="{F01CF32B-EF9A-42A7-8A58-08FBBA8484D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7" name="Picture 1">
            <a:extLst>
              <a:ext uri="{FF2B5EF4-FFF2-40B4-BE49-F238E27FC236}">
                <a16:creationId xmlns:a16="http://schemas.microsoft.com/office/drawing/2014/main" id="{740458AC-CBD7-48B7-ACD7-1E27C978ACD1}"/>
              </a:ext>
            </a:extLst>
          </p:cNvPr>
          <p:cNvPicPr>
            <a:picLocks noChangeAspect="1"/>
          </p:cNvPicPr>
          <p:nvPr/>
        </p:nvPicPr>
        <p:blipFill rotWithShape="1">
          <a:blip r:embed="rId24">
            <a:extLst>
              <a:ext uri="{28A0092B-C50C-407E-A947-70E740481C1C}">
                <a14:useLocalDpi xmlns:a14="http://schemas.microsoft.com/office/drawing/2010/main" val="0"/>
              </a:ext>
            </a:extLst>
          </a:blip>
          <a:srcRect l="5920" r="5279"/>
          <a:stretch/>
        </p:blipFill>
        <p:spPr>
          <a:xfrm>
            <a:off x="-1" y="0"/>
            <a:ext cx="9144001" cy="6858000"/>
          </a:xfrm>
          <a:prstGeom prst="rect">
            <a:avLst/>
          </a:prstGeom>
        </p:spPr>
      </p:pic>
      <p:pic>
        <p:nvPicPr>
          <p:cNvPr id="26" name="Picture 2">
            <a:extLst>
              <a:ext uri="{FF2B5EF4-FFF2-40B4-BE49-F238E27FC236}">
                <a16:creationId xmlns:a16="http://schemas.microsoft.com/office/drawing/2014/main" id="{755C5569-96F3-4BE2-82A5-1BC0E0EE4866}"/>
              </a:ext>
            </a:extLst>
          </p:cNvPr>
          <p:cNvPicPr>
            <a:picLocks noChangeAspect="1"/>
          </p:cNvPicPr>
          <p:nvPr/>
        </p:nvPicPr>
        <p:blipFill rotWithShape="1">
          <a:blip r:embed="rId25">
            <a:extLst>
              <a:ext uri="{28A0092B-C50C-407E-A947-70E740481C1C}">
                <a14:useLocalDpi xmlns:a14="http://schemas.microsoft.com/office/drawing/2010/main" val="0"/>
              </a:ext>
            </a:extLst>
          </a:blip>
          <a:srcRect b="6250"/>
          <a:stretch/>
        </p:blipFill>
        <p:spPr>
          <a:xfrm>
            <a:off x="0" y="0"/>
            <a:ext cx="9144000" cy="6858000"/>
          </a:xfrm>
          <a:prstGeom prst="rect">
            <a:avLst/>
          </a:prstGeom>
        </p:spPr>
      </p:pic>
      <p:sp>
        <p:nvSpPr>
          <p:cNvPr id="28" name="16-Point Star 3">
            <a:extLst>
              <a:ext uri="{FF2B5EF4-FFF2-40B4-BE49-F238E27FC236}">
                <a16:creationId xmlns:a16="http://schemas.microsoft.com/office/drawing/2014/main" id="{BED49418-D4F2-41A0-A8F8-8031BCD5524E}"/>
              </a:ext>
            </a:extLst>
          </p:cNvPr>
          <p:cNvSpPr/>
          <p:nvPr/>
        </p:nvSpPr>
        <p:spPr>
          <a:xfrm>
            <a:off x="2629780" y="1691521"/>
            <a:ext cx="3482788" cy="32385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4-Point Star 4">
            <a:extLst>
              <a:ext uri="{FF2B5EF4-FFF2-40B4-BE49-F238E27FC236}">
                <a16:creationId xmlns:a16="http://schemas.microsoft.com/office/drawing/2014/main" id="{5D412E4C-CBD6-4BC1-AD5B-427FD015FB30}"/>
              </a:ext>
            </a:extLst>
          </p:cNvPr>
          <p:cNvSpPr/>
          <p:nvPr/>
        </p:nvSpPr>
        <p:spPr>
          <a:xfrm>
            <a:off x="2649071" y="1559859"/>
            <a:ext cx="3482788" cy="34290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itle 1">
            <a:extLst>
              <a:ext uri="{FF2B5EF4-FFF2-40B4-BE49-F238E27FC236}">
                <a16:creationId xmlns:a16="http://schemas.microsoft.com/office/drawing/2014/main" id="{F53BD3C0-7087-4AFE-AF00-6BB2910402A9}"/>
              </a:ext>
            </a:extLst>
          </p:cNvPr>
          <p:cNvSpPr txBox="1">
            <a:spLocks/>
          </p:cNvSpPr>
          <p:nvPr/>
        </p:nvSpPr>
        <p:spPr>
          <a:xfrm>
            <a:off x="2706444" y="4425877"/>
            <a:ext cx="3672840" cy="243212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101600">
                    <a:schemeClr val="tx1"/>
                  </a:glow>
                </a:effectLst>
              </a:rPr>
              <a:t>holy</a:t>
            </a:r>
          </a:p>
          <a:p>
            <a:r>
              <a:rPr lang="en-US" b="1" dirty="0">
                <a:solidFill>
                  <a:schemeClr val="bg1"/>
                </a:solidFill>
                <a:effectLst>
                  <a:glow rad="101600">
                    <a:schemeClr val="tx1"/>
                  </a:glow>
                </a:effectLst>
              </a:rPr>
              <a:t>acceptable</a:t>
            </a:r>
          </a:p>
          <a:p>
            <a:r>
              <a:rPr lang="en-US" b="1" dirty="0">
                <a:solidFill>
                  <a:schemeClr val="bg1"/>
                </a:solidFill>
                <a:effectLst>
                  <a:glow rad="101600">
                    <a:schemeClr val="tx1"/>
                  </a:glow>
                </a:effectLst>
              </a:rPr>
              <a:t>living sacrifice</a:t>
            </a:r>
          </a:p>
        </p:txBody>
      </p:sp>
      <p:sp>
        <p:nvSpPr>
          <p:cNvPr id="31" name="Title 1">
            <a:extLst>
              <a:ext uri="{FF2B5EF4-FFF2-40B4-BE49-F238E27FC236}">
                <a16:creationId xmlns:a16="http://schemas.microsoft.com/office/drawing/2014/main" id="{9BB738BB-1725-45DF-B671-EC0C3B5263C5}"/>
              </a:ext>
            </a:extLst>
          </p:cNvPr>
          <p:cNvSpPr txBox="1">
            <a:spLocks/>
          </p:cNvSpPr>
          <p:nvPr/>
        </p:nvSpPr>
        <p:spPr>
          <a:xfrm>
            <a:off x="6167437" y="2633665"/>
            <a:ext cx="1965679" cy="8470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spc="50" dirty="0">
                <a:ln w="11430">
                  <a:no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50000" t="50000" r="50000" b="50000"/>
                  </a:path>
                  <a:tileRect/>
                </a:gradFill>
                <a:effectLst>
                  <a:glow rad="50800">
                    <a:schemeClr val="tx1"/>
                  </a:glow>
                </a:effectLst>
                <a:latin typeface="Calibri" panose="020F0502020204030204" pitchFamily="34" charset="0"/>
              </a:rPr>
              <a:t>living</a:t>
            </a:r>
          </a:p>
        </p:txBody>
      </p:sp>
      <p:sp>
        <p:nvSpPr>
          <p:cNvPr id="32" name="Title 1">
            <a:extLst>
              <a:ext uri="{FF2B5EF4-FFF2-40B4-BE49-F238E27FC236}">
                <a16:creationId xmlns:a16="http://schemas.microsoft.com/office/drawing/2014/main" id="{501EC8EB-2F5B-4308-AFD7-A2A5A1AFBB35}"/>
              </a:ext>
            </a:extLst>
          </p:cNvPr>
          <p:cNvSpPr txBox="1">
            <a:spLocks/>
          </p:cNvSpPr>
          <p:nvPr/>
        </p:nvSpPr>
        <p:spPr>
          <a:xfrm>
            <a:off x="154781" y="3257550"/>
            <a:ext cx="2973729" cy="9533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50" b="1" spc="50" dirty="0">
                <a:ln w="11430">
                  <a:noFill/>
                </a:ln>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50000" t="50000" r="50000" b="50000"/>
                  </a:path>
                  <a:tileRect/>
                </a:gradFill>
                <a:effectLst>
                  <a:glow rad="50800">
                    <a:schemeClr val="tx1"/>
                  </a:glow>
                </a:effectLst>
                <a:latin typeface="Calibri" panose="020F0502020204030204" pitchFamily="34" charset="0"/>
              </a:rPr>
              <a:t>sacrifice</a:t>
            </a:r>
          </a:p>
        </p:txBody>
      </p:sp>
      <p:sp>
        <p:nvSpPr>
          <p:cNvPr id="33" name="Title 1">
            <a:extLst>
              <a:ext uri="{FF2B5EF4-FFF2-40B4-BE49-F238E27FC236}">
                <a16:creationId xmlns:a16="http://schemas.microsoft.com/office/drawing/2014/main" id="{C9AE42E4-8A38-44FF-A796-954E2F4E5DA2}"/>
              </a:ext>
            </a:extLst>
          </p:cNvPr>
          <p:cNvSpPr>
            <a:spLocks noGrp="1"/>
          </p:cNvSpPr>
          <p:nvPr>
            <p:ph type="title"/>
          </p:nvPr>
        </p:nvSpPr>
        <p:spPr>
          <a:xfrm>
            <a:off x="381000" y="1143000"/>
            <a:ext cx="8382000" cy="4267200"/>
          </a:xfrm>
        </p:spPr>
        <p:txBody>
          <a:bodyPr>
            <a:normAutofit/>
          </a:bodyPr>
          <a:lstStyle/>
          <a:p>
            <a:r>
              <a:rPr lang="en-US" b="1" dirty="0">
                <a:solidFill>
                  <a:schemeClr val="bg1"/>
                </a:solidFill>
                <a:effectLst>
                  <a:glow rad="101600">
                    <a:schemeClr val="tx1"/>
                  </a:glow>
                </a:effectLst>
              </a:rPr>
              <a:t>I beseech you therefore, brethren, by the mercies of God, that you present your bodies a living sacrifice, holy, acceptable to God, which is your reasonable service.</a:t>
            </a:r>
            <a:r>
              <a:rPr lang="en-US" b="1" i="1" dirty="0">
                <a:solidFill>
                  <a:schemeClr val="bg1"/>
                </a:solidFill>
                <a:effectLst>
                  <a:glow rad="101600">
                    <a:schemeClr val="tx1"/>
                  </a:glow>
                </a:effectLst>
              </a:rPr>
              <a:t>   </a:t>
            </a:r>
            <a:r>
              <a:rPr lang="en-US" sz="3200" b="1" i="1" dirty="0">
                <a:solidFill>
                  <a:schemeClr val="bg1"/>
                </a:solidFill>
                <a:effectLst>
                  <a:glow rad="101600">
                    <a:schemeClr val="tx1"/>
                  </a:glow>
                </a:effectLst>
              </a:rPr>
              <a:t>— Romans 12:1</a:t>
            </a:r>
            <a:r>
              <a:rPr lang="en-US" sz="3200" b="1" dirty="0">
                <a:solidFill>
                  <a:schemeClr val="bg1"/>
                </a:solidFill>
                <a:effectLst>
                  <a:glow rad="101600">
                    <a:schemeClr val="tx1"/>
                  </a:glow>
                </a:effectLst>
              </a:rPr>
              <a:t> </a:t>
            </a:r>
          </a:p>
        </p:txBody>
      </p:sp>
      <p:sp>
        <p:nvSpPr>
          <p:cNvPr id="34" name="Title 1">
            <a:extLst>
              <a:ext uri="{FF2B5EF4-FFF2-40B4-BE49-F238E27FC236}">
                <a16:creationId xmlns:a16="http://schemas.microsoft.com/office/drawing/2014/main" id="{200A709D-9871-4AF7-A165-745C659E6AE8}"/>
              </a:ext>
            </a:extLst>
          </p:cNvPr>
          <p:cNvSpPr txBox="1">
            <a:spLocks/>
          </p:cNvSpPr>
          <p:nvPr/>
        </p:nvSpPr>
        <p:spPr>
          <a:xfrm>
            <a:off x="5943600" y="2514600"/>
            <a:ext cx="22098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0000"/>
                </a:solidFill>
                <a:effectLst/>
              </a:rPr>
              <a:t> </a:t>
            </a:r>
            <a:r>
              <a:rPr lang="en-US" sz="4900" b="1" dirty="0">
                <a:solidFill>
                  <a:srgbClr val="FF0000"/>
                </a:solidFill>
                <a:effectLst/>
              </a:rPr>
              <a:t> </a:t>
            </a:r>
            <a:r>
              <a:rPr lang="en-US" b="1" dirty="0">
                <a:solidFill>
                  <a:schemeClr val="bg1"/>
                </a:solidFill>
                <a:effectLst>
                  <a:glow rad="63500">
                    <a:schemeClr val="tx1"/>
                  </a:glow>
                </a:effectLst>
              </a:rPr>
              <a:t>living</a:t>
            </a:r>
          </a:p>
        </p:txBody>
      </p:sp>
      <p:sp>
        <p:nvSpPr>
          <p:cNvPr id="35" name="Title 1">
            <a:extLst>
              <a:ext uri="{FF2B5EF4-FFF2-40B4-BE49-F238E27FC236}">
                <a16:creationId xmlns:a16="http://schemas.microsoft.com/office/drawing/2014/main" id="{C0672B49-CA13-43B9-B77F-CA7B94669209}"/>
              </a:ext>
            </a:extLst>
          </p:cNvPr>
          <p:cNvSpPr txBox="1">
            <a:spLocks/>
          </p:cNvSpPr>
          <p:nvPr/>
        </p:nvSpPr>
        <p:spPr>
          <a:xfrm>
            <a:off x="2171700" y="3186896"/>
            <a:ext cx="2171700" cy="1004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FF0000"/>
                </a:solidFill>
                <a:effectLst>
                  <a:glow rad="88900">
                    <a:schemeClr val="tx1"/>
                  </a:glow>
                </a:effectLst>
              </a:rPr>
              <a:t> </a:t>
            </a:r>
            <a:r>
              <a:rPr lang="en-US" sz="4700" b="1" dirty="0">
                <a:solidFill>
                  <a:srgbClr val="FF0000"/>
                </a:solidFill>
                <a:effectLst>
                  <a:glow rad="88900">
                    <a:schemeClr val="tx1"/>
                  </a:glow>
                </a:effectLst>
              </a:rPr>
              <a:t> </a:t>
            </a:r>
            <a:r>
              <a:rPr lang="en-US" b="1" dirty="0">
                <a:solidFill>
                  <a:schemeClr val="bg1"/>
                </a:solidFill>
                <a:effectLst>
                  <a:glow rad="88900">
                    <a:schemeClr val="tx1"/>
                  </a:glow>
                </a:effectLst>
              </a:rPr>
              <a:t>holy</a:t>
            </a:r>
          </a:p>
        </p:txBody>
      </p:sp>
      <p:sp>
        <p:nvSpPr>
          <p:cNvPr id="36" name="Title 1">
            <a:extLst>
              <a:ext uri="{FF2B5EF4-FFF2-40B4-BE49-F238E27FC236}">
                <a16:creationId xmlns:a16="http://schemas.microsoft.com/office/drawing/2014/main" id="{910F9D34-F211-401E-AE53-EBC9C79F163C}"/>
              </a:ext>
            </a:extLst>
          </p:cNvPr>
          <p:cNvSpPr txBox="1">
            <a:spLocks/>
          </p:cNvSpPr>
          <p:nvPr/>
        </p:nvSpPr>
        <p:spPr>
          <a:xfrm>
            <a:off x="3200400" y="3162300"/>
            <a:ext cx="4038600" cy="10287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0000"/>
                </a:solidFill>
                <a:effectLst>
                  <a:glow rad="88900">
                    <a:schemeClr val="tx1"/>
                  </a:glow>
                </a:effectLst>
              </a:rPr>
              <a:t> </a:t>
            </a:r>
            <a:r>
              <a:rPr lang="en-US" sz="5000" b="1" dirty="0">
                <a:solidFill>
                  <a:srgbClr val="FF0000"/>
                </a:solidFill>
                <a:effectLst>
                  <a:glow rad="88900">
                    <a:schemeClr val="tx1"/>
                  </a:glow>
                </a:effectLst>
              </a:rPr>
              <a:t> </a:t>
            </a:r>
            <a:r>
              <a:rPr lang="en-US" b="1" dirty="0">
                <a:solidFill>
                  <a:schemeClr val="bg1"/>
                </a:solidFill>
                <a:effectLst>
                  <a:glow rad="88900">
                    <a:schemeClr val="tx1"/>
                  </a:glow>
                </a:effectLst>
              </a:rPr>
              <a:t>acceptable</a:t>
            </a:r>
          </a:p>
        </p:txBody>
      </p:sp>
      <p:sp>
        <p:nvSpPr>
          <p:cNvPr id="37" name="Title 1">
            <a:extLst>
              <a:ext uri="{FF2B5EF4-FFF2-40B4-BE49-F238E27FC236}">
                <a16:creationId xmlns:a16="http://schemas.microsoft.com/office/drawing/2014/main" id="{DC8C8A19-74E3-481B-B837-D907B9C34BA3}"/>
              </a:ext>
            </a:extLst>
          </p:cNvPr>
          <p:cNvSpPr txBox="1">
            <a:spLocks/>
          </p:cNvSpPr>
          <p:nvPr/>
        </p:nvSpPr>
        <p:spPr>
          <a:xfrm>
            <a:off x="5867400" y="2514600"/>
            <a:ext cx="2362200" cy="10287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solidFill>
                  <a:schemeClr val="bg1"/>
                </a:solidFill>
                <a:effectLst>
                  <a:glow rad="88900">
                    <a:schemeClr val="tx1"/>
                  </a:glow>
                </a:effectLst>
              </a:rPr>
              <a:t> </a:t>
            </a:r>
            <a:r>
              <a:rPr lang="en-US" b="1" dirty="0">
                <a:solidFill>
                  <a:schemeClr val="bg1"/>
                </a:solidFill>
                <a:effectLst>
                  <a:glow rad="88900">
                    <a:schemeClr val="tx1"/>
                  </a:glow>
                </a:effectLst>
              </a:rPr>
              <a:t> living</a:t>
            </a:r>
          </a:p>
        </p:txBody>
      </p:sp>
      <p:sp>
        <p:nvSpPr>
          <p:cNvPr id="38" name="Title 1">
            <a:extLst>
              <a:ext uri="{FF2B5EF4-FFF2-40B4-BE49-F238E27FC236}">
                <a16:creationId xmlns:a16="http://schemas.microsoft.com/office/drawing/2014/main" id="{35DB0FF8-059F-4746-BD40-81ABE8FB7259}"/>
              </a:ext>
            </a:extLst>
          </p:cNvPr>
          <p:cNvSpPr txBox="1">
            <a:spLocks/>
          </p:cNvSpPr>
          <p:nvPr/>
        </p:nvSpPr>
        <p:spPr>
          <a:xfrm>
            <a:off x="76200" y="3200400"/>
            <a:ext cx="28956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FF0000"/>
                </a:solidFill>
                <a:effectLst>
                  <a:glow rad="88900">
                    <a:schemeClr val="tx1"/>
                  </a:glow>
                </a:effectLst>
              </a:rPr>
              <a:t> </a:t>
            </a:r>
            <a:r>
              <a:rPr lang="en-US" sz="4600" b="1" dirty="0">
                <a:solidFill>
                  <a:srgbClr val="FF0000"/>
                </a:solidFill>
                <a:effectLst>
                  <a:glow rad="88900">
                    <a:schemeClr val="tx1"/>
                  </a:glow>
                </a:effectLst>
              </a:rPr>
              <a:t> </a:t>
            </a:r>
            <a:r>
              <a:rPr lang="en-US" b="1" dirty="0">
                <a:solidFill>
                  <a:schemeClr val="bg1"/>
                </a:solidFill>
                <a:effectLst>
                  <a:glow rad="88900">
                    <a:schemeClr val="tx1"/>
                  </a:glow>
                </a:effectLst>
              </a:rPr>
              <a:t>sacrifice</a:t>
            </a:r>
          </a:p>
        </p:txBody>
      </p:sp>
      <p:pic>
        <p:nvPicPr>
          <p:cNvPr id="39" name="Picture 17">
            <a:extLst>
              <a:ext uri="{FF2B5EF4-FFF2-40B4-BE49-F238E27FC236}">
                <a16:creationId xmlns:a16="http://schemas.microsoft.com/office/drawing/2014/main" id="{BA02434B-6BCE-4E92-821A-DF2553AA3E0D}"/>
              </a:ext>
            </a:extLst>
          </p:cNvPr>
          <p:cNvPicPr>
            <a:picLocks/>
          </p:cNvPicPr>
          <p:nvPr/>
        </p:nvPicPr>
        <p:blipFill>
          <a:blip r:embed="rId2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0" name="Rounded Rectangle 44">
            <a:extLst>
              <a:ext uri="{FF2B5EF4-FFF2-40B4-BE49-F238E27FC236}">
                <a16:creationId xmlns:a16="http://schemas.microsoft.com/office/drawing/2014/main" id="{EB2BD3F2-C509-42D5-8EF7-4C552E578F54}"/>
              </a:ext>
            </a:extLst>
          </p:cNvPr>
          <p:cNvSpPr/>
          <p:nvPr/>
        </p:nvSpPr>
        <p:spPr>
          <a:xfrm>
            <a:off x="6441281" y="2686929"/>
            <a:ext cx="1471613" cy="745588"/>
          </a:xfrm>
          <a:prstGeom prst="roundRect">
            <a:avLst/>
          </a:prstGeom>
          <a:blipFill>
            <a:blip r:embed="rId27"/>
            <a:stretch>
              <a:fillRect/>
            </a:stretch>
          </a:blipFill>
          <a:ln w="25400" cap="flat" cmpd="sng" algn="ctr">
            <a:noFill/>
            <a:prstDash val="solid"/>
          </a:ln>
          <a:effectLst>
            <a:softEdge rad="111838"/>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5">
            <a:extLst>
              <a:ext uri="{FF2B5EF4-FFF2-40B4-BE49-F238E27FC236}">
                <a16:creationId xmlns:a16="http://schemas.microsoft.com/office/drawing/2014/main" id="{E7AE9B63-465E-4A4F-B566-3F3C74F2320D}"/>
              </a:ext>
            </a:extLst>
          </p:cNvPr>
          <p:cNvSpPr/>
          <p:nvPr/>
        </p:nvSpPr>
        <p:spPr>
          <a:xfrm>
            <a:off x="548640" y="3405188"/>
            <a:ext cx="2130013" cy="702467"/>
          </a:xfrm>
          <a:prstGeom prst="roundRect">
            <a:avLst/>
          </a:prstGeom>
          <a:blipFill>
            <a:blip r:embed="rId28"/>
            <a:stretch>
              <a:fillRect/>
            </a:stretch>
          </a:blipFill>
          <a:ln w="25400" cap="flat" cmpd="sng" algn="ctr">
            <a:noFill/>
            <a:prstDash val="solid"/>
          </a:ln>
          <a:effectLst>
            <a:softEdge rad="10537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99072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770" decel="100000"/>
                                        <p:tgtEl>
                                          <p:spTgt spid="33"/>
                                        </p:tgtEl>
                                      </p:cBhvr>
                                    </p:animEffect>
                                    <p:animScale>
                                      <p:cBhvr>
                                        <p:cTn id="8" dur="770" decel="100000"/>
                                        <p:tgtEl>
                                          <p:spTgt spid="33"/>
                                        </p:tgtEl>
                                      </p:cBhvr>
                                      <p:from x="10000" y="10000"/>
                                      <p:to x="200000" y="450000"/>
                                    </p:animScale>
                                    <p:animScale>
                                      <p:cBhvr>
                                        <p:cTn id="9" dur="1230" accel="100000" fill="hold">
                                          <p:stCondLst>
                                            <p:cond delay="770"/>
                                          </p:stCondLst>
                                        </p:cTn>
                                        <p:tgtEl>
                                          <p:spTgt spid="33"/>
                                        </p:tgtEl>
                                      </p:cBhvr>
                                      <p:from x="200000" y="450000"/>
                                      <p:to x="100000" y="100000"/>
                                    </p:animScale>
                                    <p:set>
                                      <p:cBhvr>
                                        <p:cTn id="10" dur="770" fill="hold"/>
                                        <p:tgtEl>
                                          <p:spTgt spid="33"/>
                                        </p:tgtEl>
                                        <p:attrNameLst>
                                          <p:attrName>ppt_x</p:attrName>
                                        </p:attrNameLst>
                                      </p:cBhvr>
                                      <p:to>
                                        <p:strVal val="(0.5)"/>
                                      </p:to>
                                    </p:set>
                                    <p:anim from="(0.5)" to="(#ppt_x)" calcmode="lin" valueType="num">
                                      <p:cBhvr>
                                        <p:cTn id="11" dur="1230" accel="100000" fill="hold">
                                          <p:stCondLst>
                                            <p:cond delay="770"/>
                                          </p:stCondLst>
                                        </p:cTn>
                                        <p:tgtEl>
                                          <p:spTgt spid="33"/>
                                        </p:tgtEl>
                                        <p:attrNameLst>
                                          <p:attrName>ppt_x</p:attrName>
                                        </p:attrNameLst>
                                      </p:cBhvr>
                                    </p:anim>
                                    <p:set>
                                      <p:cBhvr>
                                        <p:cTn id="12" dur="770" fill="hold"/>
                                        <p:tgtEl>
                                          <p:spTgt spid="33"/>
                                        </p:tgtEl>
                                        <p:attrNameLst>
                                          <p:attrName>ppt_y</p:attrName>
                                        </p:attrNameLst>
                                      </p:cBhvr>
                                      <p:to>
                                        <p:strVal val="(#ppt_y+0.4)"/>
                                      </p:to>
                                    </p:set>
                                    <p:anim from="(#ppt_y+0.4)" to="(#ppt_y)" calcmode="lin" valueType="num">
                                      <p:cBhvr>
                                        <p:cTn id="13" dur="1230" accel="100000" fill="hold">
                                          <p:stCondLst>
                                            <p:cond delay="770"/>
                                          </p:stCondLst>
                                        </p:cTn>
                                        <p:tgtEl>
                                          <p:spTgt spid="33"/>
                                        </p:tgtEl>
                                        <p:attrNameLst>
                                          <p:attrName>ppt_y</p:attrName>
                                        </p:attrNameLst>
                                      </p:cBhvr>
                                    </p:anim>
                                  </p:childTnLst>
                                </p:cTn>
                              </p:par>
                            </p:childTnLst>
                          </p:cTn>
                        </p:par>
                        <p:par>
                          <p:cTn id="14" fill="hold">
                            <p:stCondLst>
                              <p:cond delay="2000"/>
                            </p:stCondLst>
                            <p:childTnLst>
                              <p:par>
                                <p:cTn id="15" presetID="10" presetClass="exit" presetSubtype="0" fill="hold" grpId="0" nodeType="afterEffect">
                                  <p:stCondLst>
                                    <p:cond delay="0"/>
                                  </p:stCondLst>
                                  <p:childTnLst>
                                    <p:animEffect transition="out" filter="fade">
                                      <p:cBhvr>
                                        <p:cTn id="16" dur="250"/>
                                        <p:tgtEl>
                                          <p:spTgt spid="34"/>
                                        </p:tgtEl>
                                      </p:cBhvr>
                                    </p:animEffect>
                                    <p:set>
                                      <p:cBhvr>
                                        <p:cTn id="17" dur="1" fill="hold">
                                          <p:stCondLst>
                                            <p:cond delay="249"/>
                                          </p:stCondLst>
                                        </p:cTn>
                                        <p:tgtEl>
                                          <p:spTgt spid="3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par>
                                <p:cTn id="23" presetID="18" presetClass="emph" presetSubtype="0" fill="hold" grpId="1" nodeType="withEffect">
                                  <p:stCondLst>
                                    <p:cond delay="0"/>
                                  </p:stCondLst>
                                  <p:childTnLst>
                                    <p:set>
                                      <p:cBhvr override="childStyle">
                                        <p:cTn id="24" dur="500" fill="hold"/>
                                        <p:tgtEl>
                                          <p:spTgt spid="31"/>
                                        </p:tgtEl>
                                        <p:attrNameLst>
                                          <p:attrName>style.textDecorationUnderline</p:attrName>
                                        </p:attrNameLst>
                                      </p:cBhvr>
                                      <p:to>
                                        <p:strVal val="true"/>
                                      </p:to>
                                    </p:se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par>
                                <p:cTn id="29" presetID="18" presetClass="emph" presetSubtype="0" fill="hold" grpId="1" nodeType="withEffect">
                                  <p:stCondLst>
                                    <p:cond delay="0"/>
                                  </p:stCondLst>
                                  <p:childTnLst>
                                    <p:set>
                                      <p:cBhvr override="childStyle">
                                        <p:cTn id="30" dur="500" fill="hold"/>
                                        <p:tgtEl>
                                          <p:spTgt spid="32"/>
                                        </p:tgtEl>
                                        <p:attrNameLst>
                                          <p:attrName>style.textDecorationUnderline</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9"/>
                                        </p:tgtEl>
                                      </p:cBhvr>
                                    </p:animEffect>
                                    <p:set>
                                      <p:cBhvr>
                                        <p:cTn id="46" dur="1" fill="hold">
                                          <p:stCondLst>
                                            <p:cond delay="499"/>
                                          </p:stCondLst>
                                        </p:cTn>
                                        <p:tgtEl>
                                          <p:spTgt spid="39"/>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40"/>
                                        </p:tgtEl>
                                      </p:cBhvr>
                                    </p:animEffect>
                                    <p:set>
                                      <p:cBhvr>
                                        <p:cTn id="49" dur="1" fill="hold">
                                          <p:stCondLst>
                                            <p:cond delay="499"/>
                                          </p:stCondLst>
                                        </p:cTn>
                                        <p:tgtEl>
                                          <p:spTgt spid="40"/>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41"/>
                                        </p:tgtEl>
                                      </p:cBhvr>
                                    </p:animEffect>
                                    <p:set>
                                      <p:cBhvr>
                                        <p:cTn id="52" dur="1" fill="hold">
                                          <p:stCondLst>
                                            <p:cond delay="499"/>
                                          </p:stCondLst>
                                        </p:cTn>
                                        <p:tgtEl>
                                          <p:spTgt spid="41"/>
                                        </p:tgtEl>
                                        <p:attrNameLst>
                                          <p:attrName>style.visibility</p:attrName>
                                        </p:attrNameLst>
                                      </p:cBhvr>
                                      <p:to>
                                        <p:strVal val="hidden"/>
                                      </p:to>
                                    </p:set>
                                  </p:childTnLst>
                                </p:cTn>
                              </p:par>
                              <p:par>
                                <p:cTn id="53" presetID="10" presetClass="entr" presetSubtype="0" fill="hold" grpId="0" nodeType="withEffect">
                                  <p:stCondLst>
                                    <p:cond delay="35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250"/>
                                        <p:tgtEl>
                                          <p:spTgt spid="35"/>
                                        </p:tgtEl>
                                      </p:cBhvr>
                                    </p:animEffect>
                                  </p:childTnLst>
                                </p:cTn>
                              </p:par>
                              <p:par>
                                <p:cTn id="56" presetID="10" presetClass="entr" presetSubtype="0" fill="hold" grpId="0" nodeType="withEffect">
                                  <p:stCondLst>
                                    <p:cond delay="35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250"/>
                                        <p:tgtEl>
                                          <p:spTgt spid="36"/>
                                        </p:tgtEl>
                                      </p:cBhvr>
                                    </p:animEffect>
                                  </p:childTnLst>
                                </p:cTn>
                              </p:par>
                              <p:par>
                                <p:cTn id="59" presetID="10" presetClass="entr" presetSubtype="0" fill="hold" grpId="0" nodeType="withEffect">
                                  <p:stCondLst>
                                    <p:cond delay="25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250"/>
                                        <p:tgtEl>
                                          <p:spTgt spid="37"/>
                                        </p:tgtEl>
                                      </p:cBhvr>
                                    </p:animEffect>
                                  </p:childTnLst>
                                </p:cTn>
                              </p:par>
                              <p:par>
                                <p:cTn id="62" presetID="10" presetClass="entr" presetSubtype="0" fill="hold" grpId="0" nodeType="withEffect">
                                  <p:stCondLst>
                                    <p:cond delay="35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250"/>
                                        <p:tgtEl>
                                          <p:spTgt spid="38"/>
                                        </p:tgtEl>
                                      </p:cBhvr>
                                    </p:animEffect>
                                  </p:childTnLst>
                                </p:cTn>
                              </p:par>
                              <p:par>
                                <p:cTn id="65" presetID="0" presetClass="path" presetSubtype="0" accel="50000" decel="50000" fill="hold" grpId="1" nodeType="withEffect">
                                  <p:stCondLst>
                                    <p:cond delay="350"/>
                                  </p:stCondLst>
                                  <p:childTnLst>
                                    <p:animMotion origin="layout" path="M 0 -1.48148E-6 C 0.00139 0.01435 0.00313 0.06227 0.01128 0.08796 C 0.01927 0.11435 0.0276 0.14005 0.04757 0.15695 C 0.06719 0.17361 0.11042 0.18287 0.12882 0.18496 " pathEditMode="relative" rAng="0" ptsTypes="AAAA">
                                      <p:cBhvr>
                                        <p:cTn id="66" dur="2000" fill="hold"/>
                                        <p:tgtEl>
                                          <p:spTgt spid="35"/>
                                        </p:tgtEl>
                                        <p:attrNameLst>
                                          <p:attrName>ppt_x</p:attrName>
                                          <p:attrName>ppt_y</p:attrName>
                                        </p:attrNameLst>
                                      </p:cBhvr>
                                      <p:rCtr x="6441" y="9236"/>
                                    </p:animMotion>
                                  </p:childTnLst>
                                </p:cTn>
                              </p:par>
                              <p:par>
                                <p:cTn id="67" presetID="0" presetClass="path" presetSubtype="0" accel="50000" decel="50000" fill="hold" grpId="1" nodeType="withEffect">
                                  <p:stCondLst>
                                    <p:cond delay="360"/>
                                  </p:stCondLst>
                                  <p:childTnLst>
                                    <p:animMotion origin="layout" path="M -0.00052 -1.11111E-6 C 0.02257 0.0037 0.04497 0.00995 0.06789 0.03033 C 0.0908 0.05046 0.12205 0.09213 0.13698 0.12153 C 0.15191 0.1507 0.16302 0.1794 0.15782 0.20486 C 0.15261 0.23033 0.14584 0.26088 0.10539 0.27477 C 0.06493 0.28866 -0.04826 0.28218 -0.08871 0.28241 " pathEditMode="relative" rAng="0" ptsTypes="AAAAAA">
                                      <p:cBhvr>
                                        <p:cTn id="68" dur="2000" fill="hold"/>
                                        <p:tgtEl>
                                          <p:spTgt spid="36"/>
                                        </p:tgtEl>
                                        <p:attrNameLst>
                                          <p:attrName>ppt_x</p:attrName>
                                          <p:attrName>ppt_y</p:attrName>
                                        </p:attrNameLst>
                                      </p:cBhvr>
                                      <p:rCtr x="3576" y="14190"/>
                                    </p:animMotion>
                                  </p:childTnLst>
                                </p:cTn>
                              </p:par>
                              <p:par>
                                <p:cTn id="69" presetID="0" presetClass="path" presetSubtype="0" accel="50000" decel="50000" fill="hold" grpId="1" nodeType="withEffect">
                                  <p:stCondLst>
                                    <p:cond delay="350"/>
                                  </p:stCondLst>
                                  <p:childTnLst>
                                    <p:animMotion origin="layout" path="M -0.00035 1.11111E-6 C 0.00052 0.02616 -0.00504 0.10671 0.00468 0.15926 C 0.01441 0.21134 0.03281 0.27685 0.05798 0.31319 C 0.08316 0.34907 0.11875 0.36528 0.15555 0.37708 C 0.19236 0.39005 0.23906 0.38426 0.27934 0.38634 C 0.32014 0.38495 0.36562 0.38449 0.39132 0.38032 " pathEditMode="relative" rAng="0" ptsTypes="AAAAAA">
                                      <p:cBhvr>
                                        <p:cTn id="70" dur="2000" fill="hold"/>
                                        <p:tgtEl>
                                          <p:spTgt spid="38"/>
                                        </p:tgtEl>
                                        <p:attrNameLst>
                                          <p:attrName>ppt_x</p:attrName>
                                          <p:attrName>ppt_y</p:attrName>
                                        </p:attrNameLst>
                                      </p:cBhvr>
                                      <p:rCtr x="19549" y="19306"/>
                                    </p:animMotion>
                                  </p:childTnLst>
                                </p:cTn>
                              </p:par>
                              <p:par>
                                <p:cTn id="71" presetID="0" presetClass="path" presetSubtype="0" accel="50000" decel="50000" fill="hold" grpId="1" nodeType="withEffect">
                                  <p:stCondLst>
                                    <p:cond delay="350"/>
                                  </p:stCondLst>
                                  <p:childTnLst>
                                    <p:animMotion origin="layout" path="M -3.33333E-6 -0.00023 C -0.05382 -0.00023 -0.10607 -0.00186 -0.17899 -0.00023 C -0.25191 0.00185 -0.37586 -0.00787 -0.43802 0.01041 C -0.50017 0.02916 -0.52968 0.06157 -0.55225 0.11041 C -0.57482 0.15972 -0.58264 0.24652 -0.57378 0.30486 C -0.56493 0.36319 -0.52899 0.43055 -0.49878 0.46018 C -0.46857 0.49004 -0.41909 0.4824 -0.39583 0.47847 " pathEditMode="relative" rAng="0" ptsTypes="AAAAAAA">
                                      <p:cBhvr>
                                        <p:cTn id="72" dur="2000" fill="hold"/>
                                        <p:tgtEl>
                                          <p:spTgt spid="37"/>
                                        </p:tgtEl>
                                        <p:attrNameLst>
                                          <p:attrName>ppt_x</p:attrName>
                                          <p:attrName>ppt_y</p:attrName>
                                        </p:attrNameLst>
                                      </p:cBhvr>
                                      <p:rCtr x="-28872" y="24097"/>
                                    </p:animMotion>
                                  </p:childTnLst>
                                </p:cTn>
                              </p:par>
                              <p:par>
                                <p:cTn id="73" presetID="10" presetClass="exit" presetSubtype="0" fill="hold" grpId="1" nodeType="withEffect">
                                  <p:stCondLst>
                                    <p:cond delay="350"/>
                                  </p:stCondLst>
                                  <p:childTnLst>
                                    <p:animEffect transition="out" filter="fade">
                                      <p:cBhvr>
                                        <p:cTn id="74" dur="1250"/>
                                        <p:tgtEl>
                                          <p:spTgt spid="33"/>
                                        </p:tgtEl>
                                      </p:cBhvr>
                                    </p:animEffect>
                                    <p:set>
                                      <p:cBhvr>
                                        <p:cTn id="75" dur="1" fill="hold">
                                          <p:stCondLst>
                                            <p:cond delay="1249"/>
                                          </p:stCondLst>
                                        </p:cTn>
                                        <p:tgtEl>
                                          <p:spTgt spid="33"/>
                                        </p:tgtEl>
                                        <p:attrNameLst>
                                          <p:attrName>style.visibility</p:attrName>
                                        </p:attrNameLst>
                                      </p:cBhvr>
                                      <p:to>
                                        <p:strVal val="hidden"/>
                                      </p:to>
                                    </p:set>
                                  </p:childTnLst>
                                </p:cTn>
                              </p:par>
                              <p:par>
                                <p:cTn id="76" presetID="10" presetClass="exit" presetSubtype="0" fill="hold" grpId="2" nodeType="withEffect">
                                  <p:stCondLst>
                                    <p:cond delay="350"/>
                                  </p:stCondLst>
                                  <p:childTnLst>
                                    <p:animEffect transition="out" filter="fade">
                                      <p:cBhvr>
                                        <p:cTn id="77" dur="500"/>
                                        <p:tgtEl>
                                          <p:spTgt spid="31"/>
                                        </p:tgtEl>
                                      </p:cBhvr>
                                    </p:animEffect>
                                    <p:set>
                                      <p:cBhvr>
                                        <p:cTn id="78" dur="1" fill="hold">
                                          <p:stCondLst>
                                            <p:cond delay="499"/>
                                          </p:stCondLst>
                                        </p:cTn>
                                        <p:tgtEl>
                                          <p:spTgt spid="31"/>
                                        </p:tgtEl>
                                        <p:attrNameLst>
                                          <p:attrName>style.visibility</p:attrName>
                                        </p:attrNameLst>
                                      </p:cBhvr>
                                      <p:to>
                                        <p:strVal val="hidden"/>
                                      </p:to>
                                    </p:set>
                                  </p:childTnLst>
                                </p:cTn>
                              </p:par>
                              <p:par>
                                <p:cTn id="79" presetID="10" presetClass="exit" presetSubtype="0" fill="hold" grpId="2" nodeType="withEffect">
                                  <p:stCondLst>
                                    <p:cond delay="350"/>
                                  </p:stCondLst>
                                  <p:childTnLst>
                                    <p:animEffect transition="out" filter="fade">
                                      <p:cBhvr>
                                        <p:cTn id="80" dur="500"/>
                                        <p:tgtEl>
                                          <p:spTgt spid="32"/>
                                        </p:tgtEl>
                                      </p:cBhvr>
                                    </p:animEffect>
                                    <p:set>
                                      <p:cBhvr>
                                        <p:cTn id="81" dur="1" fill="hold">
                                          <p:stCondLst>
                                            <p:cond delay="499"/>
                                          </p:stCondLst>
                                        </p:cTn>
                                        <p:tgtEl>
                                          <p:spTgt spid="32"/>
                                        </p:tgtEl>
                                        <p:attrNameLst>
                                          <p:attrName>style.visibility</p:attrName>
                                        </p:attrNameLst>
                                      </p:cBhvr>
                                      <p:to>
                                        <p:strVal val="hidden"/>
                                      </p:to>
                                    </p:set>
                                  </p:childTnLst>
                                </p:cTn>
                              </p:par>
                            </p:childTnLst>
                          </p:cTn>
                        </p:par>
                        <p:par>
                          <p:cTn id="82" fill="hold">
                            <p:stCondLst>
                              <p:cond delay="2360"/>
                            </p:stCondLst>
                            <p:childTnLst>
                              <p:par>
                                <p:cTn id="83" presetID="10" presetClass="entr" presetSubtype="0" fill="hold" grpId="0" nodeType="after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250"/>
                                        <p:tgtEl>
                                          <p:spTgt spid="30"/>
                                        </p:tgtEl>
                                      </p:cBhvr>
                                    </p:animEffect>
                                  </p:childTnLst>
                                </p:cTn>
                              </p:par>
                              <p:par>
                                <p:cTn id="86" presetID="10" presetClass="exit" presetSubtype="0" fill="hold" grpId="2" nodeType="withEffect">
                                  <p:stCondLst>
                                    <p:cond delay="0"/>
                                  </p:stCondLst>
                                  <p:childTnLst>
                                    <p:animEffect transition="out" filter="fade">
                                      <p:cBhvr>
                                        <p:cTn id="87" dur="500"/>
                                        <p:tgtEl>
                                          <p:spTgt spid="35"/>
                                        </p:tgtEl>
                                      </p:cBhvr>
                                    </p:animEffect>
                                    <p:set>
                                      <p:cBhvr>
                                        <p:cTn id="88" dur="1" fill="hold">
                                          <p:stCondLst>
                                            <p:cond delay="499"/>
                                          </p:stCondLst>
                                        </p:cTn>
                                        <p:tgtEl>
                                          <p:spTgt spid="35"/>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36"/>
                                        </p:tgtEl>
                                      </p:cBhvr>
                                    </p:animEffect>
                                    <p:set>
                                      <p:cBhvr>
                                        <p:cTn id="91" dur="1" fill="hold">
                                          <p:stCondLst>
                                            <p:cond delay="499"/>
                                          </p:stCondLst>
                                        </p:cTn>
                                        <p:tgtEl>
                                          <p:spTgt spid="36"/>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37"/>
                                        </p:tgtEl>
                                      </p:cBhvr>
                                    </p:animEffect>
                                    <p:set>
                                      <p:cBhvr>
                                        <p:cTn id="94" dur="1" fill="hold">
                                          <p:stCondLst>
                                            <p:cond delay="499"/>
                                          </p:stCondLst>
                                        </p:cTn>
                                        <p:tgtEl>
                                          <p:spTgt spid="37"/>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38"/>
                                        </p:tgtEl>
                                      </p:cBhvr>
                                    </p:animEffect>
                                    <p:set>
                                      <p:cBhvr>
                                        <p:cTn id="97" dur="1" fill="hold">
                                          <p:stCondLst>
                                            <p:cond delay="499"/>
                                          </p:stCondLst>
                                        </p:cTn>
                                        <p:tgtEl>
                                          <p:spTgt spid="38"/>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3" presetClass="exit" presetSubtype="32" fill="hold" grpId="1" nodeType="clickEffect">
                                  <p:stCondLst>
                                    <p:cond delay="0"/>
                                  </p:stCondLst>
                                  <p:childTnLst>
                                    <p:anim calcmode="lin" valueType="num">
                                      <p:cBhvr>
                                        <p:cTn id="101" dur="1000"/>
                                        <p:tgtEl>
                                          <p:spTgt spid="30"/>
                                        </p:tgtEl>
                                        <p:attrNameLst>
                                          <p:attrName>ppt_w</p:attrName>
                                        </p:attrNameLst>
                                      </p:cBhvr>
                                      <p:tavLst>
                                        <p:tav tm="0">
                                          <p:val>
                                            <p:strVal val="ppt_w"/>
                                          </p:val>
                                        </p:tav>
                                        <p:tav tm="100000">
                                          <p:val>
                                            <p:fltVal val="0"/>
                                          </p:val>
                                        </p:tav>
                                      </p:tavLst>
                                    </p:anim>
                                    <p:anim calcmode="lin" valueType="num">
                                      <p:cBhvr>
                                        <p:cTn id="102" dur="1000"/>
                                        <p:tgtEl>
                                          <p:spTgt spid="30"/>
                                        </p:tgtEl>
                                        <p:attrNameLst>
                                          <p:attrName>ppt_h</p:attrName>
                                        </p:attrNameLst>
                                      </p:cBhvr>
                                      <p:tavLst>
                                        <p:tav tm="0">
                                          <p:val>
                                            <p:strVal val="ppt_h"/>
                                          </p:val>
                                        </p:tav>
                                        <p:tav tm="100000">
                                          <p:val>
                                            <p:fltVal val="0"/>
                                          </p:val>
                                        </p:tav>
                                      </p:tavLst>
                                    </p:anim>
                                    <p:set>
                                      <p:cBhvr>
                                        <p:cTn id="103" dur="1" fill="hold">
                                          <p:stCondLst>
                                            <p:cond delay="999"/>
                                          </p:stCondLst>
                                        </p:cTn>
                                        <p:tgtEl>
                                          <p:spTgt spid="30"/>
                                        </p:tgtEl>
                                        <p:attrNameLst>
                                          <p:attrName>style.visibility</p:attrName>
                                        </p:attrNameLst>
                                      </p:cBhvr>
                                      <p:to>
                                        <p:strVal val="hidden"/>
                                      </p:to>
                                    </p:set>
                                  </p:childTnLst>
                                </p:cTn>
                              </p:par>
                              <p:par>
                                <p:cTn id="104" presetID="42" presetClass="path" presetSubtype="0" accel="50000" decel="50000" fill="hold" grpId="2" nodeType="withEffect">
                                  <p:stCondLst>
                                    <p:cond delay="0"/>
                                  </p:stCondLst>
                                  <p:childTnLst>
                                    <p:animMotion origin="layout" path="M -1.38889E-6 4.81481E-6 L -0.00816 -0.34607 " pathEditMode="relative" rAng="0" ptsTypes="AA">
                                      <p:cBhvr>
                                        <p:cTn id="105" dur="1000" fill="hold"/>
                                        <p:tgtEl>
                                          <p:spTgt spid="30"/>
                                        </p:tgtEl>
                                        <p:attrNameLst>
                                          <p:attrName>ppt_x</p:attrName>
                                          <p:attrName>ppt_y</p:attrName>
                                        </p:attrNameLst>
                                      </p:cBhvr>
                                      <p:rCtr x="-417" y="-17315"/>
                                    </p:animMotion>
                                  </p:childTnLst>
                                </p:cTn>
                              </p:par>
                              <p:par>
                                <p:cTn id="106" presetID="23" presetClass="entr" presetSubtype="16" fill="hold" grpId="1" nodeType="withEffect">
                                  <p:stCondLst>
                                    <p:cond delay="250"/>
                                  </p:stCondLst>
                                  <p:childTnLst>
                                    <p:set>
                                      <p:cBhvr>
                                        <p:cTn id="107" dur="1" fill="hold">
                                          <p:stCondLst>
                                            <p:cond delay="0"/>
                                          </p:stCondLst>
                                        </p:cTn>
                                        <p:tgtEl>
                                          <p:spTgt spid="28"/>
                                        </p:tgtEl>
                                        <p:attrNameLst>
                                          <p:attrName>style.visibility</p:attrName>
                                        </p:attrNameLst>
                                      </p:cBhvr>
                                      <p:to>
                                        <p:strVal val="visible"/>
                                      </p:to>
                                    </p:set>
                                    <p:anim calcmode="lin" valueType="num">
                                      <p:cBhvr>
                                        <p:cTn id="108" dur="500" fill="hold"/>
                                        <p:tgtEl>
                                          <p:spTgt spid="28"/>
                                        </p:tgtEl>
                                        <p:attrNameLst>
                                          <p:attrName>ppt_w</p:attrName>
                                        </p:attrNameLst>
                                      </p:cBhvr>
                                      <p:tavLst>
                                        <p:tav tm="0">
                                          <p:val>
                                            <p:fltVal val="0"/>
                                          </p:val>
                                        </p:tav>
                                        <p:tav tm="100000">
                                          <p:val>
                                            <p:strVal val="#ppt_w"/>
                                          </p:val>
                                        </p:tav>
                                      </p:tavLst>
                                    </p:anim>
                                    <p:anim calcmode="lin" valueType="num">
                                      <p:cBhvr>
                                        <p:cTn id="109" dur="500" fill="hold"/>
                                        <p:tgtEl>
                                          <p:spTgt spid="28"/>
                                        </p:tgtEl>
                                        <p:attrNameLst>
                                          <p:attrName>ppt_h</p:attrName>
                                        </p:attrNameLst>
                                      </p:cBhvr>
                                      <p:tavLst>
                                        <p:tav tm="0">
                                          <p:val>
                                            <p:fltVal val="0"/>
                                          </p:val>
                                        </p:tav>
                                        <p:tav tm="100000">
                                          <p:val>
                                            <p:strVal val="#ppt_h"/>
                                          </p:val>
                                        </p:tav>
                                      </p:tavLst>
                                    </p:anim>
                                  </p:childTnLst>
                                </p:cTn>
                              </p:par>
                              <p:par>
                                <p:cTn id="110" presetID="23" presetClass="entr" presetSubtype="16" fill="hold" grpId="1" nodeType="withEffect">
                                  <p:stCondLst>
                                    <p:cond delay="250"/>
                                  </p:stCondLst>
                                  <p:childTnLst>
                                    <p:set>
                                      <p:cBhvr>
                                        <p:cTn id="111" dur="1" fill="hold">
                                          <p:stCondLst>
                                            <p:cond delay="0"/>
                                          </p:stCondLst>
                                        </p:cTn>
                                        <p:tgtEl>
                                          <p:spTgt spid="29"/>
                                        </p:tgtEl>
                                        <p:attrNameLst>
                                          <p:attrName>style.visibility</p:attrName>
                                        </p:attrNameLst>
                                      </p:cBhvr>
                                      <p:to>
                                        <p:strVal val="visible"/>
                                      </p:to>
                                    </p:set>
                                    <p:anim calcmode="lin" valueType="num">
                                      <p:cBhvr>
                                        <p:cTn id="112" dur="500" fill="hold"/>
                                        <p:tgtEl>
                                          <p:spTgt spid="29"/>
                                        </p:tgtEl>
                                        <p:attrNameLst>
                                          <p:attrName>ppt_w</p:attrName>
                                        </p:attrNameLst>
                                      </p:cBhvr>
                                      <p:tavLst>
                                        <p:tav tm="0">
                                          <p:val>
                                            <p:fltVal val="0"/>
                                          </p:val>
                                        </p:tav>
                                        <p:tav tm="100000">
                                          <p:val>
                                            <p:strVal val="#ppt_w"/>
                                          </p:val>
                                        </p:tav>
                                      </p:tavLst>
                                    </p:anim>
                                    <p:anim calcmode="lin" valueType="num">
                                      <p:cBhvr>
                                        <p:cTn id="113" dur="500" fill="hold"/>
                                        <p:tgtEl>
                                          <p:spTgt spid="29"/>
                                        </p:tgtEl>
                                        <p:attrNameLst>
                                          <p:attrName>ppt_h</p:attrName>
                                        </p:attrNameLst>
                                      </p:cBhvr>
                                      <p:tavLst>
                                        <p:tav tm="0">
                                          <p:val>
                                            <p:fltVal val="0"/>
                                          </p:val>
                                        </p:tav>
                                        <p:tav tm="100000">
                                          <p:val>
                                            <p:strVal val="#ppt_h"/>
                                          </p:val>
                                        </p:tav>
                                      </p:tavLst>
                                    </p:anim>
                                  </p:childTnLst>
                                </p:cTn>
                              </p:par>
                              <p:par>
                                <p:cTn id="114" presetID="8" presetClass="emph" presetSubtype="0" repeatCount="indefinite" fill="hold" grpId="0" nodeType="withEffect">
                                  <p:stCondLst>
                                    <p:cond delay="250"/>
                                  </p:stCondLst>
                                  <p:childTnLst>
                                    <p:animRot by="-21600000">
                                      <p:cBhvr>
                                        <p:cTn id="115" dur="1000" fill="hold"/>
                                        <p:tgtEl>
                                          <p:spTgt spid="28"/>
                                        </p:tgtEl>
                                        <p:attrNameLst>
                                          <p:attrName>r</p:attrName>
                                        </p:attrNameLst>
                                      </p:cBhvr>
                                    </p:animRot>
                                  </p:childTnLst>
                                </p:cTn>
                              </p:par>
                              <p:par>
                                <p:cTn id="116" presetID="8" presetClass="emph" presetSubtype="0" repeatCount="indefinite" fill="hold" grpId="0" nodeType="withEffect">
                                  <p:stCondLst>
                                    <p:cond delay="250"/>
                                  </p:stCondLst>
                                  <p:childTnLst>
                                    <p:animRot by="21600000">
                                      <p:cBhvr>
                                        <p:cTn id="117" dur="500" fill="hold"/>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p:bldP spid="30" grpId="1"/>
      <p:bldP spid="30" grpId="2"/>
      <p:bldP spid="31" grpId="0"/>
      <p:bldP spid="31" grpId="1"/>
      <p:bldP spid="31" grpId="2"/>
      <p:bldP spid="32" grpId="0"/>
      <p:bldP spid="32" grpId="1"/>
      <p:bldP spid="32" grpId="2"/>
      <p:bldP spid="33" grpId="0"/>
      <p:bldP spid="33" grpId="1"/>
      <p:bldP spid="34" grpId="0"/>
      <p:bldP spid="35" grpId="0"/>
      <p:bldP spid="35" grpId="1"/>
      <p:bldP spid="35" grpId="2"/>
      <p:bldP spid="36" grpId="0"/>
      <p:bldP spid="36" grpId="1"/>
      <p:bldP spid="36" grpId="2"/>
      <p:bldP spid="37" grpId="0"/>
      <p:bldP spid="37" grpId="1"/>
      <p:bldP spid="37" grpId="2"/>
      <p:bldP spid="38" grpId="0"/>
      <p:bldP spid="38" grpId="1"/>
      <p:bldP spid="38" grpId="2"/>
      <p:bldP spid="40" grpId="0" animBg="1"/>
      <p:bldP spid="40" grpId="1" animBg="1"/>
      <p:bldP spid="41" grpId="0" animBg="1"/>
      <p:bldP spid="4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B2FE3E-57A5-495D-850F-80B058DBB362}"/>
              </a:ext>
            </a:extLst>
          </p:cNvPr>
          <p:cNvPicPr>
            <a:picLocks noChangeAspect="1"/>
          </p:cNvPicPr>
          <p:nvPr/>
        </p:nvPicPr>
        <p:blipFill rotWithShape="1">
          <a:blip r:embed="rId3">
            <a:extLst>
              <a:ext uri="{28A0092B-C50C-407E-A947-70E740481C1C}">
                <a14:useLocalDpi xmlns:a14="http://schemas.microsoft.com/office/drawing/2010/main" val="0"/>
              </a:ext>
            </a:extLst>
          </a:blip>
          <a:srcRect l="14006" t="-1" b="1095"/>
          <a:stretch/>
        </p:blipFill>
        <p:spPr>
          <a:xfrm>
            <a:off x="0" y="-1"/>
            <a:ext cx="1909482" cy="1438835"/>
          </a:xfrm>
          <a:prstGeom prst="rect">
            <a:avLst/>
          </a:prstGeom>
        </p:spPr>
      </p:pic>
      <p:pic>
        <p:nvPicPr>
          <p:cNvPr id="3" name="Picture 2">
            <a:extLst>
              <a:ext uri="{FF2B5EF4-FFF2-40B4-BE49-F238E27FC236}">
                <a16:creationId xmlns:a16="http://schemas.microsoft.com/office/drawing/2014/main" id="{52FAE332-4042-4E0D-B34C-E96303034D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6035" y="-1"/>
            <a:ext cx="1828800" cy="1431131"/>
          </a:xfrm>
          <a:prstGeom prst="rect">
            <a:avLst/>
          </a:prstGeom>
        </p:spPr>
      </p:pic>
      <p:pic>
        <p:nvPicPr>
          <p:cNvPr id="4" name="Picture 3">
            <a:extLst>
              <a:ext uri="{FF2B5EF4-FFF2-40B4-BE49-F238E27FC236}">
                <a16:creationId xmlns:a16="http://schemas.microsoft.com/office/drawing/2014/main" id="{07453DA4-D3AC-417A-A4C5-D70362ACC7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1729" y="0"/>
            <a:ext cx="1725706" cy="1327829"/>
          </a:xfrm>
          <a:prstGeom prst="rect">
            <a:avLst/>
          </a:prstGeom>
        </p:spPr>
      </p:pic>
      <p:pic>
        <p:nvPicPr>
          <p:cNvPr id="5" name="Picture 2">
            <a:extLst>
              <a:ext uri="{FF2B5EF4-FFF2-40B4-BE49-F238E27FC236}">
                <a16:creationId xmlns:a16="http://schemas.microsoft.com/office/drawing/2014/main" id="{86B67925-347A-4E0B-A58E-CDD6527F13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2093" y="0"/>
            <a:ext cx="1801907" cy="1429296"/>
          </a:xfrm>
          <a:prstGeom prst="rect">
            <a:avLst/>
          </a:prstGeom>
        </p:spPr>
      </p:pic>
      <p:pic>
        <p:nvPicPr>
          <p:cNvPr id="6" name="Picture 2">
            <a:extLst>
              <a:ext uri="{FF2B5EF4-FFF2-40B4-BE49-F238E27FC236}">
                <a16:creationId xmlns:a16="http://schemas.microsoft.com/office/drawing/2014/main" id="{8100CCC1-F8DA-4F06-B6BF-01DCD89216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993" b="4255"/>
          <a:stretch/>
        </p:blipFill>
        <p:spPr>
          <a:xfrm>
            <a:off x="0" y="1425388"/>
            <a:ext cx="1828800" cy="1371600"/>
          </a:xfrm>
          <a:prstGeom prst="rect">
            <a:avLst/>
          </a:prstGeom>
        </p:spPr>
      </p:pic>
      <p:pic>
        <p:nvPicPr>
          <p:cNvPr id="7" name="Picture 3">
            <a:extLst>
              <a:ext uri="{FF2B5EF4-FFF2-40B4-BE49-F238E27FC236}">
                <a16:creationId xmlns:a16="http://schemas.microsoft.com/office/drawing/2014/main" id="{7EB9F5BD-E9F7-4389-BAEB-B146CFA0BA8F}"/>
              </a:ext>
            </a:extLst>
          </p:cNvPr>
          <p:cNvPicPr>
            <a:picLocks noChangeAspect="1"/>
          </p:cNvPicPr>
          <p:nvPr/>
        </p:nvPicPr>
        <p:blipFill rotWithShape="1">
          <a:blip r:embed="rId8">
            <a:extLst>
              <a:ext uri="{28A0092B-C50C-407E-A947-70E740481C1C}">
                <a14:useLocalDpi xmlns:a14="http://schemas.microsoft.com/office/drawing/2010/main" val="0"/>
              </a:ext>
            </a:extLst>
          </a:blip>
          <a:srcRect l="10497" r="6244"/>
          <a:stretch/>
        </p:blipFill>
        <p:spPr>
          <a:xfrm>
            <a:off x="1828802" y="1425388"/>
            <a:ext cx="1828798" cy="1371599"/>
          </a:xfrm>
          <a:prstGeom prst="rect">
            <a:avLst/>
          </a:prstGeom>
        </p:spPr>
      </p:pic>
      <p:pic>
        <p:nvPicPr>
          <p:cNvPr id="8" name="Picture 3">
            <a:extLst>
              <a:ext uri="{FF2B5EF4-FFF2-40B4-BE49-F238E27FC236}">
                <a16:creationId xmlns:a16="http://schemas.microsoft.com/office/drawing/2014/main" id="{7E6F307F-8375-4006-A6B0-CB132A50DB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7600" y="1425389"/>
            <a:ext cx="1896037" cy="1358152"/>
          </a:xfrm>
          <a:prstGeom prst="rect">
            <a:avLst/>
          </a:prstGeom>
        </p:spPr>
      </p:pic>
      <p:pic>
        <p:nvPicPr>
          <p:cNvPr id="9" name="Picture 2">
            <a:extLst>
              <a:ext uri="{FF2B5EF4-FFF2-40B4-BE49-F238E27FC236}">
                <a16:creationId xmlns:a16="http://schemas.microsoft.com/office/drawing/2014/main" id="{0E5C7DD3-6E1E-45F1-99BB-E6F0662470D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118" r="7163" b="2174"/>
          <a:stretch/>
        </p:blipFill>
        <p:spPr>
          <a:xfrm>
            <a:off x="5544669" y="1425388"/>
            <a:ext cx="1810872" cy="1358154"/>
          </a:xfrm>
          <a:prstGeom prst="rect">
            <a:avLst/>
          </a:prstGeom>
        </p:spPr>
      </p:pic>
      <p:pic>
        <p:nvPicPr>
          <p:cNvPr id="10" name="Picture 2">
            <a:extLst>
              <a:ext uri="{FF2B5EF4-FFF2-40B4-BE49-F238E27FC236}">
                <a16:creationId xmlns:a16="http://schemas.microsoft.com/office/drawing/2014/main" id="{53086AC4-7F3B-4415-A74F-43D57B10AB1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968" r="5183"/>
          <a:stretch/>
        </p:blipFill>
        <p:spPr>
          <a:xfrm>
            <a:off x="7351059" y="1425389"/>
            <a:ext cx="1792942" cy="1344706"/>
          </a:xfrm>
          <a:prstGeom prst="rect">
            <a:avLst/>
          </a:prstGeom>
        </p:spPr>
      </p:pic>
      <p:pic>
        <p:nvPicPr>
          <p:cNvPr id="11" name="Picture 3">
            <a:extLst>
              <a:ext uri="{FF2B5EF4-FFF2-40B4-BE49-F238E27FC236}">
                <a16:creationId xmlns:a16="http://schemas.microsoft.com/office/drawing/2014/main" id="{ACCB1181-D9D0-497A-9AED-11FFE0FDB3C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937" t="2087" r="18339" b="3966"/>
          <a:stretch/>
        </p:blipFill>
        <p:spPr>
          <a:xfrm>
            <a:off x="0" y="2796989"/>
            <a:ext cx="1866900" cy="1344706"/>
          </a:xfrm>
          <a:prstGeom prst="rect">
            <a:avLst/>
          </a:prstGeom>
        </p:spPr>
      </p:pic>
      <p:pic>
        <p:nvPicPr>
          <p:cNvPr id="12" name="Picture 2">
            <a:extLst>
              <a:ext uri="{FF2B5EF4-FFF2-40B4-BE49-F238E27FC236}">
                <a16:creationId xmlns:a16="http://schemas.microsoft.com/office/drawing/2014/main" id="{64BE294C-23A9-4651-9630-1B62DDDF414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13164"/>
          <a:stretch/>
        </p:blipFill>
        <p:spPr>
          <a:xfrm>
            <a:off x="1860178" y="2796988"/>
            <a:ext cx="1792941" cy="1344706"/>
          </a:xfrm>
          <a:prstGeom prst="rect">
            <a:avLst/>
          </a:prstGeom>
        </p:spPr>
      </p:pic>
      <p:pic>
        <p:nvPicPr>
          <p:cNvPr id="13" name="Picture 3">
            <a:extLst>
              <a:ext uri="{FF2B5EF4-FFF2-40B4-BE49-F238E27FC236}">
                <a16:creationId xmlns:a16="http://schemas.microsoft.com/office/drawing/2014/main" id="{FBE3AA64-E6C4-4AE9-AD15-BBCEC0BF7E9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1099"/>
          <a:stretch/>
        </p:blipFill>
        <p:spPr>
          <a:xfrm>
            <a:off x="7328647" y="2766734"/>
            <a:ext cx="1815353" cy="1361514"/>
          </a:xfrm>
          <a:prstGeom prst="rect">
            <a:avLst/>
          </a:prstGeom>
        </p:spPr>
      </p:pic>
      <p:pic>
        <p:nvPicPr>
          <p:cNvPr id="14" name="Picture 2">
            <a:extLst>
              <a:ext uri="{FF2B5EF4-FFF2-40B4-BE49-F238E27FC236}">
                <a16:creationId xmlns:a16="http://schemas.microsoft.com/office/drawing/2014/main" id="{4E9916CA-AC23-4E8C-9AED-01D26408023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25700"/>
          <a:stretch/>
        </p:blipFill>
        <p:spPr>
          <a:xfrm>
            <a:off x="3653504" y="2776538"/>
            <a:ext cx="1846343" cy="1366837"/>
          </a:xfrm>
          <a:prstGeom prst="rect">
            <a:avLst/>
          </a:prstGeom>
        </p:spPr>
      </p:pic>
      <p:pic>
        <p:nvPicPr>
          <p:cNvPr id="15" name="Picture 2">
            <a:extLst>
              <a:ext uri="{FF2B5EF4-FFF2-40B4-BE49-F238E27FC236}">
                <a16:creationId xmlns:a16="http://schemas.microsoft.com/office/drawing/2014/main" id="{6F6CB215-C0DA-4966-ADB3-3F912EC50E1E}"/>
              </a:ext>
            </a:extLst>
          </p:cNvPr>
          <p:cNvPicPr>
            <a:picLocks noChangeAspect="1"/>
          </p:cNvPicPr>
          <p:nvPr/>
        </p:nvPicPr>
        <p:blipFill rotWithShape="1">
          <a:blip r:embed="rId16">
            <a:extLst>
              <a:ext uri="{28A0092B-C50C-407E-A947-70E740481C1C}">
                <a14:useLocalDpi xmlns:a14="http://schemas.microsoft.com/office/drawing/2010/main" val="0"/>
              </a:ext>
            </a:extLst>
          </a:blip>
          <a:srcRect r="11529"/>
          <a:stretch/>
        </p:blipFill>
        <p:spPr>
          <a:xfrm>
            <a:off x="5499846" y="2770094"/>
            <a:ext cx="1846731" cy="1385048"/>
          </a:xfrm>
          <a:prstGeom prst="rect">
            <a:avLst/>
          </a:prstGeom>
        </p:spPr>
      </p:pic>
      <p:pic>
        <p:nvPicPr>
          <p:cNvPr id="16" name="Picture 10">
            <a:extLst>
              <a:ext uri="{FF2B5EF4-FFF2-40B4-BE49-F238E27FC236}">
                <a16:creationId xmlns:a16="http://schemas.microsoft.com/office/drawing/2014/main" id="{AB3D1CCD-F400-4910-9896-15C8E50FEC0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1213" r="11765"/>
          <a:stretch/>
        </p:blipFill>
        <p:spPr>
          <a:xfrm>
            <a:off x="-1" y="4141694"/>
            <a:ext cx="1842247" cy="1358154"/>
          </a:xfrm>
          <a:prstGeom prst="rect">
            <a:avLst/>
          </a:prstGeom>
        </p:spPr>
      </p:pic>
      <p:pic>
        <p:nvPicPr>
          <p:cNvPr id="17" name="Picture 3">
            <a:extLst>
              <a:ext uri="{FF2B5EF4-FFF2-40B4-BE49-F238E27FC236}">
                <a16:creationId xmlns:a16="http://schemas.microsoft.com/office/drawing/2014/main" id="{B1173F93-5BE7-48CC-BECC-76809053EF56}"/>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9028" r="7638"/>
          <a:stretch/>
        </p:blipFill>
        <p:spPr>
          <a:xfrm>
            <a:off x="1842247" y="4141694"/>
            <a:ext cx="1819838" cy="1344706"/>
          </a:xfrm>
          <a:prstGeom prst="rect">
            <a:avLst/>
          </a:prstGeom>
        </p:spPr>
      </p:pic>
      <p:pic>
        <p:nvPicPr>
          <p:cNvPr id="18" name="Picture 2">
            <a:extLst>
              <a:ext uri="{FF2B5EF4-FFF2-40B4-BE49-F238E27FC236}">
                <a16:creationId xmlns:a16="http://schemas.microsoft.com/office/drawing/2014/main" id="{57013EEB-9802-4DCD-ACF9-179985CB5EA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57600" y="4141694"/>
            <a:ext cx="1842248" cy="1344708"/>
          </a:xfrm>
          <a:prstGeom prst="rect">
            <a:avLst/>
          </a:prstGeom>
        </p:spPr>
      </p:pic>
      <p:pic>
        <p:nvPicPr>
          <p:cNvPr id="19" name="Picture 2">
            <a:extLst>
              <a:ext uri="{FF2B5EF4-FFF2-40B4-BE49-F238E27FC236}">
                <a16:creationId xmlns:a16="http://schemas.microsoft.com/office/drawing/2014/main" id="{25EA0BF9-1302-4545-A4A4-D98862E19CD1}"/>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5600"/>
          <a:stretch/>
        </p:blipFill>
        <p:spPr>
          <a:xfrm>
            <a:off x="5486400" y="4141694"/>
            <a:ext cx="1828802" cy="1344707"/>
          </a:xfrm>
          <a:prstGeom prst="rect">
            <a:avLst/>
          </a:prstGeom>
        </p:spPr>
      </p:pic>
      <p:pic>
        <p:nvPicPr>
          <p:cNvPr id="20" name="Picture 2">
            <a:extLst>
              <a:ext uri="{FF2B5EF4-FFF2-40B4-BE49-F238E27FC236}">
                <a16:creationId xmlns:a16="http://schemas.microsoft.com/office/drawing/2014/main" id="{7F6CD810-7F1A-4785-A726-5DAB69952100}"/>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10852"/>
          <a:stretch/>
        </p:blipFill>
        <p:spPr>
          <a:xfrm>
            <a:off x="7315201" y="4122653"/>
            <a:ext cx="1828800" cy="1377195"/>
          </a:xfrm>
          <a:prstGeom prst="rect">
            <a:avLst/>
          </a:prstGeom>
        </p:spPr>
      </p:pic>
      <p:pic>
        <p:nvPicPr>
          <p:cNvPr id="21" name="Picture 3">
            <a:extLst>
              <a:ext uri="{FF2B5EF4-FFF2-40B4-BE49-F238E27FC236}">
                <a16:creationId xmlns:a16="http://schemas.microsoft.com/office/drawing/2014/main" id="{F7BAD534-4B2D-4CAF-BB0F-3F22075A86D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5486399"/>
            <a:ext cx="1828800" cy="1371601"/>
          </a:xfrm>
          <a:prstGeom prst="rect">
            <a:avLst/>
          </a:prstGeom>
        </p:spPr>
      </p:pic>
      <p:pic>
        <p:nvPicPr>
          <p:cNvPr id="22" name="Picture 2">
            <a:extLst>
              <a:ext uri="{FF2B5EF4-FFF2-40B4-BE49-F238E27FC236}">
                <a16:creationId xmlns:a16="http://schemas.microsoft.com/office/drawing/2014/main" id="{20F0B00F-0CFA-446F-B019-CA53311E8B8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828800" y="5486400"/>
            <a:ext cx="1828800" cy="1371600"/>
          </a:xfrm>
          <a:prstGeom prst="rect">
            <a:avLst/>
          </a:prstGeom>
        </p:spPr>
      </p:pic>
      <p:pic>
        <p:nvPicPr>
          <p:cNvPr id="23" name="Picture 2">
            <a:extLst>
              <a:ext uri="{FF2B5EF4-FFF2-40B4-BE49-F238E27FC236}">
                <a16:creationId xmlns:a16="http://schemas.microsoft.com/office/drawing/2014/main" id="{F6990238-0255-4018-8A10-FD3CD3D69D7C}"/>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7692" b="4374"/>
          <a:stretch/>
        </p:blipFill>
        <p:spPr>
          <a:xfrm>
            <a:off x="5553635" y="0"/>
            <a:ext cx="1801907" cy="1374963"/>
          </a:xfrm>
          <a:prstGeom prst="rect">
            <a:avLst/>
          </a:prstGeom>
        </p:spPr>
      </p:pic>
      <p:pic>
        <p:nvPicPr>
          <p:cNvPr id="24" name="Picture 2">
            <a:extLst>
              <a:ext uri="{FF2B5EF4-FFF2-40B4-BE49-F238E27FC236}">
                <a16:creationId xmlns:a16="http://schemas.microsoft.com/office/drawing/2014/main" id="{40D45490-703B-472A-97EF-7C17F5B68D0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72953" y="5486401"/>
            <a:ext cx="1828799" cy="1371599"/>
          </a:xfrm>
          <a:prstGeom prst="rect">
            <a:avLst/>
          </a:prstGeom>
        </p:spPr>
      </p:pic>
      <p:pic>
        <p:nvPicPr>
          <p:cNvPr id="26" name="Picture 1">
            <a:extLst>
              <a:ext uri="{FF2B5EF4-FFF2-40B4-BE49-F238E27FC236}">
                <a16:creationId xmlns:a16="http://schemas.microsoft.com/office/drawing/2014/main" id="{CE2DEAD4-385F-4A3D-A1F0-E83C054C2810}"/>
              </a:ext>
            </a:extLst>
          </p:cNvPr>
          <p:cNvPicPr>
            <a:picLocks noChangeAspect="1"/>
          </p:cNvPicPr>
          <p:nvPr/>
        </p:nvPicPr>
        <p:blipFill rotWithShape="1">
          <a:blip r:embed="rId26">
            <a:extLst>
              <a:ext uri="{28A0092B-C50C-407E-A947-70E740481C1C}">
                <a14:useLocalDpi xmlns:a14="http://schemas.microsoft.com/office/drawing/2010/main" val="0"/>
              </a:ext>
            </a:extLst>
          </a:blip>
          <a:srcRect l="5920" r="5279"/>
          <a:stretch/>
        </p:blipFill>
        <p:spPr>
          <a:xfrm>
            <a:off x="7297270" y="5472953"/>
            <a:ext cx="1846730" cy="1385047"/>
          </a:xfrm>
          <a:prstGeom prst="rect">
            <a:avLst/>
          </a:prstGeom>
        </p:spPr>
      </p:pic>
      <p:pic>
        <p:nvPicPr>
          <p:cNvPr id="25" name="Picture 2">
            <a:extLst>
              <a:ext uri="{FF2B5EF4-FFF2-40B4-BE49-F238E27FC236}">
                <a16:creationId xmlns:a16="http://schemas.microsoft.com/office/drawing/2014/main" id="{9A28142E-127A-48C7-87FB-D3A648F10E65}"/>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b="6250"/>
          <a:stretch/>
        </p:blipFill>
        <p:spPr>
          <a:xfrm>
            <a:off x="3644154" y="5486400"/>
            <a:ext cx="1842247" cy="1371600"/>
          </a:xfrm>
          <a:prstGeom prst="rect">
            <a:avLst/>
          </a:prstGeom>
        </p:spPr>
      </p:pic>
      <p:sp>
        <p:nvSpPr>
          <p:cNvPr id="27" name="16-Point Star 3">
            <a:extLst>
              <a:ext uri="{FF2B5EF4-FFF2-40B4-BE49-F238E27FC236}">
                <a16:creationId xmlns:a16="http://schemas.microsoft.com/office/drawing/2014/main" id="{61576394-DBE6-42B8-9CEF-095670D7141D}"/>
              </a:ext>
            </a:extLst>
          </p:cNvPr>
          <p:cNvSpPr/>
          <p:nvPr/>
        </p:nvSpPr>
        <p:spPr>
          <a:xfrm>
            <a:off x="4106887" y="5744355"/>
            <a:ext cx="807562" cy="773305"/>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4-Point Star 4">
            <a:extLst>
              <a:ext uri="{FF2B5EF4-FFF2-40B4-BE49-F238E27FC236}">
                <a16:creationId xmlns:a16="http://schemas.microsoft.com/office/drawing/2014/main" id="{77F80B1C-A8FF-4088-BC39-CC635B9C1D6C}"/>
              </a:ext>
            </a:extLst>
          </p:cNvPr>
          <p:cNvSpPr/>
          <p:nvPr/>
        </p:nvSpPr>
        <p:spPr>
          <a:xfrm>
            <a:off x="4126178" y="5757705"/>
            <a:ext cx="807562" cy="818793"/>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82354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250"/>
                                  </p:stCondLst>
                                  <p:childTnLst>
                                    <p:animRot by="-21600000">
                                      <p:cBhvr>
                                        <p:cTn id="6" dur="1000" fill="hold"/>
                                        <p:tgtEl>
                                          <p:spTgt spid="27"/>
                                        </p:tgtEl>
                                        <p:attrNameLst>
                                          <p:attrName>r</p:attrName>
                                        </p:attrNameLst>
                                      </p:cBhvr>
                                    </p:animRot>
                                  </p:childTnLst>
                                </p:cTn>
                              </p:par>
                              <p:par>
                                <p:cTn id="7" presetID="8" presetClass="emph" presetSubtype="0" repeatCount="indefinite" fill="hold" grpId="0" nodeType="withEffect">
                                  <p:stCondLst>
                                    <p:cond delay="250"/>
                                  </p:stCondLst>
                                  <p:childTnLst>
                                    <p:animRot by="21600000">
                                      <p:cBhvr>
                                        <p:cTn id="8" dur="500" fill="hold"/>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920" r="5279"/>
          <a:stretch/>
        </p:blipFill>
        <p:spPr>
          <a:xfrm>
            <a:off x="-1" y="0"/>
            <a:ext cx="9144001" cy="6858000"/>
          </a:xfrm>
          <a:prstGeom prst="rect">
            <a:avLst/>
          </a:prstGeom>
        </p:spPr>
      </p:pic>
      <p:sp>
        <p:nvSpPr>
          <p:cNvPr id="4" name="Content Placeholder 2"/>
          <p:cNvSpPr txBox="1">
            <a:spLocks/>
          </p:cNvSpPr>
          <p:nvPr/>
        </p:nvSpPr>
        <p:spPr>
          <a:xfrm>
            <a:off x="381000" y="152400"/>
            <a:ext cx="83058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rPr>
              <a:t>→ God Created Living Creatures According to Kind</a:t>
            </a:r>
          </a:p>
          <a:p>
            <a:pPr algn="l"/>
            <a:r>
              <a:rPr lang="en-US" b="1" dirty="0">
                <a:ln w="3175">
                  <a:solidFill>
                    <a:srgbClr val="FF0000"/>
                  </a:solidFill>
                </a:ln>
                <a:solidFill>
                  <a:srgbClr val="FFFF00"/>
                </a:solidFill>
                <a:effectLst>
                  <a:glow rad="88900">
                    <a:schemeClr val="tx1">
                      <a:alpha val="80000"/>
                    </a:schemeClr>
                  </a:glow>
                </a:effectLst>
              </a:rPr>
              <a:t>→ The Living Word of God Abides Forever</a:t>
            </a:r>
          </a:p>
          <a:p>
            <a:pPr algn="l"/>
            <a:r>
              <a:rPr lang="en-US" b="1" dirty="0">
                <a:ln w="3175">
                  <a:solidFill>
                    <a:srgbClr val="FF0000"/>
                  </a:solidFill>
                </a:ln>
                <a:solidFill>
                  <a:srgbClr val="FFFF00"/>
                </a:solidFill>
                <a:effectLst>
                  <a:glow rad="88900">
                    <a:schemeClr val="tx1">
                      <a:alpha val="80000"/>
                    </a:schemeClr>
                  </a:glow>
                </a:effectLst>
              </a:rPr>
              <a:t>→ Living Oracles Were Given to Mankind</a:t>
            </a:r>
          </a:p>
          <a:p>
            <a:pPr algn="l"/>
            <a:r>
              <a:rPr lang="en-US" b="1" dirty="0">
                <a:ln w="3175">
                  <a:solidFill>
                    <a:srgbClr val="FF0000"/>
                  </a:solidFill>
                </a:ln>
                <a:solidFill>
                  <a:srgbClr val="FFFF00"/>
                </a:solidFill>
                <a:effectLst>
                  <a:glow rad="88900">
                    <a:schemeClr val="tx1">
                      <a:alpha val="80000"/>
                    </a:schemeClr>
                  </a:glow>
                </a:effectLst>
              </a:rPr>
              <a:t>→ The Living God is Lord and King</a:t>
            </a:r>
          </a:p>
          <a:p>
            <a:pPr algn="l"/>
            <a:r>
              <a:rPr lang="en-US" b="1" dirty="0">
                <a:ln w="3175">
                  <a:solidFill>
                    <a:srgbClr val="FF0000"/>
                  </a:solidFill>
                </a:ln>
                <a:solidFill>
                  <a:srgbClr val="FFFF00"/>
                </a:solidFill>
                <a:effectLst>
                  <a:glow rad="88900">
                    <a:schemeClr val="tx1">
                      <a:alpha val="80000"/>
                    </a:schemeClr>
                  </a:glow>
                </a:effectLst>
              </a:rPr>
              <a:t>→ The Living Father of Creation is</a:t>
            </a:r>
          </a:p>
          <a:p>
            <a:pPr algn="l"/>
            <a:r>
              <a:rPr lang="en-US" b="1" dirty="0">
                <a:ln w="3175">
                  <a:solidFill>
                    <a:srgbClr val="FF0000"/>
                  </a:solidFill>
                </a:ln>
                <a:solidFill>
                  <a:srgbClr val="FFFF00"/>
                </a:solidFill>
                <a:effectLst>
                  <a:glow rad="88900">
                    <a:schemeClr val="tx1">
                      <a:alpha val="80000"/>
                    </a:schemeClr>
                  </a:glow>
                </a:effectLst>
              </a:rPr>
              <a:t>→ Living Bread is Spiritual Food from Heaven</a:t>
            </a:r>
          </a:p>
          <a:p>
            <a:pPr algn="l"/>
            <a:r>
              <a:rPr lang="en-US" b="1" dirty="0">
                <a:ln w="3175">
                  <a:solidFill>
                    <a:srgbClr val="FF0000"/>
                  </a:solidFill>
                </a:ln>
                <a:solidFill>
                  <a:srgbClr val="FFFF00"/>
                </a:solidFill>
                <a:effectLst>
                  <a:glow rad="88900">
                    <a:schemeClr val="tx1">
                      <a:alpha val="80000"/>
                    </a:schemeClr>
                  </a:glow>
                </a:effectLst>
              </a:rPr>
              <a:t>→ Living Water is the Refreshment of Our Spirit</a:t>
            </a:r>
          </a:p>
          <a:p>
            <a:pPr algn="l"/>
            <a:r>
              <a:rPr lang="en-US" b="1" dirty="0">
                <a:ln w="3175">
                  <a:solidFill>
                    <a:srgbClr val="FF0000"/>
                  </a:solidFill>
                </a:ln>
                <a:solidFill>
                  <a:srgbClr val="FFFF00"/>
                </a:solidFill>
                <a:effectLst>
                  <a:glow rad="88900">
                    <a:schemeClr val="tx1">
                      <a:alpha val="80000"/>
                    </a:schemeClr>
                  </a:glow>
                </a:effectLst>
              </a:rPr>
              <a:t>→ He Leads Us to Living Fountains</a:t>
            </a:r>
          </a:p>
          <a:p>
            <a:pPr algn="l"/>
            <a:r>
              <a:rPr lang="en-US" b="1" dirty="0">
                <a:ln w="3175">
                  <a:solidFill>
                    <a:srgbClr val="FF0000"/>
                  </a:solidFill>
                </a:ln>
                <a:solidFill>
                  <a:srgbClr val="FFFF00"/>
                </a:solidFill>
                <a:effectLst>
                  <a:glow rad="88900">
                    <a:schemeClr val="tx1">
                      <a:alpha val="80000"/>
                    </a:schemeClr>
                  </a:glow>
                </a:effectLst>
              </a:rPr>
              <a:t>→ Living Beings Know His Life-Giving Spirit</a:t>
            </a:r>
          </a:p>
          <a:p>
            <a:pPr algn="l"/>
            <a:r>
              <a:rPr lang="en-US" b="1" dirty="0">
                <a:ln w="3175">
                  <a:solidFill>
                    <a:srgbClr val="FF0000"/>
                  </a:solidFill>
                </a:ln>
                <a:solidFill>
                  <a:srgbClr val="FFFF00"/>
                </a:solidFill>
                <a:effectLst>
                  <a:glow rad="88900">
                    <a:schemeClr val="tx1">
                      <a:alpha val="80000"/>
                    </a:schemeClr>
                  </a:glow>
                </a:effectLst>
              </a:rPr>
              <a:t>→ A Living Way has Been Given by Jesus </a:t>
            </a:r>
          </a:p>
          <a:p>
            <a:pPr algn="l"/>
            <a:r>
              <a:rPr lang="en-US" b="1" dirty="0">
                <a:ln w="3175">
                  <a:solidFill>
                    <a:srgbClr val="FF0000"/>
                  </a:solidFill>
                </a:ln>
                <a:solidFill>
                  <a:srgbClr val="FFFF00"/>
                </a:solidFill>
                <a:effectLst>
                  <a:glow rad="88900">
                    <a:schemeClr val="tx1">
                      <a:alpha val="80000"/>
                    </a:schemeClr>
                  </a:glow>
                </a:effectLst>
              </a:rPr>
              <a:t>→ Living Hope has come through faith in Jesus</a:t>
            </a:r>
          </a:p>
          <a:p>
            <a:pPr algn="l"/>
            <a:r>
              <a:rPr lang="en-US" b="1" dirty="0">
                <a:ln w="3175">
                  <a:solidFill>
                    <a:srgbClr val="FF0000"/>
                  </a:solidFill>
                </a:ln>
                <a:solidFill>
                  <a:srgbClr val="FFFF00"/>
                </a:solidFill>
                <a:effectLst>
                  <a:glow rad="88900">
                    <a:schemeClr val="tx1">
                      <a:alpha val="80000"/>
                    </a:schemeClr>
                  </a:glow>
                </a:effectLst>
              </a:rPr>
              <a:t>→ Living Stones Build Stamina Offering Sacrifice</a:t>
            </a:r>
          </a:p>
          <a:p>
            <a:pPr algn="l"/>
            <a:r>
              <a:rPr lang="en-US" b="1" dirty="0">
                <a:ln w="3175">
                  <a:solidFill>
                    <a:srgbClr val="FF0000"/>
                  </a:solidFill>
                </a:ln>
                <a:solidFill>
                  <a:srgbClr val="FFFF00"/>
                </a:solidFill>
                <a:effectLst>
                  <a:glow rad="88900">
                    <a:schemeClr val="tx1">
                      <a:alpha val="80000"/>
                    </a:schemeClr>
                  </a:glow>
                </a:effectLst>
              </a:rPr>
              <a:t>→ Be a Living Sacrifice Which is Reasonable Service</a:t>
            </a:r>
          </a:p>
        </p:txBody>
      </p:sp>
      <p:sp>
        <p:nvSpPr>
          <p:cNvPr id="6" name="Title 1"/>
          <p:cNvSpPr txBox="1">
            <a:spLocks/>
          </p:cNvSpPr>
          <p:nvPr/>
        </p:nvSpPr>
        <p:spPr>
          <a:xfrm>
            <a:off x="2514600" y="0"/>
            <a:ext cx="3259889"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9900"/>
                </a:solidFill>
                <a:effectLst/>
              </a:rPr>
              <a:t> </a:t>
            </a:r>
            <a:r>
              <a:rPr lang="en-US" sz="3000" b="1" dirty="0">
                <a:solidFill>
                  <a:srgbClr val="FF9900"/>
                </a:solidFill>
                <a:effectLst/>
              </a:rPr>
              <a:t> </a:t>
            </a:r>
            <a:r>
              <a:rPr lang="en-US" sz="3000" b="1" dirty="0">
                <a:ln w="3175">
                  <a:solidFill>
                    <a:srgbClr val="FF0000"/>
                  </a:solidFill>
                </a:ln>
                <a:solidFill>
                  <a:srgbClr val="FF9900"/>
                </a:solidFill>
                <a:effectLst>
                  <a:glow rad="88900">
                    <a:schemeClr val="tx1">
                      <a:alpha val="80000"/>
                    </a:schemeClr>
                  </a:glow>
                </a:effectLst>
              </a:rPr>
              <a:t>Living Creatures</a:t>
            </a:r>
            <a:endParaRPr lang="en-US" sz="3000" b="1" dirty="0">
              <a:solidFill>
                <a:srgbClr val="FF9900"/>
              </a:solidFill>
              <a:effectLst>
                <a:glow rad="63500">
                  <a:schemeClr val="tx1"/>
                </a:glow>
              </a:effectLst>
            </a:endParaRPr>
          </a:p>
        </p:txBody>
      </p:sp>
      <p:sp>
        <p:nvSpPr>
          <p:cNvPr id="7" name="Title 1"/>
          <p:cNvSpPr txBox="1">
            <a:spLocks/>
          </p:cNvSpPr>
          <p:nvPr/>
        </p:nvSpPr>
        <p:spPr>
          <a:xfrm>
            <a:off x="762000" y="533400"/>
            <a:ext cx="33528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9900"/>
                </a:solidFill>
                <a:effectLst/>
              </a:rPr>
              <a:t> </a:t>
            </a:r>
            <a:r>
              <a:rPr lang="en-US" sz="3100" b="1" dirty="0">
                <a:solidFill>
                  <a:srgbClr val="FF9900"/>
                </a:solidFill>
                <a:effectLst/>
              </a:rPr>
              <a:t> </a:t>
            </a:r>
            <a:r>
              <a:rPr lang="en-US" sz="3000" b="1" dirty="0">
                <a:ln w="3175">
                  <a:solidFill>
                    <a:srgbClr val="FF0000"/>
                  </a:solidFill>
                </a:ln>
                <a:solidFill>
                  <a:srgbClr val="FF9900"/>
                </a:solidFill>
                <a:effectLst>
                  <a:glow rad="88900">
                    <a:schemeClr val="tx1">
                      <a:alpha val="80000"/>
                    </a:schemeClr>
                  </a:glow>
                </a:effectLst>
              </a:rPr>
              <a:t>Living Word</a:t>
            </a:r>
            <a:endParaRPr lang="en-US" sz="3000" b="1" dirty="0">
              <a:solidFill>
                <a:srgbClr val="FF9900"/>
              </a:solidFill>
              <a:effectLst>
                <a:glow rad="63500">
                  <a:schemeClr val="tx1"/>
                </a:glow>
              </a:effectLst>
            </a:endParaRPr>
          </a:p>
        </p:txBody>
      </p:sp>
      <p:sp>
        <p:nvSpPr>
          <p:cNvPr id="8" name="Title 1"/>
          <p:cNvSpPr txBox="1">
            <a:spLocks/>
          </p:cNvSpPr>
          <p:nvPr/>
        </p:nvSpPr>
        <p:spPr>
          <a:xfrm>
            <a:off x="228600" y="990600"/>
            <a:ext cx="33528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FF9900"/>
                </a:solidFill>
                <a:effectLst/>
              </a:rPr>
              <a:t> </a:t>
            </a:r>
            <a:r>
              <a:rPr lang="en-US" sz="3300" b="1" dirty="0">
                <a:solidFill>
                  <a:srgbClr val="FF9900"/>
                </a:solidFill>
                <a:effectLst/>
              </a:rPr>
              <a:t> </a:t>
            </a:r>
            <a:r>
              <a:rPr lang="en-US" sz="3000" b="1" dirty="0">
                <a:ln w="3175">
                  <a:solidFill>
                    <a:srgbClr val="FF0000"/>
                  </a:solidFill>
                </a:ln>
                <a:solidFill>
                  <a:srgbClr val="FF9900"/>
                </a:solidFill>
                <a:effectLst>
                  <a:glow rad="88900">
                    <a:schemeClr val="tx1">
                      <a:alpha val="80000"/>
                    </a:schemeClr>
                  </a:glow>
                </a:effectLst>
              </a:rPr>
              <a:t>Living Oracles</a:t>
            </a:r>
            <a:endParaRPr lang="en-US" sz="3000" b="1" dirty="0">
              <a:solidFill>
                <a:srgbClr val="FF9900"/>
              </a:solidFill>
              <a:effectLst>
                <a:glow rad="63500">
                  <a:schemeClr val="tx1"/>
                </a:glow>
              </a:effectLst>
            </a:endParaRPr>
          </a:p>
        </p:txBody>
      </p:sp>
      <p:sp>
        <p:nvSpPr>
          <p:cNvPr id="9" name="Title 1"/>
          <p:cNvSpPr txBox="1">
            <a:spLocks/>
          </p:cNvSpPr>
          <p:nvPr/>
        </p:nvSpPr>
        <p:spPr>
          <a:xfrm>
            <a:off x="609600" y="1524000"/>
            <a:ext cx="3412289"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9900"/>
                </a:solidFill>
                <a:effectLst/>
              </a:rPr>
              <a:t> </a:t>
            </a:r>
            <a:r>
              <a:rPr lang="en-US" sz="3500" b="1" dirty="0">
                <a:solidFill>
                  <a:srgbClr val="FF9900"/>
                </a:solidFill>
                <a:effectLst/>
              </a:rPr>
              <a:t> </a:t>
            </a:r>
            <a:r>
              <a:rPr lang="en-US" sz="3000" b="1" dirty="0">
                <a:ln w="3175">
                  <a:solidFill>
                    <a:srgbClr val="FF0000"/>
                  </a:solidFill>
                </a:ln>
                <a:solidFill>
                  <a:srgbClr val="FF9900"/>
                </a:solidFill>
                <a:effectLst>
                  <a:glow rad="88900">
                    <a:schemeClr val="tx1">
                      <a:alpha val="80000"/>
                    </a:schemeClr>
                  </a:glow>
                </a:effectLst>
              </a:rPr>
              <a:t>Living God</a:t>
            </a:r>
            <a:endParaRPr lang="en-US" sz="3000" b="1" dirty="0">
              <a:solidFill>
                <a:srgbClr val="FF9900"/>
              </a:solidFill>
              <a:effectLst>
                <a:glow rad="63500">
                  <a:schemeClr val="tx1"/>
                </a:glow>
              </a:effectLst>
            </a:endParaRPr>
          </a:p>
        </p:txBody>
      </p:sp>
      <p:sp>
        <p:nvSpPr>
          <p:cNvPr id="10" name="Title 1"/>
          <p:cNvSpPr txBox="1">
            <a:spLocks/>
          </p:cNvSpPr>
          <p:nvPr/>
        </p:nvSpPr>
        <p:spPr>
          <a:xfrm>
            <a:off x="778711" y="1981200"/>
            <a:ext cx="3412289"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9900"/>
                </a:solidFill>
                <a:effectLst/>
              </a:rPr>
              <a:t> </a:t>
            </a:r>
            <a:r>
              <a:rPr lang="en-US" sz="3400" b="1" dirty="0">
                <a:solidFill>
                  <a:srgbClr val="FF9900"/>
                </a:solidFill>
                <a:effectLst/>
              </a:rPr>
              <a:t> </a:t>
            </a:r>
            <a:r>
              <a:rPr lang="en-US" sz="3000" b="1" dirty="0">
                <a:ln w="3175">
                  <a:solidFill>
                    <a:srgbClr val="FF0000"/>
                  </a:solidFill>
                </a:ln>
                <a:solidFill>
                  <a:srgbClr val="FF9900"/>
                </a:solidFill>
                <a:effectLst>
                  <a:glow rad="88900">
                    <a:schemeClr val="tx1">
                      <a:alpha val="80000"/>
                    </a:schemeClr>
                  </a:glow>
                </a:effectLst>
              </a:rPr>
              <a:t>Living Father</a:t>
            </a:r>
            <a:endParaRPr lang="en-US" sz="3000" b="1" dirty="0">
              <a:solidFill>
                <a:srgbClr val="FF9900"/>
              </a:solidFill>
              <a:effectLst>
                <a:glow rad="63500">
                  <a:schemeClr val="tx1"/>
                </a:glow>
              </a:effectLst>
            </a:endParaRPr>
          </a:p>
        </p:txBody>
      </p:sp>
      <p:sp>
        <p:nvSpPr>
          <p:cNvPr id="11" name="Title 1"/>
          <p:cNvSpPr txBox="1">
            <a:spLocks/>
          </p:cNvSpPr>
          <p:nvPr/>
        </p:nvSpPr>
        <p:spPr>
          <a:xfrm>
            <a:off x="76200" y="2514600"/>
            <a:ext cx="3412289"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rgbClr val="FF9900"/>
                </a:solidFill>
                <a:effectLst/>
              </a:rPr>
              <a:t>  </a:t>
            </a:r>
            <a:r>
              <a:rPr lang="en-US" sz="3000" b="1" dirty="0">
                <a:ln w="3175">
                  <a:solidFill>
                    <a:srgbClr val="FF0000"/>
                  </a:solidFill>
                </a:ln>
                <a:solidFill>
                  <a:srgbClr val="FF9900"/>
                </a:solidFill>
                <a:effectLst>
                  <a:glow rad="88900">
                    <a:schemeClr val="tx1">
                      <a:alpha val="80000"/>
                    </a:schemeClr>
                  </a:glow>
                </a:effectLst>
              </a:rPr>
              <a:t>Living Bread</a:t>
            </a:r>
            <a:endParaRPr lang="en-US" sz="3000" b="1" dirty="0">
              <a:solidFill>
                <a:srgbClr val="FF9900"/>
              </a:solidFill>
              <a:effectLst>
                <a:glow rad="63500">
                  <a:schemeClr val="tx1"/>
                </a:glow>
              </a:effectLst>
            </a:endParaRPr>
          </a:p>
        </p:txBody>
      </p:sp>
      <p:sp>
        <p:nvSpPr>
          <p:cNvPr id="12" name="Title 1"/>
          <p:cNvSpPr txBox="1">
            <a:spLocks/>
          </p:cNvSpPr>
          <p:nvPr/>
        </p:nvSpPr>
        <p:spPr>
          <a:xfrm>
            <a:off x="92911" y="3048000"/>
            <a:ext cx="3412289"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100" b="1" dirty="0">
                <a:solidFill>
                  <a:srgbClr val="FF9900"/>
                </a:solidFill>
                <a:effectLst/>
              </a:rPr>
              <a:t>  </a:t>
            </a:r>
            <a:r>
              <a:rPr lang="en-US" sz="3000" b="1" dirty="0">
                <a:ln w="3175">
                  <a:solidFill>
                    <a:srgbClr val="FF0000"/>
                  </a:solidFill>
                </a:ln>
                <a:solidFill>
                  <a:srgbClr val="FF9900"/>
                </a:solidFill>
                <a:effectLst>
                  <a:glow rad="88900">
                    <a:schemeClr val="tx1">
                      <a:alpha val="80000"/>
                    </a:schemeClr>
                  </a:glow>
                </a:effectLst>
              </a:rPr>
              <a:t>Living Water</a:t>
            </a:r>
            <a:endParaRPr lang="en-US" sz="3000" b="1" dirty="0">
              <a:solidFill>
                <a:srgbClr val="FF9900"/>
              </a:solidFill>
              <a:effectLst>
                <a:glow rad="63500">
                  <a:schemeClr val="tx1"/>
                </a:glow>
              </a:effectLst>
            </a:endParaRPr>
          </a:p>
        </p:txBody>
      </p:sp>
      <p:sp>
        <p:nvSpPr>
          <p:cNvPr id="13" name="Title 1"/>
          <p:cNvSpPr txBox="1">
            <a:spLocks/>
          </p:cNvSpPr>
          <p:nvPr/>
        </p:nvSpPr>
        <p:spPr>
          <a:xfrm>
            <a:off x="2819400" y="3505200"/>
            <a:ext cx="3336089"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b="1" dirty="0">
                <a:solidFill>
                  <a:srgbClr val="FF9900"/>
                </a:solidFill>
                <a:effectLst/>
              </a:rPr>
              <a:t>  </a:t>
            </a:r>
            <a:r>
              <a:rPr lang="en-US" sz="3000" b="1" dirty="0">
                <a:ln w="3175">
                  <a:solidFill>
                    <a:srgbClr val="FF0000"/>
                  </a:solidFill>
                </a:ln>
                <a:solidFill>
                  <a:srgbClr val="FF9900"/>
                </a:solidFill>
                <a:effectLst>
                  <a:glow rad="88900">
                    <a:schemeClr val="tx1">
                      <a:alpha val="80000"/>
                    </a:schemeClr>
                  </a:glow>
                </a:effectLst>
              </a:rPr>
              <a:t>Living Fountains</a:t>
            </a:r>
          </a:p>
        </p:txBody>
      </p:sp>
      <p:sp>
        <p:nvSpPr>
          <p:cNvPr id="14" name="Title 1"/>
          <p:cNvSpPr txBox="1">
            <a:spLocks/>
          </p:cNvSpPr>
          <p:nvPr/>
        </p:nvSpPr>
        <p:spPr>
          <a:xfrm>
            <a:off x="169111" y="4038600"/>
            <a:ext cx="3336089"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solidFill>
                  <a:srgbClr val="FF9900"/>
                </a:solidFill>
                <a:effectLst/>
              </a:rPr>
              <a:t> </a:t>
            </a:r>
            <a:r>
              <a:rPr lang="en-US" sz="3500" b="1" dirty="0">
                <a:solidFill>
                  <a:srgbClr val="FF9900"/>
                </a:solidFill>
                <a:effectLst/>
              </a:rPr>
              <a:t> </a:t>
            </a:r>
            <a:r>
              <a:rPr lang="en-US" sz="3000" b="1" dirty="0">
                <a:ln w="3175">
                  <a:solidFill>
                    <a:srgbClr val="FF0000"/>
                  </a:solidFill>
                </a:ln>
                <a:solidFill>
                  <a:srgbClr val="FF9900"/>
                </a:solidFill>
                <a:effectLst>
                  <a:glow rad="88900">
                    <a:schemeClr val="tx1">
                      <a:alpha val="80000"/>
                    </a:schemeClr>
                  </a:glow>
                </a:effectLst>
              </a:rPr>
              <a:t>Living Beings</a:t>
            </a:r>
          </a:p>
        </p:txBody>
      </p:sp>
      <p:sp>
        <p:nvSpPr>
          <p:cNvPr id="15" name="Title 1"/>
          <p:cNvSpPr txBox="1">
            <a:spLocks/>
          </p:cNvSpPr>
          <p:nvPr/>
        </p:nvSpPr>
        <p:spPr>
          <a:xfrm>
            <a:off x="304800" y="4495800"/>
            <a:ext cx="3336089"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rgbClr val="FF9900"/>
                </a:solidFill>
                <a:effectLst/>
              </a:rPr>
              <a:t> </a:t>
            </a:r>
            <a:r>
              <a:rPr lang="en-US" sz="3600" b="1" dirty="0">
                <a:solidFill>
                  <a:srgbClr val="FF9900"/>
                </a:solidFill>
                <a:effectLst/>
              </a:rPr>
              <a:t> </a:t>
            </a:r>
            <a:r>
              <a:rPr lang="en-US" sz="3000" b="1" dirty="0">
                <a:ln w="3175">
                  <a:solidFill>
                    <a:srgbClr val="FF0000"/>
                  </a:solidFill>
                </a:ln>
                <a:solidFill>
                  <a:srgbClr val="FF9900"/>
                </a:solidFill>
                <a:effectLst>
                  <a:glow rad="88900">
                    <a:schemeClr val="tx1">
                      <a:alpha val="80000"/>
                    </a:schemeClr>
                  </a:glow>
                </a:effectLst>
              </a:rPr>
              <a:t>Living Way</a:t>
            </a:r>
            <a:endParaRPr lang="en-US" sz="3000" b="1" dirty="0">
              <a:solidFill>
                <a:srgbClr val="FF9900"/>
              </a:solidFill>
              <a:effectLst>
                <a:glow rad="63500">
                  <a:schemeClr val="tx1"/>
                </a:glow>
              </a:effectLst>
            </a:endParaRPr>
          </a:p>
        </p:txBody>
      </p:sp>
      <p:sp>
        <p:nvSpPr>
          <p:cNvPr id="16" name="Title 1"/>
          <p:cNvSpPr txBox="1">
            <a:spLocks/>
          </p:cNvSpPr>
          <p:nvPr/>
        </p:nvSpPr>
        <p:spPr>
          <a:xfrm>
            <a:off x="76200" y="5029200"/>
            <a:ext cx="3336089"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rgbClr val="FF9900"/>
                </a:solidFill>
                <a:effectLst/>
              </a:rPr>
              <a:t>  </a:t>
            </a:r>
            <a:r>
              <a:rPr lang="en-US" sz="3000" b="1" dirty="0">
                <a:ln w="3175">
                  <a:solidFill>
                    <a:srgbClr val="FF0000"/>
                  </a:solidFill>
                </a:ln>
                <a:solidFill>
                  <a:srgbClr val="FF9900"/>
                </a:solidFill>
                <a:effectLst>
                  <a:glow rad="88900">
                    <a:schemeClr val="tx1">
                      <a:alpha val="80000"/>
                    </a:schemeClr>
                  </a:glow>
                </a:effectLst>
              </a:rPr>
              <a:t>Living Hope </a:t>
            </a:r>
            <a:endParaRPr lang="en-US" sz="3000" b="1" dirty="0">
              <a:solidFill>
                <a:srgbClr val="FF9900"/>
              </a:solidFill>
              <a:effectLst>
                <a:glow rad="63500">
                  <a:schemeClr val="tx1"/>
                </a:glow>
              </a:effectLst>
            </a:endParaRPr>
          </a:p>
        </p:txBody>
      </p:sp>
      <p:sp>
        <p:nvSpPr>
          <p:cNvPr id="17" name="Title 1"/>
          <p:cNvSpPr txBox="1">
            <a:spLocks/>
          </p:cNvSpPr>
          <p:nvPr/>
        </p:nvSpPr>
        <p:spPr>
          <a:xfrm>
            <a:off x="152400" y="5562600"/>
            <a:ext cx="3412289"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9900"/>
                </a:solidFill>
                <a:effectLst/>
              </a:rPr>
              <a:t> </a:t>
            </a:r>
            <a:r>
              <a:rPr lang="en-US" sz="3100" b="1" dirty="0">
                <a:solidFill>
                  <a:srgbClr val="FF9900"/>
                </a:solidFill>
                <a:effectLst/>
              </a:rPr>
              <a:t> </a:t>
            </a:r>
            <a:r>
              <a:rPr lang="en-US" sz="3000" b="1" dirty="0">
                <a:ln w="3175">
                  <a:solidFill>
                    <a:srgbClr val="FF0000"/>
                  </a:solidFill>
                </a:ln>
                <a:solidFill>
                  <a:srgbClr val="FF9900"/>
                </a:solidFill>
                <a:effectLst>
                  <a:glow rad="88900">
                    <a:schemeClr val="tx1">
                      <a:alpha val="80000"/>
                    </a:schemeClr>
                  </a:glow>
                </a:effectLst>
              </a:rPr>
              <a:t>Living Stones</a:t>
            </a:r>
            <a:endParaRPr lang="en-US" sz="3000" b="1" dirty="0">
              <a:solidFill>
                <a:srgbClr val="FF9900"/>
              </a:solidFill>
              <a:effectLst>
                <a:glow rad="63500">
                  <a:schemeClr val="tx1"/>
                </a:glow>
              </a:effectLst>
            </a:endParaRPr>
          </a:p>
        </p:txBody>
      </p:sp>
      <p:sp>
        <p:nvSpPr>
          <p:cNvPr id="18" name="Title 1"/>
          <p:cNvSpPr txBox="1">
            <a:spLocks/>
          </p:cNvSpPr>
          <p:nvPr/>
        </p:nvSpPr>
        <p:spPr>
          <a:xfrm>
            <a:off x="1066800" y="6019800"/>
            <a:ext cx="335280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rgbClr val="FF9900"/>
                </a:solidFill>
                <a:effectLst/>
              </a:rPr>
              <a:t> </a:t>
            </a:r>
            <a:r>
              <a:rPr lang="en-US" sz="3300" b="1" dirty="0">
                <a:solidFill>
                  <a:srgbClr val="FF9900"/>
                </a:solidFill>
                <a:effectLst/>
              </a:rPr>
              <a:t> </a:t>
            </a:r>
            <a:r>
              <a:rPr lang="en-US" sz="3000" b="1" dirty="0">
                <a:ln w="3175">
                  <a:solidFill>
                    <a:srgbClr val="FF0000"/>
                  </a:solidFill>
                </a:ln>
                <a:solidFill>
                  <a:srgbClr val="FF9900"/>
                </a:solidFill>
                <a:effectLst>
                  <a:glow rad="88900">
                    <a:schemeClr val="tx1">
                      <a:alpha val="80000"/>
                    </a:schemeClr>
                  </a:glow>
                </a:effectLst>
              </a:rPr>
              <a:t>Living Sacrifice</a:t>
            </a:r>
            <a:endParaRPr lang="en-US" sz="3000" b="1" dirty="0">
              <a:solidFill>
                <a:srgbClr val="FF9900"/>
              </a:solidFill>
              <a:effectLst>
                <a:glow rad="63500">
                  <a:schemeClr val="tx1"/>
                </a:glow>
              </a:effectLst>
            </a:endParaRPr>
          </a:p>
        </p:txBody>
      </p:sp>
      <p:sp>
        <p:nvSpPr>
          <p:cNvPr id="5" name="Rectangle 4"/>
          <p:cNvSpPr>
            <a:spLocks noChangeArrowheads="1"/>
          </p:cNvSpPr>
          <p:nvPr/>
        </p:nvSpPr>
        <p:spPr bwMode="auto">
          <a:xfrm rot="20886078">
            <a:off x="911273" y="764795"/>
            <a:ext cx="7805165" cy="496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0000" b="1" spc="50" dirty="0">
                <a:ln w="1143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glow rad="101600">
                    <a:srgbClr val="C00000">
                      <a:alpha val="80000"/>
                    </a:srgbClr>
                  </a:glow>
                  <a:outerShdw blurRad="76200" dist="50800" dir="5400000" algn="tl" rotWithShape="0">
                    <a:srgbClr val="000000">
                      <a:alpha val="65000"/>
                    </a:srgbClr>
                  </a:outerShdw>
                </a:effectLst>
                <a:latin typeface="Calibri" panose="020F0502020204030204" pitchFamily="34" charset="0"/>
                <a:ea typeface="+mj-ea"/>
                <a:cs typeface="Calibri" panose="020F0502020204030204" pitchFamily="34" charset="0"/>
              </a:rPr>
              <a:t>Living Only has Life When Alive in God</a:t>
            </a:r>
          </a:p>
        </p:txBody>
      </p:sp>
    </p:spTree>
    <p:extLst>
      <p:ext uri="{BB962C8B-B14F-4D97-AF65-F5344CB8AC3E}">
        <p14:creationId xmlns:p14="http://schemas.microsoft.com/office/powerpoint/2010/main" val="4172912507"/>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22" presetClass="entr" presetSubtype="1" fill="hold" grpId="1" nodeType="withEffect">
                                  <p:stCondLst>
                                    <p:cond delay="250"/>
                                  </p:stCondLst>
                                  <p:childTnLst>
                                    <p:set>
                                      <p:cBhvr>
                                        <p:cTn id="97" dur="1" fill="hold">
                                          <p:stCondLst>
                                            <p:cond delay="0"/>
                                          </p:stCondLst>
                                        </p:cTn>
                                        <p:tgtEl>
                                          <p:spTgt spid="6"/>
                                        </p:tgtEl>
                                        <p:attrNameLst>
                                          <p:attrName>style.visibility</p:attrName>
                                        </p:attrNameLst>
                                      </p:cBhvr>
                                      <p:to>
                                        <p:strVal val="visible"/>
                                      </p:to>
                                    </p:set>
                                    <p:animEffect transition="in" filter="wipe(up)">
                                      <p:cBhvr>
                                        <p:cTn id="98" dur="200"/>
                                        <p:tgtEl>
                                          <p:spTgt spid="6"/>
                                        </p:tgtEl>
                                      </p:cBhvr>
                                    </p:animEffect>
                                  </p:childTnLst>
                                </p:cTn>
                              </p:par>
                            </p:childTnLst>
                          </p:cTn>
                        </p:par>
                        <p:par>
                          <p:cTn id="99" fill="hold">
                            <p:stCondLst>
                              <p:cond delay="500"/>
                            </p:stCondLst>
                            <p:childTnLst>
                              <p:par>
                                <p:cTn id="100" presetID="22" presetClass="entr" presetSubtype="1" fill="hold" grpId="1" nodeType="after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wipe(up)">
                                      <p:cBhvr>
                                        <p:cTn id="102" dur="200"/>
                                        <p:tgtEl>
                                          <p:spTgt spid="7"/>
                                        </p:tgtEl>
                                      </p:cBhvr>
                                    </p:animEffect>
                                  </p:childTnLst>
                                </p:cTn>
                              </p:par>
                            </p:childTnLst>
                          </p:cTn>
                        </p:par>
                        <p:par>
                          <p:cTn id="103" fill="hold">
                            <p:stCondLst>
                              <p:cond delay="700"/>
                            </p:stCondLst>
                            <p:childTnLst>
                              <p:par>
                                <p:cTn id="104" presetID="22" presetClass="entr" presetSubtype="1" fill="hold" grpId="1" nodeType="afterEffect">
                                  <p:stCondLst>
                                    <p:cond delay="0"/>
                                  </p:stCondLst>
                                  <p:childTnLst>
                                    <p:set>
                                      <p:cBhvr>
                                        <p:cTn id="105" dur="1" fill="hold">
                                          <p:stCondLst>
                                            <p:cond delay="0"/>
                                          </p:stCondLst>
                                        </p:cTn>
                                        <p:tgtEl>
                                          <p:spTgt spid="8"/>
                                        </p:tgtEl>
                                        <p:attrNameLst>
                                          <p:attrName>style.visibility</p:attrName>
                                        </p:attrNameLst>
                                      </p:cBhvr>
                                      <p:to>
                                        <p:strVal val="visible"/>
                                      </p:to>
                                    </p:set>
                                    <p:animEffect transition="in" filter="wipe(up)">
                                      <p:cBhvr>
                                        <p:cTn id="106" dur="200"/>
                                        <p:tgtEl>
                                          <p:spTgt spid="8"/>
                                        </p:tgtEl>
                                      </p:cBhvr>
                                    </p:animEffect>
                                  </p:childTnLst>
                                </p:cTn>
                              </p:par>
                            </p:childTnLst>
                          </p:cTn>
                        </p:par>
                        <p:par>
                          <p:cTn id="107" fill="hold">
                            <p:stCondLst>
                              <p:cond delay="900"/>
                            </p:stCondLst>
                            <p:childTnLst>
                              <p:par>
                                <p:cTn id="108" presetID="22" presetClass="entr" presetSubtype="1" fill="hold" grpId="1" nodeType="afterEffect">
                                  <p:stCondLst>
                                    <p:cond delay="0"/>
                                  </p:stCondLst>
                                  <p:childTnLst>
                                    <p:set>
                                      <p:cBhvr>
                                        <p:cTn id="109" dur="1" fill="hold">
                                          <p:stCondLst>
                                            <p:cond delay="0"/>
                                          </p:stCondLst>
                                        </p:cTn>
                                        <p:tgtEl>
                                          <p:spTgt spid="9"/>
                                        </p:tgtEl>
                                        <p:attrNameLst>
                                          <p:attrName>style.visibility</p:attrName>
                                        </p:attrNameLst>
                                      </p:cBhvr>
                                      <p:to>
                                        <p:strVal val="visible"/>
                                      </p:to>
                                    </p:set>
                                    <p:animEffect transition="in" filter="wipe(up)">
                                      <p:cBhvr>
                                        <p:cTn id="110" dur="200"/>
                                        <p:tgtEl>
                                          <p:spTgt spid="9"/>
                                        </p:tgtEl>
                                      </p:cBhvr>
                                    </p:animEffect>
                                  </p:childTnLst>
                                </p:cTn>
                              </p:par>
                            </p:childTnLst>
                          </p:cTn>
                        </p:par>
                        <p:par>
                          <p:cTn id="111" fill="hold">
                            <p:stCondLst>
                              <p:cond delay="1100"/>
                            </p:stCondLst>
                            <p:childTnLst>
                              <p:par>
                                <p:cTn id="112" presetID="22" presetClass="entr" presetSubtype="1" fill="hold" grpId="1" nodeType="afterEffect">
                                  <p:stCondLst>
                                    <p:cond delay="0"/>
                                  </p:stCondLst>
                                  <p:childTnLst>
                                    <p:set>
                                      <p:cBhvr>
                                        <p:cTn id="113" dur="1" fill="hold">
                                          <p:stCondLst>
                                            <p:cond delay="0"/>
                                          </p:stCondLst>
                                        </p:cTn>
                                        <p:tgtEl>
                                          <p:spTgt spid="10"/>
                                        </p:tgtEl>
                                        <p:attrNameLst>
                                          <p:attrName>style.visibility</p:attrName>
                                        </p:attrNameLst>
                                      </p:cBhvr>
                                      <p:to>
                                        <p:strVal val="visible"/>
                                      </p:to>
                                    </p:set>
                                    <p:animEffect transition="in" filter="wipe(up)">
                                      <p:cBhvr>
                                        <p:cTn id="114" dur="200"/>
                                        <p:tgtEl>
                                          <p:spTgt spid="10"/>
                                        </p:tgtEl>
                                      </p:cBhvr>
                                    </p:animEffect>
                                  </p:childTnLst>
                                </p:cTn>
                              </p:par>
                            </p:childTnLst>
                          </p:cTn>
                        </p:par>
                        <p:par>
                          <p:cTn id="115" fill="hold">
                            <p:stCondLst>
                              <p:cond delay="1300"/>
                            </p:stCondLst>
                            <p:childTnLst>
                              <p:par>
                                <p:cTn id="116" presetID="22" presetClass="entr" presetSubtype="1" fill="hold" grpId="1" nodeType="afterEffect">
                                  <p:stCondLst>
                                    <p:cond delay="0"/>
                                  </p:stCondLst>
                                  <p:childTnLst>
                                    <p:set>
                                      <p:cBhvr>
                                        <p:cTn id="117" dur="1" fill="hold">
                                          <p:stCondLst>
                                            <p:cond delay="0"/>
                                          </p:stCondLst>
                                        </p:cTn>
                                        <p:tgtEl>
                                          <p:spTgt spid="11"/>
                                        </p:tgtEl>
                                        <p:attrNameLst>
                                          <p:attrName>style.visibility</p:attrName>
                                        </p:attrNameLst>
                                      </p:cBhvr>
                                      <p:to>
                                        <p:strVal val="visible"/>
                                      </p:to>
                                    </p:set>
                                    <p:animEffect transition="in" filter="wipe(up)">
                                      <p:cBhvr>
                                        <p:cTn id="118" dur="200"/>
                                        <p:tgtEl>
                                          <p:spTgt spid="11"/>
                                        </p:tgtEl>
                                      </p:cBhvr>
                                    </p:animEffect>
                                  </p:childTnLst>
                                </p:cTn>
                              </p:par>
                            </p:childTnLst>
                          </p:cTn>
                        </p:par>
                        <p:par>
                          <p:cTn id="119" fill="hold">
                            <p:stCondLst>
                              <p:cond delay="1500"/>
                            </p:stCondLst>
                            <p:childTnLst>
                              <p:par>
                                <p:cTn id="120" presetID="22" presetClass="entr" presetSubtype="1" fill="hold" grpId="1" nodeType="afterEffect">
                                  <p:stCondLst>
                                    <p:cond delay="0"/>
                                  </p:stCondLst>
                                  <p:childTnLst>
                                    <p:set>
                                      <p:cBhvr>
                                        <p:cTn id="121" dur="1" fill="hold">
                                          <p:stCondLst>
                                            <p:cond delay="0"/>
                                          </p:stCondLst>
                                        </p:cTn>
                                        <p:tgtEl>
                                          <p:spTgt spid="12"/>
                                        </p:tgtEl>
                                        <p:attrNameLst>
                                          <p:attrName>style.visibility</p:attrName>
                                        </p:attrNameLst>
                                      </p:cBhvr>
                                      <p:to>
                                        <p:strVal val="visible"/>
                                      </p:to>
                                    </p:set>
                                    <p:animEffect transition="in" filter="wipe(up)">
                                      <p:cBhvr>
                                        <p:cTn id="122" dur="200"/>
                                        <p:tgtEl>
                                          <p:spTgt spid="12"/>
                                        </p:tgtEl>
                                      </p:cBhvr>
                                    </p:animEffect>
                                  </p:childTnLst>
                                </p:cTn>
                              </p:par>
                            </p:childTnLst>
                          </p:cTn>
                        </p:par>
                        <p:par>
                          <p:cTn id="123" fill="hold">
                            <p:stCondLst>
                              <p:cond delay="1700"/>
                            </p:stCondLst>
                            <p:childTnLst>
                              <p:par>
                                <p:cTn id="124" presetID="22" presetClass="entr" presetSubtype="1" fill="hold" grpId="1" nodeType="afterEffect">
                                  <p:stCondLst>
                                    <p:cond delay="0"/>
                                  </p:stCondLst>
                                  <p:childTnLst>
                                    <p:set>
                                      <p:cBhvr>
                                        <p:cTn id="125" dur="1" fill="hold">
                                          <p:stCondLst>
                                            <p:cond delay="0"/>
                                          </p:stCondLst>
                                        </p:cTn>
                                        <p:tgtEl>
                                          <p:spTgt spid="13"/>
                                        </p:tgtEl>
                                        <p:attrNameLst>
                                          <p:attrName>style.visibility</p:attrName>
                                        </p:attrNameLst>
                                      </p:cBhvr>
                                      <p:to>
                                        <p:strVal val="visible"/>
                                      </p:to>
                                    </p:set>
                                    <p:animEffect transition="in" filter="wipe(up)">
                                      <p:cBhvr>
                                        <p:cTn id="126" dur="200"/>
                                        <p:tgtEl>
                                          <p:spTgt spid="13"/>
                                        </p:tgtEl>
                                      </p:cBhvr>
                                    </p:animEffect>
                                  </p:childTnLst>
                                </p:cTn>
                              </p:par>
                            </p:childTnLst>
                          </p:cTn>
                        </p:par>
                        <p:par>
                          <p:cTn id="127" fill="hold">
                            <p:stCondLst>
                              <p:cond delay="1900"/>
                            </p:stCondLst>
                            <p:childTnLst>
                              <p:par>
                                <p:cTn id="128" presetID="22" presetClass="entr" presetSubtype="1" fill="hold" grpId="1" nodeType="afterEffect">
                                  <p:stCondLst>
                                    <p:cond delay="0"/>
                                  </p:stCondLst>
                                  <p:childTnLst>
                                    <p:set>
                                      <p:cBhvr>
                                        <p:cTn id="129" dur="1" fill="hold">
                                          <p:stCondLst>
                                            <p:cond delay="0"/>
                                          </p:stCondLst>
                                        </p:cTn>
                                        <p:tgtEl>
                                          <p:spTgt spid="14"/>
                                        </p:tgtEl>
                                        <p:attrNameLst>
                                          <p:attrName>style.visibility</p:attrName>
                                        </p:attrNameLst>
                                      </p:cBhvr>
                                      <p:to>
                                        <p:strVal val="visible"/>
                                      </p:to>
                                    </p:set>
                                    <p:animEffect transition="in" filter="wipe(up)">
                                      <p:cBhvr>
                                        <p:cTn id="130" dur="200"/>
                                        <p:tgtEl>
                                          <p:spTgt spid="14"/>
                                        </p:tgtEl>
                                      </p:cBhvr>
                                    </p:animEffect>
                                  </p:childTnLst>
                                </p:cTn>
                              </p:par>
                            </p:childTnLst>
                          </p:cTn>
                        </p:par>
                        <p:par>
                          <p:cTn id="131" fill="hold">
                            <p:stCondLst>
                              <p:cond delay="2100"/>
                            </p:stCondLst>
                            <p:childTnLst>
                              <p:par>
                                <p:cTn id="132" presetID="22" presetClass="entr" presetSubtype="1" fill="hold" grpId="1" nodeType="afterEffect">
                                  <p:stCondLst>
                                    <p:cond delay="0"/>
                                  </p:stCondLst>
                                  <p:childTnLst>
                                    <p:set>
                                      <p:cBhvr>
                                        <p:cTn id="133" dur="1" fill="hold">
                                          <p:stCondLst>
                                            <p:cond delay="0"/>
                                          </p:stCondLst>
                                        </p:cTn>
                                        <p:tgtEl>
                                          <p:spTgt spid="15"/>
                                        </p:tgtEl>
                                        <p:attrNameLst>
                                          <p:attrName>style.visibility</p:attrName>
                                        </p:attrNameLst>
                                      </p:cBhvr>
                                      <p:to>
                                        <p:strVal val="visible"/>
                                      </p:to>
                                    </p:set>
                                    <p:animEffect transition="in" filter="wipe(up)">
                                      <p:cBhvr>
                                        <p:cTn id="134" dur="200"/>
                                        <p:tgtEl>
                                          <p:spTgt spid="15"/>
                                        </p:tgtEl>
                                      </p:cBhvr>
                                    </p:animEffect>
                                  </p:childTnLst>
                                </p:cTn>
                              </p:par>
                            </p:childTnLst>
                          </p:cTn>
                        </p:par>
                        <p:par>
                          <p:cTn id="135" fill="hold">
                            <p:stCondLst>
                              <p:cond delay="2300"/>
                            </p:stCondLst>
                            <p:childTnLst>
                              <p:par>
                                <p:cTn id="136" presetID="22" presetClass="entr" presetSubtype="1" fill="hold" grpId="1" nodeType="afterEffect">
                                  <p:stCondLst>
                                    <p:cond delay="0"/>
                                  </p:stCondLst>
                                  <p:childTnLst>
                                    <p:set>
                                      <p:cBhvr>
                                        <p:cTn id="137" dur="1" fill="hold">
                                          <p:stCondLst>
                                            <p:cond delay="0"/>
                                          </p:stCondLst>
                                        </p:cTn>
                                        <p:tgtEl>
                                          <p:spTgt spid="16"/>
                                        </p:tgtEl>
                                        <p:attrNameLst>
                                          <p:attrName>style.visibility</p:attrName>
                                        </p:attrNameLst>
                                      </p:cBhvr>
                                      <p:to>
                                        <p:strVal val="visible"/>
                                      </p:to>
                                    </p:set>
                                    <p:animEffect transition="in" filter="wipe(up)">
                                      <p:cBhvr>
                                        <p:cTn id="138" dur="200"/>
                                        <p:tgtEl>
                                          <p:spTgt spid="16"/>
                                        </p:tgtEl>
                                      </p:cBhvr>
                                    </p:animEffect>
                                  </p:childTnLst>
                                </p:cTn>
                              </p:par>
                            </p:childTnLst>
                          </p:cTn>
                        </p:par>
                        <p:par>
                          <p:cTn id="139" fill="hold">
                            <p:stCondLst>
                              <p:cond delay="2500"/>
                            </p:stCondLst>
                            <p:childTnLst>
                              <p:par>
                                <p:cTn id="140" presetID="22" presetClass="entr" presetSubtype="1" fill="hold" grpId="1" nodeType="afterEffect">
                                  <p:stCondLst>
                                    <p:cond delay="0"/>
                                  </p:stCondLst>
                                  <p:childTnLst>
                                    <p:set>
                                      <p:cBhvr>
                                        <p:cTn id="141" dur="1" fill="hold">
                                          <p:stCondLst>
                                            <p:cond delay="0"/>
                                          </p:stCondLst>
                                        </p:cTn>
                                        <p:tgtEl>
                                          <p:spTgt spid="17"/>
                                        </p:tgtEl>
                                        <p:attrNameLst>
                                          <p:attrName>style.visibility</p:attrName>
                                        </p:attrNameLst>
                                      </p:cBhvr>
                                      <p:to>
                                        <p:strVal val="visible"/>
                                      </p:to>
                                    </p:set>
                                    <p:animEffect transition="in" filter="wipe(up)">
                                      <p:cBhvr>
                                        <p:cTn id="142" dur="200"/>
                                        <p:tgtEl>
                                          <p:spTgt spid="17"/>
                                        </p:tgtEl>
                                      </p:cBhvr>
                                    </p:animEffect>
                                  </p:childTnLst>
                                </p:cTn>
                              </p:par>
                            </p:childTnLst>
                          </p:cTn>
                        </p:par>
                        <p:par>
                          <p:cTn id="143" fill="hold">
                            <p:stCondLst>
                              <p:cond delay="2700"/>
                            </p:stCondLst>
                            <p:childTnLst>
                              <p:par>
                                <p:cTn id="144" presetID="22" presetClass="entr" presetSubtype="1" fill="hold" grpId="1" nodeType="afterEffect">
                                  <p:stCondLst>
                                    <p:cond delay="0"/>
                                  </p:stCondLst>
                                  <p:childTnLst>
                                    <p:set>
                                      <p:cBhvr>
                                        <p:cTn id="145" dur="1" fill="hold">
                                          <p:stCondLst>
                                            <p:cond delay="0"/>
                                          </p:stCondLst>
                                        </p:cTn>
                                        <p:tgtEl>
                                          <p:spTgt spid="18"/>
                                        </p:tgtEl>
                                        <p:attrNameLst>
                                          <p:attrName>style.visibility</p:attrName>
                                        </p:attrNameLst>
                                      </p:cBhvr>
                                      <p:to>
                                        <p:strVal val="visible"/>
                                      </p:to>
                                    </p:set>
                                    <p:animEffect transition="in" filter="wipe(up)">
                                      <p:cBhvr>
                                        <p:cTn id="146" dur="200"/>
                                        <p:tgtEl>
                                          <p:spTgt spid="18"/>
                                        </p:tgtEl>
                                      </p:cBhvr>
                                    </p:animEffect>
                                  </p:childTnLst>
                                </p:cTn>
                              </p:par>
                            </p:childTnLst>
                          </p:cTn>
                        </p:par>
                      </p:childTnLst>
                    </p:cTn>
                  </p:par>
                  <p:par>
                    <p:cTn id="147" fill="hold">
                      <p:stCondLst>
                        <p:cond delay="indefinite"/>
                      </p:stCondLst>
                      <p:childTnLst>
                        <p:par>
                          <p:cTn id="148" fill="hold">
                            <p:stCondLst>
                              <p:cond delay="0"/>
                            </p:stCondLst>
                            <p:childTnLst>
                              <p:par>
                                <p:cTn id="149" presetID="2" presetClass="exit" presetSubtype="1" fill="hold" grpId="0" nodeType="clickEffect">
                                  <p:stCondLst>
                                    <p:cond delay="0"/>
                                  </p:stCondLst>
                                  <p:childTnLst>
                                    <p:anim calcmode="lin" valueType="num">
                                      <p:cBhvr additive="base">
                                        <p:cTn id="150" dur="500"/>
                                        <p:tgtEl>
                                          <p:spTgt spid="6"/>
                                        </p:tgtEl>
                                        <p:attrNameLst>
                                          <p:attrName>ppt_x</p:attrName>
                                        </p:attrNameLst>
                                      </p:cBhvr>
                                      <p:tavLst>
                                        <p:tav tm="0">
                                          <p:val>
                                            <p:strVal val="ppt_x"/>
                                          </p:val>
                                        </p:tav>
                                        <p:tav tm="100000">
                                          <p:val>
                                            <p:strVal val="ppt_x"/>
                                          </p:val>
                                        </p:tav>
                                      </p:tavLst>
                                    </p:anim>
                                    <p:anim calcmode="lin" valueType="num">
                                      <p:cBhvr additive="base">
                                        <p:cTn id="151" dur="500"/>
                                        <p:tgtEl>
                                          <p:spTgt spid="6"/>
                                        </p:tgtEl>
                                        <p:attrNameLst>
                                          <p:attrName>ppt_y</p:attrName>
                                        </p:attrNameLst>
                                      </p:cBhvr>
                                      <p:tavLst>
                                        <p:tav tm="0">
                                          <p:val>
                                            <p:strVal val="ppt_y"/>
                                          </p:val>
                                        </p:tav>
                                        <p:tav tm="100000">
                                          <p:val>
                                            <p:strVal val="0-ppt_h/2"/>
                                          </p:val>
                                        </p:tav>
                                      </p:tavLst>
                                    </p:anim>
                                    <p:set>
                                      <p:cBhvr>
                                        <p:cTn id="152" dur="1" fill="hold">
                                          <p:stCondLst>
                                            <p:cond delay="499"/>
                                          </p:stCondLst>
                                        </p:cTn>
                                        <p:tgtEl>
                                          <p:spTgt spid="6"/>
                                        </p:tgtEl>
                                        <p:attrNameLst>
                                          <p:attrName>style.visibility</p:attrName>
                                        </p:attrNameLst>
                                      </p:cBhvr>
                                      <p:to>
                                        <p:strVal val="hidden"/>
                                      </p:to>
                                    </p:set>
                                  </p:childTnLst>
                                </p:cTn>
                              </p:par>
                              <p:par>
                                <p:cTn id="153" presetID="2" presetClass="exit" presetSubtype="1" fill="hold" grpId="0" nodeType="withEffect">
                                  <p:stCondLst>
                                    <p:cond delay="0"/>
                                  </p:stCondLst>
                                  <p:childTnLst>
                                    <p:anim calcmode="lin" valueType="num">
                                      <p:cBhvr additive="base">
                                        <p:cTn id="154" dur="500"/>
                                        <p:tgtEl>
                                          <p:spTgt spid="7"/>
                                        </p:tgtEl>
                                        <p:attrNameLst>
                                          <p:attrName>ppt_x</p:attrName>
                                        </p:attrNameLst>
                                      </p:cBhvr>
                                      <p:tavLst>
                                        <p:tav tm="0">
                                          <p:val>
                                            <p:strVal val="ppt_x"/>
                                          </p:val>
                                        </p:tav>
                                        <p:tav tm="100000">
                                          <p:val>
                                            <p:strVal val="ppt_x"/>
                                          </p:val>
                                        </p:tav>
                                      </p:tavLst>
                                    </p:anim>
                                    <p:anim calcmode="lin" valueType="num">
                                      <p:cBhvr additive="base">
                                        <p:cTn id="155" dur="500"/>
                                        <p:tgtEl>
                                          <p:spTgt spid="7"/>
                                        </p:tgtEl>
                                        <p:attrNameLst>
                                          <p:attrName>ppt_y</p:attrName>
                                        </p:attrNameLst>
                                      </p:cBhvr>
                                      <p:tavLst>
                                        <p:tav tm="0">
                                          <p:val>
                                            <p:strVal val="ppt_y"/>
                                          </p:val>
                                        </p:tav>
                                        <p:tav tm="100000">
                                          <p:val>
                                            <p:strVal val="0-ppt_h/2"/>
                                          </p:val>
                                        </p:tav>
                                      </p:tavLst>
                                    </p:anim>
                                    <p:set>
                                      <p:cBhvr>
                                        <p:cTn id="156" dur="1" fill="hold">
                                          <p:stCondLst>
                                            <p:cond delay="499"/>
                                          </p:stCondLst>
                                        </p:cTn>
                                        <p:tgtEl>
                                          <p:spTgt spid="7"/>
                                        </p:tgtEl>
                                        <p:attrNameLst>
                                          <p:attrName>style.visibility</p:attrName>
                                        </p:attrNameLst>
                                      </p:cBhvr>
                                      <p:to>
                                        <p:strVal val="hidden"/>
                                      </p:to>
                                    </p:set>
                                  </p:childTnLst>
                                </p:cTn>
                              </p:par>
                              <p:par>
                                <p:cTn id="157" presetID="2" presetClass="exit" presetSubtype="1" fill="hold" grpId="0" nodeType="withEffect">
                                  <p:stCondLst>
                                    <p:cond delay="0"/>
                                  </p:stCondLst>
                                  <p:childTnLst>
                                    <p:anim calcmode="lin" valueType="num">
                                      <p:cBhvr additive="base">
                                        <p:cTn id="158" dur="500"/>
                                        <p:tgtEl>
                                          <p:spTgt spid="8"/>
                                        </p:tgtEl>
                                        <p:attrNameLst>
                                          <p:attrName>ppt_x</p:attrName>
                                        </p:attrNameLst>
                                      </p:cBhvr>
                                      <p:tavLst>
                                        <p:tav tm="0">
                                          <p:val>
                                            <p:strVal val="ppt_x"/>
                                          </p:val>
                                        </p:tav>
                                        <p:tav tm="100000">
                                          <p:val>
                                            <p:strVal val="ppt_x"/>
                                          </p:val>
                                        </p:tav>
                                      </p:tavLst>
                                    </p:anim>
                                    <p:anim calcmode="lin" valueType="num">
                                      <p:cBhvr additive="base">
                                        <p:cTn id="159" dur="500"/>
                                        <p:tgtEl>
                                          <p:spTgt spid="8"/>
                                        </p:tgtEl>
                                        <p:attrNameLst>
                                          <p:attrName>ppt_y</p:attrName>
                                        </p:attrNameLst>
                                      </p:cBhvr>
                                      <p:tavLst>
                                        <p:tav tm="0">
                                          <p:val>
                                            <p:strVal val="ppt_y"/>
                                          </p:val>
                                        </p:tav>
                                        <p:tav tm="100000">
                                          <p:val>
                                            <p:strVal val="0-ppt_h/2"/>
                                          </p:val>
                                        </p:tav>
                                      </p:tavLst>
                                    </p:anim>
                                    <p:set>
                                      <p:cBhvr>
                                        <p:cTn id="160" dur="1" fill="hold">
                                          <p:stCondLst>
                                            <p:cond delay="499"/>
                                          </p:stCondLst>
                                        </p:cTn>
                                        <p:tgtEl>
                                          <p:spTgt spid="8"/>
                                        </p:tgtEl>
                                        <p:attrNameLst>
                                          <p:attrName>style.visibility</p:attrName>
                                        </p:attrNameLst>
                                      </p:cBhvr>
                                      <p:to>
                                        <p:strVal val="hidden"/>
                                      </p:to>
                                    </p:set>
                                  </p:childTnLst>
                                </p:cTn>
                              </p:par>
                              <p:par>
                                <p:cTn id="161" presetID="2" presetClass="exit" presetSubtype="1" fill="hold" grpId="0" nodeType="withEffect">
                                  <p:stCondLst>
                                    <p:cond delay="0"/>
                                  </p:stCondLst>
                                  <p:childTnLst>
                                    <p:anim calcmode="lin" valueType="num">
                                      <p:cBhvr additive="base">
                                        <p:cTn id="162" dur="500"/>
                                        <p:tgtEl>
                                          <p:spTgt spid="9"/>
                                        </p:tgtEl>
                                        <p:attrNameLst>
                                          <p:attrName>ppt_x</p:attrName>
                                        </p:attrNameLst>
                                      </p:cBhvr>
                                      <p:tavLst>
                                        <p:tav tm="0">
                                          <p:val>
                                            <p:strVal val="ppt_x"/>
                                          </p:val>
                                        </p:tav>
                                        <p:tav tm="100000">
                                          <p:val>
                                            <p:strVal val="ppt_x"/>
                                          </p:val>
                                        </p:tav>
                                      </p:tavLst>
                                    </p:anim>
                                    <p:anim calcmode="lin" valueType="num">
                                      <p:cBhvr additive="base">
                                        <p:cTn id="163" dur="500"/>
                                        <p:tgtEl>
                                          <p:spTgt spid="9"/>
                                        </p:tgtEl>
                                        <p:attrNameLst>
                                          <p:attrName>ppt_y</p:attrName>
                                        </p:attrNameLst>
                                      </p:cBhvr>
                                      <p:tavLst>
                                        <p:tav tm="0">
                                          <p:val>
                                            <p:strVal val="ppt_y"/>
                                          </p:val>
                                        </p:tav>
                                        <p:tav tm="100000">
                                          <p:val>
                                            <p:strVal val="0-ppt_h/2"/>
                                          </p:val>
                                        </p:tav>
                                      </p:tavLst>
                                    </p:anim>
                                    <p:set>
                                      <p:cBhvr>
                                        <p:cTn id="164" dur="1" fill="hold">
                                          <p:stCondLst>
                                            <p:cond delay="499"/>
                                          </p:stCondLst>
                                        </p:cTn>
                                        <p:tgtEl>
                                          <p:spTgt spid="9"/>
                                        </p:tgtEl>
                                        <p:attrNameLst>
                                          <p:attrName>style.visibility</p:attrName>
                                        </p:attrNameLst>
                                      </p:cBhvr>
                                      <p:to>
                                        <p:strVal val="hidden"/>
                                      </p:to>
                                    </p:set>
                                  </p:childTnLst>
                                </p:cTn>
                              </p:par>
                              <p:par>
                                <p:cTn id="165" presetID="2" presetClass="exit" presetSubtype="1" fill="hold" grpId="0" nodeType="withEffect">
                                  <p:stCondLst>
                                    <p:cond delay="0"/>
                                  </p:stCondLst>
                                  <p:childTnLst>
                                    <p:anim calcmode="lin" valueType="num">
                                      <p:cBhvr additive="base">
                                        <p:cTn id="166" dur="500"/>
                                        <p:tgtEl>
                                          <p:spTgt spid="10"/>
                                        </p:tgtEl>
                                        <p:attrNameLst>
                                          <p:attrName>ppt_x</p:attrName>
                                        </p:attrNameLst>
                                      </p:cBhvr>
                                      <p:tavLst>
                                        <p:tav tm="0">
                                          <p:val>
                                            <p:strVal val="ppt_x"/>
                                          </p:val>
                                        </p:tav>
                                        <p:tav tm="100000">
                                          <p:val>
                                            <p:strVal val="ppt_x"/>
                                          </p:val>
                                        </p:tav>
                                      </p:tavLst>
                                    </p:anim>
                                    <p:anim calcmode="lin" valueType="num">
                                      <p:cBhvr additive="base">
                                        <p:cTn id="167" dur="500"/>
                                        <p:tgtEl>
                                          <p:spTgt spid="10"/>
                                        </p:tgtEl>
                                        <p:attrNameLst>
                                          <p:attrName>ppt_y</p:attrName>
                                        </p:attrNameLst>
                                      </p:cBhvr>
                                      <p:tavLst>
                                        <p:tav tm="0">
                                          <p:val>
                                            <p:strVal val="ppt_y"/>
                                          </p:val>
                                        </p:tav>
                                        <p:tav tm="100000">
                                          <p:val>
                                            <p:strVal val="0-ppt_h/2"/>
                                          </p:val>
                                        </p:tav>
                                      </p:tavLst>
                                    </p:anim>
                                    <p:set>
                                      <p:cBhvr>
                                        <p:cTn id="168" dur="1" fill="hold">
                                          <p:stCondLst>
                                            <p:cond delay="499"/>
                                          </p:stCondLst>
                                        </p:cTn>
                                        <p:tgtEl>
                                          <p:spTgt spid="10"/>
                                        </p:tgtEl>
                                        <p:attrNameLst>
                                          <p:attrName>style.visibility</p:attrName>
                                        </p:attrNameLst>
                                      </p:cBhvr>
                                      <p:to>
                                        <p:strVal val="hidden"/>
                                      </p:to>
                                    </p:set>
                                  </p:childTnLst>
                                </p:cTn>
                              </p:par>
                              <p:par>
                                <p:cTn id="169" presetID="2" presetClass="exit" presetSubtype="1" fill="hold" grpId="0" nodeType="withEffect">
                                  <p:stCondLst>
                                    <p:cond delay="0"/>
                                  </p:stCondLst>
                                  <p:childTnLst>
                                    <p:anim calcmode="lin" valueType="num">
                                      <p:cBhvr additive="base">
                                        <p:cTn id="170" dur="500"/>
                                        <p:tgtEl>
                                          <p:spTgt spid="11"/>
                                        </p:tgtEl>
                                        <p:attrNameLst>
                                          <p:attrName>ppt_x</p:attrName>
                                        </p:attrNameLst>
                                      </p:cBhvr>
                                      <p:tavLst>
                                        <p:tav tm="0">
                                          <p:val>
                                            <p:strVal val="ppt_x"/>
                                          </p:val>
                                        </p:tav>
                                        <p:tav tm="100000">
                                          <p:val>
                                            <p:strVal val="ppt_x"/>
                                          </p:val>
                                        </p:tav>
                                      </p:tavLst>
                                    </p:anim>
                                    <p:anim calcmode="lin" valueType="num">
                                      <p:cBhvr additive="base">
                                        <p:cTn id="171" dur="500"/>
                                        <p:tgtEl>
                                          <p:spTgt spid="11"/>
                                        </p:tgtEl>
                                        <p:attrNameLst>
                                          <p:attrName>ppt_y</p:attrName>
                                        </p:attrNameLst>
                                      </p:cBhvr>
                                      <p:tavLst>
                                        <p:tav tm="0">
                                          <p:val>
                                            <p:strVal val="ppt_y"/>
                                          </p:val>
                                        </p:tav>
                                        <p:tav tm="100000">
                                          <p:val>
                                            <p:strVal val="0-ppt_h/2"/>
                                          </p:val>
                                        </p:tav>
                                      </p:tavLst>
                                    </p:anim>
                                    <p:set>
                                      <p:cBhvr>
                                        <p:cTn id="172" dur="1" fill="hold">
                                          <p:stCondLst>
                                            <p:cond delay="499"/>
                                          </p:stCondLst>
                                        </p:cTn>
                                        <p:tgtEl>
                                          <p:spTgt spid="11"/>
                                        </p:tgtEl>
                                        <p:attrNameLst>
                                          <p:attrName>style.visibility</p:attrName>
                                        </p:attrNameLst>
                                      </p:cBhvr>
                                      <p:to>
                                        <p:strVal val="hidden"/>
                                      </p:to>
                                    </p:set>
                                  </p:childTnLst>
                                </p:cTn>
                              </p:par>
                              <p:par>
                                <p:cTn id="173" presetID="2" presetClass="exit" presetSubtype="1" fill="hold" grpId="0" nodeType="withEffect">
                                  <p:stCondLst>
                                    <p:cond delay="0"/>
                                  </p:stCondLst>
                                  <p:childTnLst>
                                    <p:anim calcmode="lin" valueType="num">
                                      <p:cBhvr additive="base">
                                        <p:cTn id="174" dur="500"/>
                                        <p:tgtEl>
                                          <p:spTgt spid="12"/>
                                        </p:tgtEl>
                                        <p:attrNameLst>
                                          <p:attrName>ppt_x</p:attrName>
                                        </p:attrNameLst>
                                      </p:cBhvr>
                                      <p:tavLst>
                                        <p:tav tm="0">
                                          <p:val>
                                            <p:strVal val="ppt_x"/>
                                          </p:val>
                                        </p:tav>
                                        <p:tav tm="100000">
                                          <p:val>
                                            <p:strVal val="ppt_x"/>
                                          </p:val>
                                        </p:tav>
                                      </p:tavLst>
                                    </p:anim>
                                    <p:anim calcmode="lin" valueType="num">
                                      <p:cBhvr additive="base">
                                        <p:cTn id="175" dur="500"/>
                                        <p:tgtEl>
                                          <p:spTgt spid="12"/>
                                        </p:tgtEl>
                                        <p:attrNameLst>
                                          <p:attrName>ppt_y</p:attrName>
                                        </p:attrNameLst>
                                      </p:cBhvr>
                                      <p:tavLst>
                                        <p:tav tm="0">
                                          <p:val>
                                            <p:strVal val="ppt_y"/>
                                          </p:val>
                                        </p:tav>
                                        <p:tav tm="100000">
                                          <p:val>
                                            <p:strVal val="0-ppt_h/2"/>
                                          </p:val>
                                        </p:tav>
                                      </p:tavLst>
                                    </p:anim>
                                    <p:set>
                                      <p:cBhvr>
                                        <p:cTn id="176" dur="1" fill="hold">
                                          <p:stCondLst>
                                            <p:cond delay="499"/>
                                          </p:stCondLst>
                                        </p:cTn>
                                        <p:tgtEl>
                                          <p:spTgt spid="12"/>
                                        </p:tgtEl>
                                        <p:attrNameLst>
                                          <p:attrName>style.visibility</p:attrName>
                                        </p:attrNameLst>
                                      </p:cBhvr>
                                      <p:to>
                                        <p:strVal val="hidden"/>
                                      </p:to>
                                    </p:set>
                                  </p:childTnLst>
                                </p:cTn>
                              </p:par>
                              <p:par>
                                <p:cTn id="177" presetID="2" presetClass="exit" presetSubtype="1" fill="hold" grpId="0" nodeType="withEffect">
                                  <p:stCondLst>
                                    <p:cond delay="0"/>
                                  </p:stCondLst>
                                  <p:childTnLst>
                                    <p:anim calcmode="lin" valueType="num">
                                      <p:cBhvr additive="base">
                                        <p:cTn id="178" dur="500"/>
                                        <p:tgtEl>
                                          <p:spTgt spid="13"/>
                                        </p:tgtEl>
                                        <p:attrNameLst>
                                          <p:attrName>ppt_x</p:attrName>
                                        </p:attrNameLst>
                                      </p:cBhvr>
                                      <p:tavLst>
                                        <p:tav tm="0">
                                          <p:val>
                                            <p:strVal val="ppt_x"/>
                                          </p:val>
                                        </p:tav>
                                        <p:tav tm="100000">
                                          <p:val>
                                            <p:strVal val="ppt_x"/>
                                          </p:val>
                                        </p:tav>
                                      </p:tavLst>
                                    </p:anim>
                                    <p:anim calcmode="lin" valueType="num">
                                      <p:cBhvr additive="base">
                                        <p:cTn id="179" dur="500"/>
                                        <p:tgtEl>
                                          <p:spTgt spid="13"/>
                                        </p:tgtEl>
                                        <p:attrNameLst>
                                          <p:attrName>ppt_y</p:attrName>
                                        </p:attrNameLst>
                                      </p:cBhvr>
                                      <p:tavLst>
                                        <p:tav tm="0">
                                          <p:val>
                                            <p:strVal val="ppt_y"/>
                                          </p:val>
                                        </p:tav>
                                        <p:tav tm="100000">
                                          <p:val>
                                            <p:strVal val="0-ppt_h/2"/>
                                          </p:val>
                                        </p:tav>
                                      </p:tavLst>
                                    </p:anim>
                                    <p:set>
                                      <p:cBhvr>
                                        <p:cTn id="180" dur="1" fill="hold">
                                          <p:stCondLst>
                                            <p:cond delay="499"/>
                                          </p:stCondLst>
                                        </p:cTn>
                                        <p:tgtEl>
                                          <p:spTgt spid="13"/>
                                        </p:tgtEl>
                                        <p:attrNameLst>
                                          <p:attrName>style.visibility</p:attrName>
                                        </p:attrNameLst>
                                      </p:cBhvr>
                                      <p:to>
                                        <p:strVal val="hidden"/>
                                      </p:to>
                                    </p:set>
                                  </p:childTnLst>
                                </p:cTn>
                              </p:par>
                              <p:par>
                                <p:cTn id="181" presetID="2" presetClass="exit" presetSubtype="1" fill="hold" grpId="0" nodeType="withEffect">
                                  <p:stCondLst>
                                    <p:cond delay="0"/>
                                  </p:stCondLst>
                                  <p:childTnLst>
                                    <p:anim calcmode="lin" valueType="num">
                                      <p:cBhvr additive="base">
                                        <p:cTn id="182" dur="500"/>
                                        <p:tgtEl>
                                          <p:spTgt spid="14"/>
                                        </p:tgtEl>
                                        <p:attrNameLst>
                                          <p:attrName>ppt_x</p:attrName>
                                        </p:attrNameLst>
                                      </p:cBhvr>
                                      <p:tavLst>
                                        <p:tav tm="0">
                                          <p:val>
                                            <p:strVal val="ppt_x"/>
                                          </p:val>
                                        </p:tav>
                                        <p:tav tm="100000">
                                          <p:val>
                                            <p:strVal val="ppt_x"/>
                                          </p:val>
                                        </p:tav>
                                      </p:tavLst>
                                    </p:anim>
                                    <p:anim calcmode="lin" valueType="num">
                                      <p:cBhvr additive="base">
                                        <p:cTn id="183" dur="500"/>
                                        <p:tgtEl>
                                          <p:spTgt spid="14"/>
                                        </p:tgtEl>
                                        <p:attrNameLst>
                                          <p:attrName>ppt_y</p:attrName>
                                        </p:attrNameLst>
                                      </p:cBhvr>
                                      <p:tavLst>
                                        <p:tav tm="0">
                                          <p:val>
                                            <p:strVal val="ppt_y"/>
                                          </p:val>
                                        </p:tav>
                                        <p:tav tm="100000">
                                          <p:val>
                                            <p:strVal val="0-ppt_h/2"/>
                                          </p:val>
                                        </p:tav>
                                      </p:tavLst>
                                    </p:anim>
                                    <p:set>
                                      <p:cBhvr>
                                        <p:cTn id="184" dur="1" fill="hold">
                                          <p:stCondLst>
                                            <p:cond delay="499"/>
                                          </p:stCondLst>
                                        </p:cTn>
                                        <p:tgtEl>
                                          <p:spTgt spid="14"/>
                                        </p:tgtEl>
                                        <p:attrNameLst>
                                          <p:attrName>style.visibility</p:attrName>
                                        </p:attrNameLst>
                                      </p:cBhvr>
                                      <p:to>
                                        <p:strVal val="hidden"/>
                                      </p:to>
                                    </p:set>
                                  </p:childTnLst>
                                </p:cTn>
                              </p:par>
                              <p:par>
                                <p:cTn id="185" presetID="2" presetClass="exit" presetSubtype="1" fill="hold" grpId="0" nodeType="withEffect">
                                  <p:stCondLst>
                                    <p:cond delay="0"/>
                                  </p:stCondLst>
                                  <p:childTnLst>
                                    <p:anim calcmode="lin" valueType="num">
                                      <p:cBhvr additive="base">
                                        <p:cTn id="186" dur="500"/>
                                        <p:tgtEl>
                                          <p:spTgt spid="15"/>
                                        </p:tgtEl>
                                        <p:attrNameLst>
                                          <p:attrName>ppt_x</p:attrName>
                                        </p:attrNameLst>
                                      </p:cBhvr>
                                      <p:tavLst>
                                        <p:tav tm="0">
                                          <p:val>
                                            <p:strVal val="ppt_x"/>
                                          </p:val>
                                        </p:tav>
                                        <p:tav tm="100000">
                                          <p:val>
                                            <p:strVal val="ppt_x"/>
                                          </p:val>
                                        </p:tav>
                                      </p:tavLst>
                                    </p:anim>
                                    <p:anim calcmode="lin" valueType="num">
                                      <p:cBhvr additive="base">
                                        <p:cTn id="187" dur="500"/>
                                        <p:tgtEl>
                                          <p:spTgt spid="15"/>
                                        </p:tgtEl>
                                        <p:attrNameLst>
                                          <p:attrName>ppt_y</p:attrName>
                                        </p:attrNameLst>
                                      </p:cBhvr>
                                      <p:tavLst>
                                        <p:tav tm="0">
                                          <p:val>
                                            <p:strVal val="ppt_y"/>
                                          </p:val>
                                        </p:tav>
                                        <p:tav tm="100000">
                                          <p:val>
                                            <p:strVal val="0-ppt_h/2"/>
                                          </p:val>
                                        </p:tav>
                                      </p:tavLst>
                                    </p:anim>
                                    <p:set>
                                      <p:cBhvr>
                                        <p:cTn id="188" dur="1" fill="hold">
                                          <p:stCondLst>
                                            <p:cond delay="499"/>
                                          </p:stCondLst>
                                        </p:cTn>
                                        <p:tgtEl>
                                          <p:spTgt spid="15"/>
                                        </p:tgtEl>
                                        <p:attrNameLst>
                                          <p:attrName>style.visibility</p:attrName>
                                        </p:attrNameLst>
                                      </p:cBhvr>
                                      <p:to>
                                        <p:strVal val="hidden"/>
                                      </p:to>
                                    </p:set>
                                  </p:childTnLst>
                                </p:cTn>
                              </p:par>
                              <p:par>
                                <p:cTn id="189" presetID="2" presetClass="exit" presetSubtype="1" fill="hold" grpId="0" nodeType="withEffect">
                                  <p:stCondLst>
                                    <p:cond delay="0"/>
                                  </p:stCondLst>
                                  <p:childTnLst>
                                    <p:anim calcmode="lin" valueType="num">
                                      <p:cBhvr additive="base">
                                        <p:cTn id="190" dur="500"/>
                                        <p:tgtEl>
                                          <p:spTgt spid="16"/>
                                        </p:tgtEl>
                                        <p:attrNameLst>
                                          <p:attrName>ppt_x</p:attrName>
                                        </p:attrNameLst>
                                      </p:cBhvr>
                                      <p:tavLst>
                                        <p:tav tm="0">
                                          <p:val>
                                            <p:strVal val="ppt_x"/>
                                          </p:val>
                                        </p:tav>
                                        <p:tav tm="100000">
                                          <p:val>
                                            <p:strVal val="ppt_x"/>
                                          </p:val>
                                        </p:tav>
                                      </p:tavLst>
                                    </p:anim>
                                    <p:anim calcmode="lin" valueType="num">
                                      <p:cBhvr additive="base">
                                        <p:cTn id="191" dur="500"/>
                                        <p:tgtEl>
                                          <p:spTgt spid="16"/>
                                        </p:tgtEl>
                                        <p:attrNameLst>
                                          <p:attrName>ppt_y</p:attrName>
                                        </p:attrNameLst>
                                      </p:cBhvr>
                                      <p:tavLst>
                                        <p:tav tm="0">
                                          <p:val>
                                            <p:strVal val="ppt_y"/>
                                          </p:val>
                                        </p:tav>
                                        <p:tav tm="100000">
                                          <p:val>
                                            <p:strVal val="0-ppt_h/2"/>
                                          </p:val>
                                        </p:tav>
                                      </p:tavLst>
                                    </p:anim>
                                    <p:set>
                                      <p:cBhvr>
                                        <p:cTn id="192" dur="1" fill="hold">
                                          <p:stCondLst>
                                            <p:cond delay="499"/>
                                          </p:stCondLst>
                                        </p:cTn>
                                        <p:tgtEl>
                                          <p:spTgt spid="16"/>
                                        </p:tgtEl>
                                        <p:attrNameLst>
                                          <p:attrName>style.visibility</p:attrName>
                                        </p:attrNameLst>
                                      </p:cBhvr>
                                      <p:to>
                                        <p:strVal val="hidden"/>
                                      </p:to>
                                    </p:set>
                                  </p:childTnLst>
                                </p:cTn>
                              </p:par>
                              <p:par>
                                <p:cTn id="193" presetID="2" presetClass="exit" presetSubtype="1" fill="hold" grpId="0" nodeType="withEffect">
                                  <p:stCondLst>
                                    <p:cond delay="0"/>
                                  </p:stCondLst>
                                  <p:childTnLst>
                                    <p:anim calcmode="lin" valueType="num">
                                      <p:cBhvr additive="base">
                                        <p:cTn id="194" dur="500"/>
                                        <p:tgtEl>
                                          <p:spTgt spid="17"/>
                                        </p:tgtEl>
                                        <p:attrNameLst>
                                          <p:attrName>ppt_x</p:attrName>
                                        </p:attrNameLst>
                                      </p:cBhvr>
                                      <p:tavLst>
                                        <p:tav tm="0">
                                          <p:val>
                                            <p:strVal val="ppt_x"/>
                                          </p:val>
                                        </p:tav>
                                        <p:tav tm="100000">
                                          <p:val>
                                            <p:strVal val="ppt_x"/>
                                          </p:val>
                                        </p:tav>
                                      </p:tavLst>
                                    </p:anim>
                                    <p:anim calcmode="lin" valueType="num">
                                      <p:cBhvr additive="base">
                                        <p:cTn id="195" dur="500"/>
                                        <p:tgtEl>
                                          <p:spTgt spid="17"/>
                                        </p:tgtEl>
                                        <p:attrNameLst>
                                          <p:attrName>ppt_y</p:attrName>
                                        </p:attrNameLst>
                                      </p:cBhvr>
                                      <p:tavLst>
                                        <p:tav tm="0">
                                          <p:val>
                                            <p:strVal val="ppt_y"/>
                                          </p:val>
                                        </p:tav>
                                        <p:tav tm="100000">
                                          <p:val>
                                            <p:strVal val="0-ppt_h/2"/>
                                          </p:val>
                                        </p:tav>
                                      </p:tavLst>
                                    </p:anim>
                                    <p:set>
                                      <p:cBhvr>
                                        <p:cTn id="196" dur="1" fill="hold">
                                          <p:stCondLst>
                                            <p:cond delay="499"/>
                                          </p:stCondLst>
                                        </p:cTn>
                                        <p:tgtEl>
                                          <p:spTgt spid="17"/>
                                        </p:tgtEl>
                                        <p:attrNameLst>
                                          <p:attrName>style.visibility</p:attrName>
                                        </p:attrNameLst>
                                      </p:cBhvr>
                                      <p:to>
                                        <p:strVal val="hidden"/>
                                      </p:to>
                                    </p:set>
                                  </p:childTnLst>
                                </p:cTn>
                              </p:par>
                              <p:par>
                                <p:cTn id="197" presetID="2" presetClass="exit" presetSubtype="1" fill="hold" grpId="0" nodeType="withEffect">
                                  <p:stCondLst>
                                    <p:cond delay="0"/>
                                  </p:stCondLst>
                                  <p:childTnLst>
                                    <p:anim calcmode="lin" valueType="num">
                                      <p:cBhvr additive="base">
                                        <p:cTn id="198" dur="500"/>
                                        <p:tgtEl>
                                          <p:spTgt spid="18"/>
                                        </p:tgtEl>
                                        <p:attrNameLst>
                                          <p:attrName>ppt_x</p:attrName>
                                        </p:attrNameLst>
                                      </p:cBhvr>
                                      <p:tavLst>
                                        <p:tav tm="0">
                                          <p:val>
                                            <p:strVal val="ppt_x"/>
                                          </p:val>
                                        </p:tav>
                                        <p:tav tm="100000">
                                          <p:val>
                                            <p:strVal val="ppt_x"/>
                                          </p:val>
                                        </p:tav>
                                      </p:tavLst>
                                    </p:anim>
                                    <p:anim calcmode="lin" valueType="num">
                                      <p:cBhvr additive="base">
                                        <p:cTn id="199" dur="500"/>
                                        <p:tgtEl>
                                          <p:spTgt spid="18"/>
                                        </p:tgtEl>
                                        <p:attrNameLst>
                                          <p:attrName>ppt_y</p:attrName>
                                        </p:attrNameLst>
                                      </p:cBhvr>
                                      <p:tavLst>
                                        <p:tav tm="0">
                                          <p:val>
                                            <p:strVal val="ppt_y"/>
                                          </p:val>
                                        </p:tav>
                                        <p:tav tm="100000">
                                          <p:val>
                                            <p:strVal val="0-ppt_h/2"/>
                                          </p:val>
                                        </p:tav>
                                      </p:tavLst>
                                    </p:anim>
                                    <p:set>
                                      <p:cBhvr>
                                        <p:cTn id="200" dur="1" fill="hold">
                                          <p:stCondLst>
                                            <p:cond delay="499"/>
                                          </p:stCondLst>
                                        </p:cTn>
                                        <p:tgtEl>
                                          <p:spTgt spid="18"/>
                                        </p:tgtEl>
                                        <p:attrNameLst>
                                          <p:attrName>style.visibility</p:attrName>
                                        </p:attrNameLst>
                                      </p:cBhvr>
                                      <p:to>
                                        <p:strVal val="hidden"/>
                                      </p:to>
                                    </p:set>
                                  </p:childTnLst>
                                </p:cTn>
                              </p:par>
                            </p:childTnLst>
                          </p:cTn>
                        </p:par>
                        <p:par>
                          <p:cTn id="201" fill="hold">
                            <p:stCondLst>
                              <p:cond delay="500"/>
                            </p:stCondLst>
                            <p:childTnLst>
                              <p:par>
                                <p:cTn id="202" presetID="0" presetClass="entr" presetSubtype="0" fill="hold" grpId="0" nodeType="afterEffect">
                                  <p:stCondLst>
                                    <p:cond delay="0"/>
                                  </p:stCondLst>
                                  <p:childTnLst>
                                    <p:set>
                                      <p:cBhvr>
                                        <p:cTn id="203" dur="1" fill="hold">
                                          <p:stCondLst>
                                            <p:cond delay="0"/>
                                          </p:stCondLst>
                                        </p:cTn>
                                        <p:tgtEl>
                                          <p:spTgt spid="5"/>
                                        </p:tgtEl>
                                        <p:attrNameLst>
                                          <p:attrName>style.visibility</p:attrName>
                                        </p:attrNameLst>
                                      </p:cBhvr>
                                      <p:to>
                                        <p:strVal val="visible"/>
                                      </p:to>
                                    </p:set>
                                    <p:animEffect transition="in" filter="dissolve">
                                      <p:cBhvr>
                                        <p:cTn id="204" dur="1250">
                                          <p:stCondLst>
                                            <p:cond delay="0"/>
                                          </p:stCondLst>
                                        </p:cTn>
                                        <p:tgtEl>
                                          <p:spTgt spid="5"/>
                                        </p:tgtEl>
                                      </p:cBhvr>
                                    </p:animEffect>
                                    <p:anim to="" calcmode="lin" valueType="num">
                                      <p:cBhvr>
                                        <p:cTn id="205"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06"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07" fill="hold">
                      <p:stCondLst>
                        <p:cond delay="indefinite"/>
                      </p:stCondLst>
                      <p:childTnLst>
                        <p:par>
                          <p:cTn id="208" fill="hold">
                            <p:stCondLst>
                              <p:cond delay="0"/>
                            </p:stCondLst>
                            <p:childTnLst>
                              <p:par>
                                <p:cTn id="209" presetID="3" presetClass="emph" presetSubtype="10" fill="hold" grpId="1" nodeType="clickEffect">
                                  <p:stCondLst>
                                    <p:cond delay="0"/>
                                  </p:stCondLst>
                                  <p:childTnLst>
                                    <p:animClr clrSpc="hsl" dir="ccw">
                                      <p:cBhvr override="childStyle">
                                        <p:cTn id="210" dur="2000" fill="hold"/>
                                        <p:tgtEl>
                                          <p:spTgt spid="4">
                                            <p:txEl>
                                              <p:pRg st="0" end="0"/>
                                            </p:txEl>
                                          </p:spTgt>
                                        </p:tgtEl>
                                        <p:attrNameLst>
                                          <p:attrName>style.color</p:attrName>
                                        </p:attrNameLst>
                                      </p:cBhvr>
                                      <p:to>
                                        <a:srgbClr val="FFFF00"/>
                                      </p:to>
                                    </p:animClr>
                                  </p:childTnLst>
                                </p:cTn>
                              </p:par>
                              <p:par>
                                <p:cTn id="211" presetID="3" presetClass="emph" presetSubtype="10" fill="hold" grpId="1" nodeType="withEffect">
                                  <p:stCondLst>
                                    <p:cond delay="0"/>
                                  </p:stCondLst>
                                  <p:childTnLst>
                                    <p:animClr clrSpc="hsl" dir="ccw">
                                      <p:cBhvr override="childStyle">
                                        <p:cTn id="212" dur="2000" fill="hold"/>
                                        <p:tgtEl>
                                          <p:spTgt spid="4">
                                            <p:txEl>
                                              <p:pRg st="1" end="1"/>
                                            </p:txEl>
                                          </p:spTgt>
                                        </p:tgtEl>
                                        <p:attrNameLst>
                                          <p:attrName>style.color</p:attrName>
                                        </p:attrNameLst>
                                      </p:cBhvr>
                                      <p:to>
                                        <a:srgbClr val="FFFF00"/>
                                      </p:to>
                                    </p:animClr>
                                  </p:childTnLst>
                                </p:cTn>
                              </p:par>
                              <p:par>
                                <p:cTn id="213" presetID="3" presetClass="emph" presetSubtype="10" fill="hold" grpId="1" nodeType="withEffect">
                                  <p:stCondLst>
                                    <p:cond delay="0"/>
                                  </p:stCondLst>
                                  <p:childTnLst>
                                    <p:animClr clrSpc="hsl" dir="ccw">
                                      <p:cBhvr override="childStyle">
                                        <p:cTn id="214" dur="2000" fill="hold"/>
                                        <p:tgtEl>
                                          <p:spTgt spid="4">
                                            <p:txEl>
                                              <p:pRg st="2" end="2"/>
                                            </p:txEl>
                                          </p:spTgt>
                                        </p:tgtEl>
                                        <p:attrNameLst>
                                          <p:attrName>style.color</p:attrName>
                                        </p:attrNameLst>
                                      </p:cBhvr>
                                      <p:to>
                                        <a:srgbClr val="FFFF00"/>
                                      </p:to>
                                    </p:animClr>
                                  </p:childTnLst>
                                </p:cTn>
                              </p:par>
                              <p:par>
                                <p:cTn id="215" presetID="3" presetClass="emph" presetSubtype="10" fill="hold" grpId="1" nodeType="withEffect">
                                  <p:stCondLst>
                                    <p:cond delay="0"/>
                                  </p:stCondLst>
                                  <p:childTnLst>
                                    <p:animClr clrSpc="hsl" dir="ccw">
                                      <p:cBhvr override="childStyle">
                                        <p:cTn id="216" dur="2000" fill="hold"/>
                                        <p:tgtEl>
                                          <p:spTgt spid="4">
                                            <p:txEl>
                                              <p:pRg st="3" end="3"/>
                                            </p:txEl>
                                          </p:spTgt>
                                        </p:tgtEl>
                                        <p:attrNameLst>
                                          <p:attrName>style.color</p:attrName>
                                        </p:attrNameLst>
                                      </p:cBhvr>
                                      <p:to>
                                        <a:srgbClr val="FFFF00"/>
                                      </p:to>
                                    </p:animClr>
                                  </p:childTnLst>
                                </p:cTn>
                              </p:par>
                              <p:par>
                                <p:cTn id="217" presetID="3" presetClass="emph" presetSubtype="10" fill="hold" grpId="1" nodeType="withEffect">
                                  <p:stCondLst>
                                    <p:cond delay="0"/>
                                  </p:stCondLst>
                                  <p:childTnLst>
                                    <p:animClr clrSpc="hsl" dir="ccw">
                                      <p:cBhvr override="childStyle">
                                        <p:cTn id="218" dur="2000" fill="hold"/>
                                        <p:tgtEl>
                                          <p:spTgt spid="4">
                                            <p:txEl>
                                              <p:pRg st="4" end="4"/>
                                            </p:txEl>
                                          </p:spTgt>
                                        </p:tgtEl>
                                        <p:attrNameLst>
                                          <p:attrName>style.color</p:attrName>
                                        </p:attrNameLst>
                                      </p:cBhvr>
                                      <p:to>
                                        <a:srgbClr val="FFFF00"/>
                                      </p:to>
                                    </p:animClr>
                                  </p:childTnLst>
                                </p:cTn>
                              </p:par>
                              <p:par>
                                <p:cTn id="219" presetID="3" presetClass="emph" presetSubtype="10" fill="hold" grpId="1" nodeType="withEffect">
                                  <p:stCondLst>
                                    <p:cond delay="0"/>
                                  </p:stCondLst>
                                  <p:childTnLst>
                                    <p:animClr clrSpc="hsl" dir="ccw">
                                      <p:cBhvr override="childStyle">
                                        <p:cTn id="220" dur="2000" fill="hold"/>
                                        <p:tgtEl>
                                          <p:spTgt spid="4">
                                            <p:txEl>
                                              <p:pRg st="5" end="5"/>
                                            </p:txEl>
                                          </p:spTgt>
                                        </p:tgtEl>
                                        <p:attrNameLst>
                                          <p:attrName>style.color</p:attrName>
                                        </p:attrNameLst>
                                      </p:cBhvr>
                                      <p:to>
                                        <a:srgbClr val="FFFF00"/>
                                      </p:to>
                                    </p:animClr>
                                  </p:childTnLst>
                                </p:cTn>
                              </p:par>
                              <p:par>
                                <p:cTn id="221" presetID="3" presetClass="emph" presetSubtype="10" fill="hold" grpId="1" nodeType="withEffect">
                                  <p:stCondLst>
                                    <p:cond delay="0"/>
                                  </p:stCondLst>
                                  <p:childTnLst>
                                    <p:animClr clrSpc="hsl" dir="ccw">
                                      <p:cBhvr override="childStyle">
                                        <p:cTn id="222" dur="2000" fill="hold"/>
                                        <p:tgtEl>
                                          <p:spTgt spid="4">
                                            <p:txEl>
                                              <p:pRg st="6" end="6"/>
                                            </p:txEl>
                                          </p:spTgt>
                                        </p:tgtEl>
                                        <p:attrNameLst>
                                          <p:attrName>style.color</p:attrName>
                                        </p:attrNameLst>
                                      </p:cBhvr>
                                      <p:to>
                                        <a:srgbClr val="FFFF00"/>
                                      </p:to>
                                    </p:animClr>
                                  </p:childTnLst>
                                </p:cTn>
                              </p:par>
                              <p:par>
                                <p:cTn id="223" presetID="3" presetClass="emph" presetSubtype="10" fill="hold" grpId="1" nodeType="withEffect">
                                  <p:stCondLst>
                                    <p:cond delay="0"/>
                                  </p:stCondLst>
                                  <p:childTnLst>
                                    <p:animClr clrSpc="hsl" dir="ccw">
                                      <p:cBhvr override="childStyle">
                                        <p:cTn id="224" dur="2000" fill="hold"/>
                                        <p:tgtEl>
                                          <p:spTgt spid="4">
                                            <p:txEl>
                                              <p:pRg st="7" end="7"/>
                                            </p:txEl>
                                          </p:spTgt>
                                        </p:tgtEl>
                                        <p:attrNameLst>
                                          <p:attrName>style.color</p:attrName>
                                        </p:attrNameLst>
                                      </p:cBhvr>
                                      <p:to>
                                        <a:srgbClr val="FFFF00"/>
                                      </p:to>
                                    </p:animClr>
                                  </p:childTnLst>
                                </p:cTn>
                              </p:par>
                              <p:par>
                                <p:cTn id="225" presetID="3" presetClass="emph" presetSubtype="10" fill="hold" grpId="1" nodeType="withEffect">
                                  <p:stCondLst>
                                    <p:cond delay="0"/>
                                  </p:stCondLst>
                                  <p:childTnLst>
                                    <p:animClr clrSpc="hsl" dir="ccw">
                                      <p:cBhvr override="childStyle">
                                        <p:cTn id="226" dur="2000" fill="hold"/>
                                        <p:tgtEl>
                                          <p:spTgt spid="4">
                                            <p:txEl>
                                              <p:pRg st="8" end="8"/>
                                            </p:txEl>
                                          </p:spTgt>
                                        </p:tgtEl>
                                        <p:attrNameLst>
                                          <p:attrName>style.color</p:attrName>
                                        </p:attrNameLst>
                                      </p:cBhvr>
                                      <p:to>
                                        <a:srgbClr val="FFFF00"/>
                                      </p:to>
                                    </p:animClr>
                                  </p:childTnLst>
                                </p:cTn>
                              </p:par>
                              <p:par>
                                <p:cTn id="227" presetID="3" presetClass="emph" presetSubtype="10" fill="hold" grpId="1" nodeType="withEffect">
                                  <p:stCondLst>
                                    <p:cond delay="0"/>
                                  </p:stCondLst>
                                  <p:childTnLst>
                                    <p:animClr clrSpc="hsl" dir="ccw">
                                      <p:cBhvr override="childStyle">
                                        <p:cTn id="228" dur="2000" fill="hold"/>
                                        <p:tgtEl>
                                          <p:spTgt spid="4">
                                            <p:txEl>
                                              <p:pRg st="9" end="9"/>
                                            </p:txEl>
                                          </p:spTgt>
                                        </p:tgtEl>
                                        <p:attrNameLst>
                                          <p:attrName>style.color</p:attrName>
                                        </p:attrNameLst>
                                      </p:cBhvr>
                                      <p:to>
                                        <a:srgbClr val="FFFF00"/>
                                      </p:to>
                                    </p:animClr>
                                  </p:childTnLst>
                                </p:cTn>
                              </p:par>
                              <p:par>
                                <p:cTn id="229" presetID="3" presetClass="emph" presetSubtype="10" fill="hold" grpId="1" nodeType="withEffect">
                                  <p:stCondLst>
                                    <p:cond delay="0"/>
                                  </p:stCondLst>
                                  <p:childTnLst>
                                    <p:animClr clrSpc="hsl" dir="ccw">
                                      <p:cBhvr override="childStyle">
                                        <p:cTn id="230" dur="2000" fill="hold"/>
                                        <p:tgtEl>
                                          <p:spTgt spid="4">
                                            <p:txEl>
                                              <p:pRg st="10" end="10"/>
                                            </p:txEl>
                                          </p:spTgt>
                                        </p:tgtEl>
                                        <p:attrNameLst>
                                          <p:attrName>style.color</p:attrName>
                                        </p:attrNameLst>
                                      </p:cBhvr>
                                      <p:to>
                                        <a:srgbClr val="FFFF00"/>
                                      </p:to>
                                    </p:animClr>
                                  </p:childTnLst>
                                </p:cTn>
                              </p:par>
                              <p:par>
                                <p:cTn id="231" presetID="3" presetClass="emph" presetSubtype="10" fill="hold" grpId="1" nodeType="withEffect">
                                  <p:stCondLst>
                                    <p:cond delay="0"/>
                                  </p:stCondLst>
                                  <p:childTnLst>
                                    <p:animClr clrSpc="hsl" dir="ccw">
                                      <p:cBhvr override="childStyle">
                                        <p:cTn id="232" dur="2000" fill="hold"/>
                                        <p:tgtEl>
                                          <p:spTgt spid="4">
                                            <p:txEl>
                                              <p:pRg st="11" end="11"/>
                                            </p:txEl>
                                          </p:spTgt>
                                        </p:tgtEl>
                                        <p:attrNameLst>
                                          <p:attrName>style.color</p:attrName>
                                        </p:attrNameLst>
                                      </p:cBhvr>
                                      <p:to>
                                        <a:srgbClr val="FFFF00"/>
                                      </p:to>
                                    </p:animClr>
                                  </p:childTnLst>
                                </p:cTn>
                              </p:par>
                              <p:par>
                                <p:cTn id="233" presetID="3" presetClass="emph" presetSubtype="10" fill="hold" grpId="1" nodeType="withEffect">
                                  <p:stCondLst>
                                    <p:cond delay="0"/>
                                  </p:stCondLst>
                                  <p:childTnLst>
                                    <p:animClr clrSpc="hsl" dir="ccw">
                                      <p:cBhvr override="childStyle">
                                        <p:cTn id="234" dur="2000" fill="hold"/>
                                        <p:tgtEl>
                                          <p:spTgt spid="4">
                                            <p:txEl>
                                              <p:pRg st="12" end="12"/>
                                            </p:txEl>
                                          </p:spTgt>
                                        </p:tgtEl>
                                        <p:attrNameLst>
                                          <p:attrName>style.color</p:attrName>
                                        </p:attrNameLst>
                                      </p:cBhvr>
                                      <p:to>
                                        <a:srgbClr val="FFFF00"/>
                                      </p:to>
                                    </p:animClr>
                                  </p:childTnLst>
                                </p:cTn>
                              </p:par>
                            </p:childTnLst>
                          </p:cTn>
                        </p:par>
                        <p:par>
                          <p:cTn id="235" fill="hold">
                            <p:stCondLst>
                              <p:cond delay="2000"/>
                            </p:stCondLst>
                            <p:childTnLst>
                              <p:par>
                                <p:cTn id="236" presetID="0" presetClass="exit" presetSubtype="0" fill="hold" grpId="1" nodeType="afterEffect">
                                  <p:stCondLst>
                                    <p:cond delay="300"/>
                                  </p:stCondLst>
                                  <p:childTnLst>
                                    <p:set>
                                      <p:cBhvr>
                                        <p:cTn id="237" dur="1" fill="hold">
                                          <p:stCondLst>
                                            <p:cond delay="1499"/>
                                          </p:stCondLst>
                                        </p:cTn>
                                        <p:tgtEl>
                                          <p:spTgt spid="5"/>
                                        </p:tgtEl>
                                        <p:attrNameLst>
                                          <p:attrName>style.visibility</p:attrName>
                                        </p:attrNameLst>
                                      </p:cBhvr>
                                      <p:to>
                                        <p:strVal val="hidden"/>
                                      </p:to>
                                    </p:set>
                                    <p:animEffect transition="out" filter="dissolve">
                                      <p:cBhvr>
                                        <p:cTn id="238" dur="1500">
                                          <p:stCondLst>
                                            <p:cond delay="0"/>
                                          </p:stCondLst>
                                        </p:cTn>
                                        <p:tgtEl>
                                          <p:spTgt spid="5"/>
                                        </p:tgtEl>
                                      </p:cBhvr>
                                    </p:animEffect>
                                    <p:anim to="" calcmode="lin" valueType="num">
                                      <p:cBhvr>
                                        <p:cTn id="239"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240"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241" fill="hold">
                            <p:stCondLst>
                              <p:cond delay="3800"/>
                            </p:stCondLst>
                            <p:childTnLst>
                              <p:par>
                                <p:cTn id="242" presetID="23" presetClass="exit" presetSubtype="32" fill="hold" nodeType="afterEffect">
                                  <p:stCondLst>
                                    <p:cond delay="0"/>
                                  </p:stCondLst>
                                  <p:childTnLst>
                                    <p:anim calcmode="lin" valueType="num">
                                      <p:cBhvr>
                                        <p:cTn id="243" dur="1750"/>
                                        <p:tgtEl>
                                          <p:spTgt spid="4">
                                            <p:txEl>
                                              <p:pRg st="0" end="0"/>
                                            </p:txEl>
                                          </p:spTgt>
                                        </p:tgtEl>
                                        <p:attrNameLst>
                                          <p:attrName>ppt_w</p:attrName>
                                        </p:attrNameLst>
                                      </p:cBhvr>
                                      <p:tavLst>
                                        <p:tav tm="0">
                                          <p:val>
                                            <p:strVal val="ppt_w"/>
                                          </p:val>
                                        </p:tav>
                                        <p:tav tm="100000">
                                          <p:val>
                                            <p:fltVal val="0"/>
                                          </p:val>
                                        </p:tav>
                                      </p:tavLst>
                                    </p:anim>
                                    <p:anim calcmode="lin" valueType="num">
                                      <p:cBhvr>
                                        <p:cTn id="244" dur="1750"/>
                                        <p:tgtEl>
                                          <p:spTgt spid="4">
                                            <p:txEl>
                                              <p:pRg st="0" end="0"/>
                                            </p:txEl>
                                          </p:spTgt>
                                        </p:tgtEl>
                                        <p:attrNameLst>
                                          <p:attrName>ppt_h</p:attrName>
                                        </p:attrNameLst>
                                      </p:cBhvr>
                                      <p:tavLst>
                                        <p:tav tm="0">
                                          <p:val>
                                            <p:strVal val="ppt_h"/>
                                          </p:val>
                                        </p:tav>
                                        <p:tav tm="100000">
                                          <p:val>
                                            <p:fltVal val="0"/>
                                          </p:val>
                                        </p:tav>
                                      </p:tavLst>
                                    </p:anim>
                                    <p:set>
                                      <p:cBhvr>
                                        <p:cTn id="245" dur="1" fill="hold">
                                          <p:stCondLst>
                                            <p:cond delay="1749"/>
                                          </p:stCondLst>
                                        </p:cTn>
                                        <p:tgtEl>
                                          <p:spTgt spid="4">
                                            <p:txEl>
                                              <p:pRg st="0" end="0"/>
                                            </p:txEl>
                                          </p:spTgt>
                                        </p:tgtEl>
                                        <p:attrNameLst>
                                          <p:attrName>style.visibility</p:attrName>
                                        </p:attrNameLst>
                                      </p:cBhvr>
                                      <p:to>
                                        <p:strVal val="hidden"/>
                                      </p:to>
                                    </p:set>
                                  </p:childTnLst>
                                </p:cTn>
                              </p:par>
                              <p:par>
                                <p:cTn id="246" presetID="23" presetClass="exit" presetSubtype="32" fill="hold" nodeType="withEffect">
                                  <p:stCondLst>
                                    <p:cond delay="0"/>
                                  </p:stCondLst>
                                  <p:childTnLst>
                                    <p:anim calcmode="lin" valueType="num">
                                      <p:cBhvr>
                                        <p:cTn id="247" dur="1750"/>
                                        <p:tgtEl>
                                          <p:spTgt spid="4">
                                            <p:txEl>
                                              <p:pRg st="1" end="1"/>
                                            </p:txEl>
                                          </p:spTgt>
                                        </p:tgtEl>
                                        <p:attrNameLst>
                                          <p:attrName>ppt_w</p:attrName>
                                        </p:attrNameLst>
                                      </p:cBhvr>
                                      <p:tavLst>
                                        <p:tav tm="0">
                                          <p:val>
                                            <p:strVal val="ppt_w"/>
                                          </p:val>
                                        </p:tav>
                                        <p:tav tm="100000">
                                          <p:val>
                                            <p:fltVal val="0"/>
                                          </p:val>
                                        </p:tav>
                                      </p:tavLst>
                                    </p:anim>
                                    <p:anim calcmode="lin" valueType="num">
                                      <p:cBhvr>
                                        <p:cTn id="248" dur="1750"/>
                                        <p:tgtEl>
                                          <p:spTgt spid="4">
                                            <p:txEl>
                                              <p:pRg st="1" end="1"/>
                                            </p:txEl>
                                          </p:spTgt>
                                        </p:tgtEl>
                                        <p:attrNameLst>
                                          <p:attrName>ppt_h</p:attrName>
                                        </p:attrNameLst>
                                      </p:cBhvr>
                                      <p:tavLst>
                                        <p:tav tm="0">
                                          <p:val>
                                            <p:strVal val="ppt_h"/>
                                          </p:val>
                                        </p:tav>
                                        <p:tav tm="100000">
                                          <p:val>
                                            <p:fltVal val="0"/>
                                          </p:val>
                                        </p:tav>
                                      </p:tavLst>
                                    </p:anim>
                                    <p:set>
                                      <p:cBhvr>
                                        <p:cTn id="249" dur="1" fill="hold">
                                          <p:stCondLst>
                                            <p:cond delay="1749"/>
                                          </p:stCondLst>
                                        </p:cTn>
                                        <p:tgtEl>
                                          <p:spTgt spid="4">
                                            <p:txEl>
                                              <p:pRg st="1" end="1"/>
                                            </p:txEl>
                                          </p:spTgt>
                                        </p:tgtEl>
                                        <p:attrNameLst>
                                          <p:attrName>style.visibility</p:attrName>
                                        </p:attrNameLst>
                                      </p:cBhvr>
                                      <p:to>
                                        <p:strVal val="hidden"/>
                                      </p:to>
                                    </p:set>
                                  </p:childTnLst>
                                </p:cTn>
                              </p:par>
                              <p:par>
                                <p:cTn id="250" presetID="23" presetClass="exit" presetSubtype="32" fill="hold" nodeType="withEffect">
                                  <p:stCondLst>
                                    <p:cond delay="0"/>
                                  </p:stCondLst>
                                  <p:childTnLst>
                                    <p:anim calcmode="lin" valueType="num">
                                      <p:cBhvr>
                                        <p:cTn id="251" dur="1750"/>
                                        <p:tgtEl>
                                          <p:spTgt spid="4">
                                            <p:txEl>
                                              <p:pRg st="2" end="2"/>
                                            </p:txEl>
                                          </p:spTgt>
                                        </p:tgtEl>
                                        <p:attrNameLst>
                                          <p:attrName>ppt_w</p:attrName>
                                        </p:attrNameLst>
                                      </p:cBhvr>
                                      <p:tavLst>
                                        <p:tav tm="0">
                                          <p:val>
                                            <p:strVal val="ppt_w"/>
                                          </p:val>
                                        </p:tav>
                                        <p:tav tm="100000">
                                          <p:val>
                                            <p:fltVal val="0"/>
                                          </p:val>
                                        </p:tav>
                                      </p:tavLst>
                                    </p:anim>
                                    <p:anim calcmode="lin" valueType="num">
                                      <p:cBhvr>
                                        <p:cTn id="252" dur="1750"/>
                                        <p:tgtEl>
                                          <p:spTgt spid="4">
                                            <p:txEl>
                                              <p:pRg st="2" end="2"/>
                                            </p:txEl>
                                          </p:spTgt>
                                        </p:tgtEl>
                                        <p:attrNameLst>
                                          <p:attrName>ppt_h</p:attrName>
                                        </p:attrNameLst>
                                      </p:cBhvr>
                                      <p:tavLst>
                                        <p:tav tm="0">
                                          <p:val>
                                            <p:strVal val="ppt_h"/>
                                          </p:val>
                                        </p:tav>
                                        <p:tav tm="100000">
                                          <p:val>
                                            <p:fltVal val="0"/>
                                          </p:val>
                                        </p:tav>
                                      </p:tavLst>
                                    </p:anim>
                                    <p:set>
                                      <p:cBhvr>
                                        <p:cTn id="253" dur="1" fill="hold">
                                          <p:stCondLst>
                                            <p:cond delay="1749"/>
                                          </p:stCondLst>
                                        </p:cTn>
                                        <p:tgtEl>
                                          <p:spTgt spid="4">
                                            <p:txEl>
                                              <p:pRg st="2" end="2"/>
                                            </p:txEl>
                                          </p:spTgt>
                                        </p:tgtEl>
                                        <p:attrNameLst>
                                          <p:attrName>style.visibility</p:attrName>
                                        </p:attrNameLst>
                                      </p:cBhvr>
                                      <p:to>
                                        <p:strVal val="hidden"/>
                                      </p:to>
                                    </p:set>
                                  </p:childTnLst>
                                </p:cTn>
                              </p:par>
                              <p:par>
                                <p:cTn id="254" presetID="23" presetClass="exit" presetSubtype="32" fill="hold" nodeType="withEffect">
                                  <p:stCondLst>
                                    <p:cond delay="0"/>
                                  </p:stCondLst>
                                  <p:childTnLst>
                                    <p:anim calcmode="lin" valueType="num">
                                      <p:cBhvr>
                                        <p:cTn id="255" dur="1750"/>
                                        <p:tgtEl>
                                          <p:spTgt spid="4">
                                            <p:txEl>
                                              <p:pRg st="3" end="3"/>
                                            </p:txEl>
                                          </p:spTgt>
                                        </p:tgtEl>
                                        <p:attrNameLst>
                                          <p:attrName>ppt_w</p:attrName>
                                        </p:attrNameLst>
                                      </p:cBhvr>
                                      <p:tavLst>
                                        <p:tav tm="0">
                                          <p:val>
                                            <p:strVal val="ppt_w"/>
                                          </p:val>
                                        </p:tav>
                                        <p:tav tm="100000">
                                          <p:val>
                                            <p:fltVal val="0"/>
                                          </p:val>
                                        </p:tav>
                                      </p:tavLst>
                                    </p:anim>
                                    <p:anim calcmode="lin" valueType="num">
                                      <p:cBhvr>
                                        <p:cTn id="256" dur="1750"/>
                                        <p:tgtEl>
                                          <p:spTgt spid="4">
                                            <p:txEl>
                                              <p:pRg st="3" end="3"/>
                                            </p:txEl>
                                          </p:spTgt>
                                        </p:tgtEl>
                                        <p:attrNameLst>
                                          <p:attrName>ppt_h</p:attrName>
                                        </p:attrNameLst>
                                      </p:cBhvr>
                                      <p:tavLst>
                                        <p:tav tm="0">
                                          <p:val>
                                            <p:strVal val="ppt_h"/>
                                          </p:val>
                                        </p:tav>
                                        <p:tav tm="100000">
                                          <p:val>
                                            <p:fltVal val="0"/>
                                          </p:val>
                                        </p:tav>
                                      </p:tavLst>
                                    </p:anim>
                                    <p:set>
                                      <p:cBhvr>
                                        <p:cTn id="257" dur="1" fill="hold">
                                          <p:stCondLst>
                                            <p:cond delay="1749"/>
                                          </p:stCondLst>
                                        </p:cTn>
                                        <p:tgtEl>
                                          <p:spTgt spid="4">
                                            <p:txEl>
                                              <p:pRg st="3" end="3"/>
                                            </p:txEl>
                                          </p:spTgt>
                                        </p:tgtEl>
                                        <p:attrNameLst>
                                          <p:attrName>style.visibility</p:attrName>
                                        </p:attrNameLst>
                                      </p:cBhvr>
                                      <p:to>
                                        <p:strVal val="hidden"/>
                                      </p:to>
                                    </p:set>
                                  </p:childTnLst>
                                </p:cTn>
                              </p:par>
                              <p:par>
                                <p:cTn id="258" presetID="23" presetClass="exit" presetSubtype="32" fill="hold" nodeType="withEffect">
                                  <p:stCondLst>
                                    <p:cond delay="0"/>
                                  </p:stCondLst>
                                  <p:childTnLst>
                                    <p:anim calcmode="lin" valueType="num">
                                      <p:cBhvr>
                                        <p:cTn id="259" dur="1750"/>
                                        <p:tgtEl>
                                          <p:spTgt spid="4">
                                            <p:txEl>
                                              <p:pRg st="4" end="4"/>
                                            </p:txEl>
                                          </p:spTgt>
                                        </p:tgtEl>
                                        <p:attrNameLst>
                                          <p:attrName>ppt_w</p:attrName>
                                        </p:attrNameLst>
                                      </p:cBhvr>
                                      <p:tavLst>
                                        <p:tav tm="0">
                                          <p:val>
                                            <p:strVal val="ppt_w"/>
                                          </p:val>
                                        </p:tav>
                                        <p:tav tm="100000">
                                          <p:val>
                                            <p:fltVal val="0"/>
                                          </p:val>
                                        </p:tav>
                                      </p:tavLst>
                                    </p:anim>
                                    <p:anim calcmode="lin" valueType="num">
                                      <p:cBhvr>
                                        <p:cTn id="260" dur="1750"/>
                                        <p:tgtEl>
                                          <p:spTgt spid="4">
                                            <p:txEl>
                                              <p:pRg st="4" end="4"/>
                                            </p:txEl>
                                          </p:spTgt>
                                        </p:tgtEl>
                                        <p:attrNameLst>
                                          <p:attrName>ppt_h</p:attrName>
                                        </p:attrNameLst>
                                      </p:cBhvr>
                                      <p:tavLst>
                                        <p:tav tm="0">
                                          <p:val>
                                            <p:strVal val="ppt_h"/>
                                          </p:val>
                                        </p:tav>
                                        <p:tav tm="100000">
                                          <p:val>
                                            <p:fltVal val="0"/>
                                          </p:val>
                                        </p:tav>
                                      </p:tavLst>
                                    </p:anim>
                                    <p:set>
                                      <p:cBhvr>
                                        <p:cTn id="261" dur="1" fill="hold">
                                          <p:stCondLst>
                                            <p:cond delay="1749"/>
                                          </p:stCondLst>
                                        </p:cTn>
                                        <p:tgtEl>
                                          <p:spTgt spid="4">
                                            <p:txEl>
                                              <p:pRg st="4" end="4"/>
                                            </p:txEl>
                                          </p:spTgt>
                                        </p:tgtEl>
                                        <p:attrNameLst>
                                          <p:attrName>style.visibility</p:attrName>
                                        </p:attrNameLst>
                                      </p:cBhvr>
                                      <p:to>
                                        <p:strVal val="hidden"/>
                                      </p:to>
                                    </p:set>
                                  </p:childTnLst>
                                </p:cTn>
                              </p:par>
                              <p:par>
                                <p:cTn id="262" presetID="23" presetClass="exit" presetSubtype="32" fill="hold" nodeType="withEffect">
                                  <p:stCondLst>
                                    <p:cond delay="0"/>
                                  </p:stCondLst>
                                  <p:childTnLst>
                                    <p:anim calcmode="lin" valueType="num">
                                      <p:cBhvr>
                                        <p:cTn id="263" dur="1750"/>
                                        <p:tgtEl>
                                          <p:spTgt spid="4">
                                            <p:txEl>
                                              <p:pRg st="5" end="5"/>
                                            </p:txEl>
                                          </p:spTgt>
                                        </p:tgtEl>
                                        <p:attrNameLst>
                                          <p:attrName>ppt_w</p:attrName>
                                        </p:attrNameLst>
                                      </p:cBhvr>
                                      <p:tavLst>
                                        <p:tav tm="0">
                                          <p:val>
                                            <p:strVal val="ppt_w"/>
                                          </p:val>
                                        </p:tav>
                                        <p:tav tm="100000">
                                          <p:val>
                                            <p:fltVal val="0"/>
                                          </p:val>
                                        </p:tav>
                                      </p:tavLst>
                                    </p:anim>
                                    <p:anim calcmode="lin" valueType="num">
                                      <p:cBhvr>
                                        <p:cTn id="264" dur="1750"/>
                                        <p:tgtEl>
                                          <p:spTgt spid="4">
                                            <p:txEl>
                                              <p:pRg st="5" end="5"/>
                                            </p:txEl>
                                          </p:spTgt>
                                        </p:tgtEl>
                                        <p:attrNameLst>
                                          <p:attrName>ppt_h</p:attrName>
                                        </p:attrNameLst>
                                      </p:cBhvr>
                                      <p:tavLst>
                                        <p:tav tm="0">
                                          <p:val>
                                            <p:strVal val="ppt_h"/>
                                          </p:val>
                                        </p:tav>
                                        <p:tav tm="100000">
                                          <p:val>
                                            <p:fltVal val="0"/>
                                          </p:val>
                                        </p:tav>
                                      </p:tavLst>
                                    </p:anim>
                                    <p:set>
                                      <p:cBhvr>
                                        <p:cTn id="265" dur="1" fill="hold">
                                          <p:stCondLst>
                                            <p:cond delay="1749"/>
                                          </p:stCondLst>
                                        </p:cTn>
                                        <p:tgtEl>
                                          <p:spTgt spid="4">
                                            <p:txEl>
                                              <p:pRg st="5" end="5"/>
                                            </p:txEl>
                                          </p:spTgt>
                                        </p:tgtEl>
                                        <p:attrNameLst>
                                          <p:attrName>style.visibility</p:attrName>
                                        </p:attrNameLst>
                                      </p:cBhvr>
                                      <p:to>
                                        <p:strVal val="hidden"/>
                                      </p:to>
                                    </p:set>
                                  </p:childTnLst>
                                </p:cTn>
                              </p:par>
                              <p:par>
                                <p:cTn id="266" presetID="23" presetClass="exit" presetSubtype="32" fill="hold" nodeType="withEffect">
                                  <p:stCondLst>
                                    <p:cond delay="0"/>
                                  </p:stCondLst>
                                  <p:childTnLst>
                                    <p:anim calcmode="lin" valueType="num">
                                      <p:cBhvr>
                                        <p:cTn id="267" dur="1750"/>
                                        <p:tgtEl>
                                          <p:spTgt spid="4">
                                            <p:txEl>
                                              <p:pRg st="6" end="6"/>
                                            </p:txEl>
                                          </p:spTgt>
                                        </p:tgtEl>
                                        <p:attrNameLst>
                                          <p:attrName>ppt_w</p:attrName>
                                        </p:attrNameLst>
                                      </p:cBhvr>
                                      <p:tavLst>
                                        <p:tav tm="0">
                                          <p:val>
                                            <p:strVal val="ppt_w"/>
                                          </p:val>
                                        </p:tav>
                                        <p:tav tm="100000">
                                          <p:val>
                                            <p:fltVal val="0"/>
                                          </p:val>
                                        </p:tav>
                                      </p:tavLst>
                                    </p:anim>
                                    <p:anim calcmode="lin" valueType="num">
                                      <p:cBhvr>
                                        <p:cTn id="268" dur="1750"/>
                                        <p:tgtEl>
                                          <p:spTgt spid="4">
                                            <p:txEl>
                                              <p:pRg st="6" end="6"/>
                                            </p:txEl>
                                          </p:spTgt>
                                        </p:tgtEl>
                                        <p:attrNameLst>
                                          <p:attrName>ppt_h</p:attrName>
                                        </p:attrNameLst>
                                      </p:cBhvr>
                                      <p:tavLst>
                                        <p:tav tm="0">
                                          <p:val>
                                            <p:strVal val="ppt_h"/>
                                          </p:val>
                                        </p:tav>
                                        <p:tav tm="100000">
                                          <p:val>
                                            <p:fltVal val="0"/>
                                          </p:val>
                                        </p:tav>
                                      </p:tavLst>
                                    </p:anim>
                                    <p:set>
                                      <p:cBhvr>
                                        <p:cTn id="269" dur="1" fill="hold">
                                          <p:stCondLst>
                                            <p:cond delay="1749"/>
                                          </p:stCondLst>
                                        </p:cTn>
                                        <p:tgtEl>
                                          <p:spTgt spid="4">
                                            <p:txEl>
                                              <p:pRg st="6" end="6"/>
                                            </p:txEl>
                                          </p:spTgt>
                                        </p:tgtEl>
                                        <p:attrNameLst>
                                          <p:attrName>style.visibility</p:attrName>
                                        </p:attrNameLst>
                                      </p:cBhvr>
                                      <p:to>
                                        <p:strVal val="hidden"/>
                                      </p:to>
                                    </p:set>
                                  </p:childTnLst>
                                </p:cTn>
                              </p:par>
                              <p:par>
                                <p:cTn id="270" presetID="23" presetClass="exit" presetSubtype="32" fill="hold" nodeType="withEffect">
                                  <p:stCondLst>
                                    <p:cond delay="0"/>
                                  </p:stCondLst>
                                  <p:childTnLst>
                                    <p:anim calcmode="lin" valueType="num">
                                      <p:cBhvr>
                                        <p:cTn id="271" dur="1750"/>
                                        <p:tgtEl>
                                          <p:spTgt spid="4">
                                            <p:txEl>
                                              <p:pRg st="7" end="7"/>
                                            </p:txEl>
                                          </p:spTgt>
                                        </p:tgtEl>
                                        <p:attrNameLst>
                                          <p:attrName>ppt_w</p:attrName>
                                        </p:attrNameLst>
                                      </p:cBhvr>
                                      <p:tavLst>
                                        <p:tav tm="0">
                                          <p:val>
                                            <p:strVal val="ppt_w"/>
                                          </p:val>
                                        </p:tav>
                                        <p:tav tm="100000">
                                          <p:val>
                                            <p:fltVal val="0"/>
                                          </p:val>
                                        </p:tav>
                                      </p:tavLst>
                                    </p:anim>
                                    <p:anim calcmode="lin" valueType="num">
                                      <p:cBhvr>
                                        <p:cTn id="272" dur="1750"/>
                                        <p:tgtEl>
                                          <p:spTgt spid="4">
                                            <p:txEl>
                                              <p:pRg st="7" end="7"/>
                                            </p:txEl>
                                          </p:spTgt>
                                        </p:tgtEl>
                                        <p:attrNameLst>
                                          <p:attrName>ppt_h</p:attrName>
                                        </p:attrNameLst>
                                      </p:cBhvr>
                                      <p:tavLst>
                                        <p:tav tm="0">
                                          <p:val>
                                            <p:strVal val="ppt_h"/>
                                          </p:val>
                                        </p:tav>
                                        <p:tav tm="100000">
                                          <p:val>
                                            <p:fltVal val="0"/>
                                          </p:val>
                                        </p:tav>
                                      </p:tavLst>
                                    </p:anim>
                                    <p:set>
                                      <p:cBhvr>
                                        <p:cTn id="273" dur="1" fill="hold">
                                          <p:stCondLst>
                                            <p:cond delay="1749"/>
                                          </p:stCondLst>
                                        </p:cTn>
                                        <p:tgtEl>
                                          <p:spTgt spid="4">
                                            <p:txEl>
                                              <p:pRg st="7" end="7"/>
                                            </p:txEl>
                                          </p:spTgt>
                                        </p:tgtEl>
                                        <p:attrNameLst>
                                          <p:attrName>style.visibility</p:attrName>
                                        </p:attrNameLst>
                                      </p:cBhvr>
                                      <p:to>
                                        <p:strVal val="hidden"/>
                                      </p:to>
                                    </p:set>
                                  </p:childTnLst>
                                </p:cTn>
                              </p:par>
                              <p:par>
                                <p:cTn id="274" presetID="23" presetClass="exit" presetSubtype="32" fill="hold" nodeType="withEffect">
                                  <p:stCondLst>
                                    <p:cond delay="0"/>
                                  </p:stCondLst>
                                  <p:childTnLst>
                                    <p:anim calcmode="lin" valueType="num">
                                      <p:cBhvr>
                                        <p:cTn id="275" dur="1750"/>
                                        <p:tgtEl>
                                          <p:spTgt spid="4">
                                            <p:txEl>
                                              <p:pRg st="8" end="8"/>
                                            </p:txEl>
                                          </p:spTgt>
                                        </p:tgtEl>
                                        <p:attrNameLst>
                                          <p:attrName>ppt_w</p:attrName>
                                        </p:attrNameLst>
                                      </p:cBhvr>
                                      <p:tavLst>
                                        <p:tav tm="0">
                                          <p:val>
                                            <p:strVal val="ppt_w"/>
                                          </p:val>
                                        </p:tav>
                                        <p:tav tm="100000">
                                          <p:val>
                                            <p:fltVal val="0"/>
                                          </p:val>
                                        </p:tav>
                                      </p:tavLst>
                                    </p:anim>
                                    <p:anim calcmode="lin" valueType="num">
                                      <p:cBhvr>
                                        <p:cTn id="276" dur="1750"/>
                                        <p:tgtEl>
                                          <p:spTgt spid="4">
                                            <p:txEl>
                                              <p:pRg st="8" end="8"/>
                                            </p:txEl>
                                          </p:spTgt>
                                        </p:tgtEl>
                                        <p:attrNameLst>
                                          <p:attrName>ppt_h</p:attrName>
                                        </p:attrNameLst>
                                      </p:cBhvr>
                                      <p:tavLst>
                                        <p:tav tm="0">
                                          <p:val>
                                            <p:strVal val="ppt_h"/>
                                          </p:val>
                                        </p:tav>
                                        <p:tav tm="100000">
                                          <p:val>
                                            <p:fltVal val="0"/>
                                          </p:val>
                                        </p:tav>
                                      </p:tavLst>
                                    </p:anim>
                                    <p:set>
                                      <p:cBhvr>
                                        <p:cTn id="277" dur="1" fill="hold">
                                          <p:stCondLst>
                                            <p:cond delay="1749"/>
                                          </p:stCondLst>
                                        </p:cTn>
                                        <p:tgtEl>
                                          <p:spTgt spid="4">
                                            <p:txEl>
                                              <p:pRg st="8" end="8"/>
                                            </p:txEl>
                                          </p:spTgt>
                                        </p:tgtEl>
                                        <p:attrNameLst>
                                          <p:attrName>style.visibility</p:attrName>
                                        </p:attrNameLst>
                                      </p:cBhvr>
                                      <p:to>
                                        <p:strVal val="hidden"/>
                                      </p:to>
                                    </p:set>
                                  </p:childTnLst>
                                </p:cTn>
                              </p:par>
                              <p:par>
                                <p:cTn id="278" presetID="23" presetClass="exit" presetSubtype="32" fill="hold" nodeType="withEffect">
                                  <p:stCondLst>
                                    <p:cond delay="0"/>
                                  </p:stCondLst>
                                  <p:childTnLst>
                                    <p:anim calcmode="lin" valueType="num">
                                      <p:cBhvr>
                                        <p:cTn id="279" dur="1750"/>
                                        <p:tgtEl>
                                          <p:spTgt spid="4">
                                            <p:txEl>
                                              <p:pRg st="9" end="9"/>
                                            </p:txEl>
                                          </p:spTgt>
                                        </p:tgtEl>
                                        <p:attrNameLst>
                                          <p:attrName>ppt_w</p:attrName>
                                        </p:attrNameLst>
                                      </p:cBhvr>
                                      <p:tavLst>
                                        <p:tav tm="0">
                                          <p:val>
                                            <p:strVal val="ppt_w"/>
                                          </p:val>
                                        </p:tav>
                                        <p:tav tm="100000">
                                          <p:val>
                                            <p:fltVal val="0"/>
                                          </p:val>
                                        </p:tav>
                                      </p:tavLst>
                                    </p:anim>
                                    <p:anim calcmode="lin" valueType="num">
                                      <p:cBhvr>
                                        <p:cTn id="280" dur="1750"/>
                                        <p:tgtEl>
                                          <p:spTgt spid="4">
                                            <p:txEl>
                                              <p:pRg st="9" end="9"/>
                                            </p:txEl>
                                          </p:spTgt>
                                        </p:tgtEl>
                                        <p:attrNameLst>
                                          <p:attrName>ppt_h</p:attrName>
                                        </p:attrNameLst>
                                      </p:cBhvr>
                                      <p:tavLst>
                                        <p:tav tm="0">
                                          <p:val>
                                            <p:strVal val="ppt_h"/>
                                          </p:val>
                                        </p:tav>
                                        <p:tav tm="100000">
                                          <p:val>
                                            <p:fltVal val="0"/>
                                          </p:val>
                                        </p:tav>
                                      </p:tavLst>
                                    </p:anim>
                                    <p:set>
                                      <p:cBhvr>
                                        <p:cTn id="281" dur="1" fill="hold">
                                          <p:stCondLst>
                                            <p:cond delay="1749"/>
                                          </p:stCondLst>
                                        </p:cTn>
                                        <p:tgtEl>
                                          <p:spTgt spid="4">
                                            <p:txEl>
                                              <p:pRg st="9" end="9"/>
                                            </p:txEl>
                                          </p:spTgt>
                                        </p:tgtEl>
                                        <p:attrNameLst>
                                          <p:attrName>style.visibility</p:attrName>
                                        </p:attrNameLst>
                                      </p:cBhvr>
                                      <p:to>
                                        <p:strVal val="hidden"/>
                                      </p:to>
                                    </p:set>
                                  </p:childTnLst>
                                </p:cTn>
                              </p:par>
                              <p:par>
                                <p:cTn id="282" presetID="23" presetClass="exit" presetSubtype="32" fill="hold" nodeType="withEffect">
                                  <p:stCondLst>
                                    <p:cond delay="0"/>
                                  </p:stCondLst>
                                  <p:childTnLst>
                                    <p:anim calcmode="lin" valueType="num">
                                      <p:cBhvr>
                                        <p:cTn id="283" dur="1750"/>
                                        <p:tgtEl>
                                          <p:spTgt spid="4">
                                            <p:txEl>
                                              <p:pRg st="10" end="10"/>
                                            </p:txEl>
                                          </p:spTgt>
                                        </p:tgtEl>
                                        <p:attrNameLst>
                                          <p:attrName>ppt_w</p:attrName>
                                        </p:attrNameLst>
                                      </p:cBhvr>
                                      <p:tavLst>
                                        <p:tav tm="0">
                                          <p:val>
                                            <p:strVal val="ppt_w"/>
                                          </p:val>
                                        </p:tav>
                                        <p:tav tm="100000">
                                          <p:val>
                                            <p:fltVal val="0"/>
                                          </p:val>
                                        </p:tav>
                                      </p:tavLst>
                                    </p:anim>
                                    <p:anim calcmode="lin" valueType="num">
                                      <p:cBhvr>
                                        <p:cTn id="284" dur="1750"/>
                                        <p:tgtEl>
                                          <p:spTgt spid="4">
                                            <p:txEl>
                                              <p:pRg st="10" end="10"/>
                                            </p:txEl>
                                          </p:spTgt>
                                        </p:tgtEl>
                                        <p:attrNameLst>
                                          <p:attrName>ppt_h</p:attrName>
                                        </p:attrNameLst>
                                      </p:cBhvr>
                                      <p:tavLst>
                                        <p:tav tm="0">
                                          <p:val>
                                            <p:strVal val="ppt_h"/>
                                          </p:val>
                                        </p:tav>
                                        <p:tav tm="100000">
                                          <p:val>
                                            <p:fltVal val="0"/>
                                          </p:val>
                                        </p:tav>
                                      </p:tavLst>
                                    </p:anim>
                                    <p:set>
                                      <p:cBhvr>
                                        <p:cTn id="285" dur="1" fill="hold">
                                          <p:stCondLst>
                                            <p:cond delay="1749"/>
                                          </p:stCondLst>
                                        </p:cTn>
                                        <p:tgtEl>
                                          <p:spTgt spid="4">
                                            <p:txEl>
                                              <p:pRg st="10" end="10"/>
                                            </p:txEl>
                                          </p:spTgt>
                                        </p:tgtEl>
                                        <p:attrNameLst>
                                          <p:attrName>style.visibility</p:attrName>
                                        </p:attrNameLst>
                                      </p:cBhvr>
                                      <p:to>
                                        <p:strVal val="hidden"/>
                                      </p:to>
                                    </p:set>
                                  </p:childTnLst>
                                </p:cTn>
                              </p:par>
                              <p:par>
                                <p:cTn id="286" presetID="23" presetClass="exit" presetSubtype="32" fill="hold" nodeType="withEffect">
                                  <p:stCondLst>
                                    <p:cond delay="0"/>
                                  </p:stCondLst>
                                  <p:childTnLst>
                                    <p:anim calcmode="lin" valueType="num">
                                      <p:cBhvr>
                                        <p:cTn id="287" dur="1750"/>
                                        <p:tgtEl>
                                          <p:spTgt spid="4">
                                            <p:txEl>
                                              <p:pRg st="11" end="11"/>
                                            </p:txEl>
                                          </p:spTgt>
                                        </p:tgtEl>
                                        <p:attrNameLst>
                                          <p:attrName>ppt_w</p:attrName>
                                        </p:attrNameLst>
                                      </p:cBhvr>
                                      <p:tavLst>
                                        <p:tav tm="0">
                                          <p:val>
                                            <p:strVal val="ppt_w"/>
                                          </p:val>
                                        </p:tav>
                                        <p:tav tm="100000">
                                          <p:val>
                                            <p:fltVal val="0"/>
                                          </p:val>
                                        </p:tav>
                                      </p:tavLst>
                                    </p:anim>
                                    <p:anim calcmode="lin" valueType="num">
                                      <p:cBhvr>
                                        <p:cTn id="288" dur="1750"/>
                                        <p:tgtEl>
                                          <p:spTgt spid="4">
                                            <p:txEl>
                                              <p:pRg st="11" end="11"/>
                                            </p:txEl>
                                          </p:spTgt>
                                        </p:tgtEl>
                                        <p:attrNameLst>
                                          <p:attrName>ppt_h</p:attrName>
                                        </p:attrNameLst>
                                      </p:cBhvr>
                                      <p:tavLst>
                                        <p:tav tm="0">
                                          <p:val>
                                            <p:strVal val="ppt_h"/>
                                          </p:val>
                                        </p:tav>
                                        <p:tav tm="100000">
                                          <p:val>
                                            <p:fltVal val="0"/>
                                          </p:val>
                                        </p:tav>
                                      </p:tavLst>
                                    </p:anim>
                                    <p:set>
                                      <p:cBhvr>
                                        <p:cTn id="289" dur="1" fill="hold">
                                          <p:stCondLst>
                                            <p:cond delay="1749"/>
                                          </p:stCondLst>
                                        </p:cTn>
                                        <p:tgtEl>
                                          <p:spTgt spid="4">
                                            <p:txEl>
                                              <p:pRg st="11" end="11"/>
                                            </p:txEl>
                                          </p:spTgt>
                                        </p:tgtEl>
                                        <p:attrNameLst>
                                          <p:attrName>style.visibility</p:attrName>
                                        </p:attrNameLst>
                                      </p:cBhvr>
                                      <p:to>
                                        <p:strVal val="hidden"/>
                                      </p:to>
                                    </p:set>
                                  </p:childTnLst>
                                </p:cTn>
                              </p:par>
                              <p:par>
                                <p:cTn id="290" presetID="23" presetClass="exit" presetSubtype="32" fill="hold" nodeType="withEffect">
                                  <p:stCondLst>
                                    <p:cond delay="0"/>
                                  </p:stCondLst>
                                  <p:childTnLst>
                                    <p:anim calcmode="lin" valueType="num">
                                      <p:cBhvr>
                                        <p:cTn id="291" dur="1750"/>
                                        <p:tgtEl>
                                          <p:spTgt spid="4">
                                            <p:txEl>
                                              <p:pRg st="12" end="12"/>
                                            </p:txEl>
                                          </p:spTgt>
                                        </p:tgtEl>
                                        <p:attrNameLst>
                                          <p:attrName>ppt_w</p:attrName>
                                        </p:attrNameLst>
                                      </p:cBhvr>
                                      <p:tavLst>
                                        <p:tav tm="0">
                                          <p:val>
                                            <p:strVal val="ppt_w"/>
                                          </p:val>
                                        </p:tav>
                                        <p:tav tm="100000">
                                          <p:val>
                                            <p:fltVal val="0"/>
                                          </p:val>
                                        </p:tav>
                                      </p:tavLst>
                                    </p:anim>
                                    <p:anim calcmode="lin" valueType="num">
                                      <p:cBhvr>
                                        <p:cTn id="292" dur="1750"/>
                                        <p:tgtEl>
                                          <p:spTgt spid="4">
                                            <p:txEl>
                                              <p:pRg st="12" end="12"/>
                                            </p:txEl>
                                          </p:spTgt>
                                        </p:tgtEl>
                                        <p:attrNameLst>
                                          <p:attrName>ppt_h</p:attrName>
                                        </p:attrNameLst>
                                      </p:cBhvr>
                                      <p:tavLst>
                                        <p:tav tm="0">
                                          <p:val>
                                            <p:strVal val="ppt_h"/>
                                          </p:val>
                                        </p:tav>
                                        <p:tav tm="100000">
                                          <p:val>
                                            <p:fltVal val="0"/>
                                          </p:val>
                                        </p:tav>
                                      </p:tavLst>
                                    </p:anim>
                                    <p:set>
                                      <p:cBhvr>
                                        <p:cTn id="293" dur="1" fill="hold">
                                          <p:stCondLst>
                                            <p:cond delay="1749"/>
                                          </p:stCondLst>
                                        </p:cTn>
                                        <p:tgtEl>
                                          <p:spTgt spid="4">
                                            <p:txEl>
                                              <p:pRg st="12" end="12"/>
                                            </p:txEl>
                                          </p:spTgt>
                                        </p:tgtEl>
                                        <p:attrNameLst>
                                          <p:attrName>style.visibility</p:attrName>
                                        </p:attrNameLst>
                                      </p:cBhvr>
                                      <p:to>
                                        <p:strVal val="hidden"/>
                                      </p:to>
                                    </p:set>
                                  </p:childTnLst>
                                </p:cTn>
                              </p:par>
                              <p:par>
                                <p:cTn id="294" presetID="0" presetClass="path" presetSubtype="0" accel="50000" decel="50000" fill="hold" nodeType="withEffect">
                                  <p:stCondLst>
                                    <p:cond delay="0"/>
                                  </p:stCondLst>
                                  <p:childTnLst>
                                    <p:animMotion origin="layout" path="M 0.00364 -0.00047 L 0.3927 0.10555 " pathEditMode="relative" rAng="0" ptsTypes="AA">
                                      <p:cBhvr>
                                        <p:cTn id="295" dur="1750" fill="hold"/>
                                        <p:tgtEl>
                                          <p:spTgt spid="4">
                                            <p:txEl>
                                              <p:pRg st="0" end="0"/>
                                            </p:txEl>
                                          </p:spTgt>
                                        </p:tgtEl>
                                        <p:attrNameLst>
                                          <p:attrName>ppt_x</p:attrName>
                                          <p:attrName>ppt_y</p:attrName>
                                        </p:attrNameLst>
                                      </p:cBhvr>
                                      <p:rCtr x="19444" y="5301"/>
                                    </p:animMotion>
                                  </p:childTnLst>
                                </p:cTn>
                              </p:par>
                              <p:par>
                                <p:cTn id="296" presetID="0" presetClass="path" presetSubtype="0" accel="50000" decel="50000" fill="hold" nodeType="withEffect">
                                  <p:stCondLst>
                                    <p:cond delay="0"/>
                                  </p:stCondLst>
                                  <p:childTnLst>
                                    <p:animMotion origin="layout" path="M 5E-6 -2.96296E-6 L 0.46424 0.03866 " pathEditMode="relative" rAng="0" ptsTypes="AA">
                                      <p:cBhvr>
                                        <p:cTn id="297" dur="1750" fill="hold"/>
                                        <p:tgtEl>
                                          <p:spTgt spid="4">
                                            <p:txEl>
                                              <p:pRg st="1" end="1"/>
                                            </p:txEl>
                                          </p:spTgt>
                                        </p:tgtEl>
                                        <p:attrNameLst>
                                          <p:attrName>ppt_x</p:attrName>
                                          <p:attrName>ppt_y</p:attrName>
                                        </p:attrNameLst>
                                      </p:cBhvr>
                                      <p:rCtr x="23212" y="1921"/>
                                    </p:animMotion>
                                  </p:childTnLst>
                                </p:cTn>
                              </p:par>
                              <p:par>
                                <p:cTn id="298" presetID="0" presetClass="path" presetSubtype="0" accel="50000" decel="50000" fill="hold" nodeType="withEffect">
                                  <p:stCondLst>
                                    <p:cond delay="0"/>
                                  </p:stCondLst>
                                  <p:childTnLst>
                                    <p:animMotion origin="layout" path="M -5.55556E-7 -2.59259E-6 L 0.47066 -0.03403 " pathEditMode="relative" rAng="0" ptsTypes="AA">
                                      <p:cBhvr>
                                        <p:cTn id="299" dur="1750" fill="hold"/>
                                        <p:tgtEl>
                                          <p:spTgt spid="4">
                                            <p:txEl>
                                              <p:pRg st="2" end="2"/>
                                            </p:txEl>
                                          </p:spTgt>
                                        </p:tgtEl>
                                        <p:attrNameLst>
                                          <p:attrName>ppt_x</p:attrName>
                                          <p:attrName>ppt_y</p:attrName>
                                        </p:attrNameLst>
                                      </p:cBhvr>
                                      <p:rCtr x="23524" y="-1713"/>
                                    </p:animMotion>
                                  </p:childTnLst>
                                </p:cTn>
                              </p:par>
                              <p:par>
                                <p:cTn id="300" presetID="0" presetClass="path" presetSubtype="0" accel="50000" decel="50000" fill="hold" nodeType="withEffect">
                                  <p:stCondLst>
                                    <p:cond delay="0"/>
                                  </p:stCondLst>
                                  <p:childTnLst>
                                    <p:animMotion origin="layout" path="M -3.05556E-6 0.00023 L 0.53212 -0.10741 " pathEditMode="relative" rAng="0" ptsTypes="AA">
                                      <p:cBhvr>
                                        <p:cTn id="301" dur="1750" fill="hold"/>
                                        <p:tgtEl>
                                          <p:spTgt spid="4">
                                            <p:txEl>
                                              <p:pRg st="3" end="3"/>
                                            </p:txEl>
                                          </p:spTgt>
                                        </p:tgtEl>
                                        <p:attrNameLst>
                                          <p:attrName>ppt_x</p:attrName>
                                          <p:attrName>ppt_y</p:attrName>
                                        </p:attrNameLst>
                                      </p:cBhvr>
                                      <p:rCtr x="26597" y="-5394"/>
                                    </p:animMotion>
                                  </p:childTnLst>
                                </p:cTn>
                              </p:par>
                              <p:par>
                                <p:cTn id="302" presetID="0" presetClass="path" presetSubtype="0" accel="50000" decel="50000" fill="hold" nodeType="withEffect">
                                  <p:stCondLst>
                                    <p:cond delay="0"/>
                                  </p:stCondLst>
                                  <p:childTnLst>
                                    <p:animMotion origin="layout" path="M -2.5E-6 0.00093 L 0.5342 -0.18125 " pathEditMode="relative" rAng="0" ptsTypes="AA">
                                      <p:cBhvr>
                                        <p:cTn id="303" dur="1750" fill="hold"/>
                                        <p:tgtEl>
                                          <p:spTgt spid="4">
                                            <p:txEl>
                                              <p:pRg st="4" end="4"/>
                                            </p:txEl>
                                          </p:spTgt>
                                        </p:tgtEl>
                                        <p:attrNameLst>
                                          <p:attrName>ppt_x</p:attrName>
                                          <p:attrName>ppt_y</p:attrName>
                                        </p:attrNameLst>
                                      </p:cBhvr>
                                      <p:rCtr x="26701" y="-9120"/>
                                    </p:animMotion>
                                  </p:childTnLst>
                                </p:cTn>
                              </p:par>
                              <p:par>
                                <p:cTn id="304" presetID="0" presetClass="path" presetSubtype="0" accel="50000" decel="50000" fill="hold" nodeType="withEffect">
                                  <p:stCondLst>
                                    <p:cond delay="0"/>
                                  </p:stCondLst>
                                  <p:childTnLst>
                                    <p:animMotion origin="layout" path="M -8.33333E-7 0.00093 L 0.43594 -0.2544 " pathEditMode="relative" rAng="0" ptsTypes="AA">
                                      <p:cBhvr>
                                        <p:cTn id="305" dur="1750" fill="hold"/>
                                        <p:tgtEl>
                                          <p:spTgt spid="4">
                                            <p:txEl>
                                              <p:pRg st="5" end="5"/>
                                            </p:txEl>
                                          </p:spTgt>
                                        </p:tgtEl>
                                        <p:attrNameLst>
                                          <p:attrName>ppt_x</p:attrName>
                                          <p:attrName>ppt_y</p:attrName>
                                        </p:attrNameLst>
                                      </p:cBhvr>
                                      <p:rCtr x="21788" y="-12778"/>
                                    </p:animMotion>
                                  </p:childTnLst>
                                </p:cTn>
                              </p:par>
                              <p:par>
                                <p:cTn id="306" presetID="0" presetClass="path" presetSubtype="0" accel="50000" decel="50000" fill="hold" nodeType="withEffect">
                                  <p:stCondLst>
                                    <p:cond delay="0"/>
                                  </p:stCondLst>
                                  <p:childTnLst>
                                    <p:animMotion origin="layout" path="M 5E-6 0.00046 L 0.41528 -0.32778 " pathEditMode="relative" rAng="0" ptsTypes="AA">
                                      <p:cBhvr>
                                        <p:cTn id="307" dur="1750" fill="hold"/>
                                        <p:tgtEl>
                                          <p:spTgt spid="4">
                                            <p:txEl>
                                              <p:pRg st="6" end="6"/>
                                            </p:txEl>
                                          </p:spTgt>
                                        </p:tgtEl>
                                        <p:attrNameLst>
                                          <p:attrName>ppt_x</p:attrName>
                                          <p:attrName>ppt_y</p:attrName>
                                        </p:attrNameLst>
                                      </p:cBhvr>
                                      <p:rCtr x="20764" y="-16412"/>
                                    </p:animMotion>
                                  </p:childTnLst>
                                </p:cTn>
                              </p:par>
                              <p:par>
                                <p:cTn id="308" presetID="0" presetClass="path" presetSubtype="0" accel="50000" decel="50000" fill="hold" nodeType="withEffect">
                                  <p:stCondLst>
                                    <p:cond delay="0"/>
                                  </p:stCondLst>
                                  <p:childTnLst>
                                    <p:animMotion origin="layout" path="M -4.44444E-6 0.00046 L 0.52987 -0.40162 " pathEditMode="relative" rAng="0" ptsTypes="AA">
                                      <p:cBhvr>
                                        <p:cTn id="309" dur="1750" fill="hold"/>
                                        <p:tgtEl>
                                          <p:spTgt spid="4">
                                            <p:txEl>
                                              <p:pRg st="7" end="7"/>
                                            </p:txEl>
                                          </p:spTgt>
                                        </p:tgtEl>
                                        <p:attrNameLst>
                                          <p:attrName>ppt_x</p:attrName>
                                          <p:attrName>ppt_y</p:attrName>
                                        </p:attrNameLst>
                                      </p:cBhvr>
                                      <p:rCtr x="26493" y="-20116"/>
                                    </p:animMotion>
                                  </p:childTnLst>
                                </p:cTn>
                              </p:par>
                              <p:par>
                                <p:cTn id="310" presetID="0" presetClass="path" presetSubtype="0" accel="50000" decel="50000" fill="hold" nodeType="withEffect">
                                  <p:stCondLst>
                                    <p:cond delay="0"/>
                                  </p:stCondLst>
                                  <p:childTnLst>
                                    <p:animMotion origin="layout" path="M 3.33333E-6 0.00046 L 0.45711 -0.47408 " pathEditMode="relative" rAng="0" ptsTypes="AA">
                                      <p:cBhvr>
                                        <p:cTn id="311" dur="1750" fill="hold"/>
                                        <p:tgtEl>
                                          <p:spTgt spid="4">
                                            <p:txEl>
                                              <p:pRg st="8" end="8"/>
                                            </p:txEl>
                                          </p:spTgt>
                                        </p:tgtEl>
                                        <p:attrNameLst>
                                          <p:attrName>ppt_x</p:attrName>
                                          <p:attrName>ppt_y</p:attrName>
                                        </p:attrNameLst>
                                      </p:cBhvr>
                                      <p:rCtr x="22847" y="-23727"/>
                                    </p:animMotion>
                                  </p:childTnLst>
                                </p:cTn>
                              </p:par>
                              <p:par>
                                <p:cTn id="312" presetID="0" presetClass="path" presetSubtype="0" accel="50000" decel="50000" fill="hold" nodeType="withEffect">
                                  <p:stCondLst>
                                    <p:cond delay="0"/>
                                  </p:stCondLst>
                                  <p:childTnLst>
                                    <p:animMotion origin="layout" path="M 1.11111E-6 0.00046 L 0.47257 -0.54769 " pathEditMode="relative" rAng="0" ptsTypes="AA">
                                      <p:cBhvr>
                                        <p:cTn id="313" dur="1750" fill="hold"/>
                                        <p:tgtEl>
                                          <p:spTgt spid="4">
                                            <p:txEl>
                                              <p:pRg st="9" end="9"/>
                                            </p:txEl>
                                          </p:spTgt>
                                        </p:tgtEl>
                                        <p:attrNameLst>
                                          <p:attrName>ppt_x</p:attrName>
                                          <p:attrName>ppt_y</p:attrName>
                                        </p:attrNameLst>
                                      </p:cBhvr>
                                      <p:rCtr x="23628" y="-27407"/>
                                    </p:animMotion>
                                  </p:childTnLst>
                                </p:cTn>
                              </p:par>
                              <p:par>
                                <p:cTn id="314" presetID="0" presetClass="path" presetSubtype="0" accel="50000" decel="50000" fill="hold" nodeType="withEffect">
                                  <p:stCondLst>
                                    <p:cond delay="0"/>
                                  </p:stCondLst>
                                  <p:childTnLst>
                                    <p:animMotion origin="layout" path="M -5.55112E-17 0.00023 L 0.42465 -0.6213 " pathEditMode="relative" rAng="0" ptsTypes="AA">
                                      <p:cBhvr>
                                        <p:cTn id="315" dur="1750" fill="hold"/>
                                        <p:tgtEl>
                                          <p:spTgt spid="4">
                                            <p:txEl>
                                              <p:pRg st="10" end="10"/>
                                            </p:txEl>
                                          </p:spTgt>
                                        </p:tgtEl>
                                        <p:attrNameLst>
                                          <p:attrName>ppt_x</p:attrName>
                                          <p:attrName>ppt_y</p:attrName>
                                        </p:attrNameLst>
                                      </p:cBhvr>
                                      <p:rCtr x="21233" y="-31088"/>
                                    </p:animMotion>
                                  </p:childTnLst>
                                </p:cTn>
                              </p:par>
                              <p:par>
                                <p:cTn id="316" presetID="0" presetClass="path" presetSubtype="0" accel="50000" decel="50000" fill="hold" nodeType="withEffect">
                                  <p:stCondLst>
                                    <p:cond delay="0"/>
                                  </p:stCondLst>
                                  <p:childTnLst>
                                    <p:animMotion origin="layout" path="M -4.44444E-6 0.00023 L 0.4099 -0.69445 " pathEditMode="relative" rAng="0" ptsTypes="AA">
                                      <p:cBhvr>
                                        <p:cTn id="317" dur="1750" fill="hold"/>
                                        <p:tgtEl>
                                          <p:spTgt spid="4">
                                            <p:txEl>
                                              <p:pRg st="11" end="11"/>
                                            </p:txEl>
                                          </p:spTgt>
                                        </p:tgtEl>
                                        <p:attrNameLst>
                                          <p:attrName>ppt_x</p:attrName>
                                          <p:attrName>ppt_y</p:attrName>
                                        </p:attrNameLst>
                                      </p:cBhvr>
                                      <p:rCtr x="20486" y="-34745"/>
                                    </p:animMotion>
                                  </p:childTnLst>
                                </p:cTn>
                              </p:par>
                              <p:par>
                                <p:cTn id="318" presetID="0" presetClass="path" presetSubtype="0" accel="50000" decel="50000" fill="hold" nodeType="withEffect">
                                  <p:stCondLst>
                                    <p:cond delay="0"/>
                                  </p:stCondLst>
                                  <p:childTnLst>
                                    <p:animMotion origin="layout" path="M 3.33333E-6 0.00023 L 0.38316 -0.7678 " pathEditMode="relative" rAng="0" ptsTypes="AA">
                                      <p:cBhvr>
                                        <p:cTn id="319" dur="1750" fill="hold"/>
                                        <p:tgtEl>
                                          <p:spTgt spid="4">
                                            <p:txEl>
                                              <p:pRg st="12" end="12"/>
                                            </p:txEl>
                                          </p:spTgt>
                                        </p:tgtEl>
                                        <p:attrNameLst>
                                          <p:attrName>ppt_x</p:attrName>
                                          <p:attrName>ppt_y</p:attrName>
                                        </p:attrNameLst>
                                      </p:cBhvr>
                                      <p:rCtr x="19149" y="-384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63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Arial" charset="0"/>
                <a:ea typeface="+mn-ea"/>
                <a:cs typeface="+mn-cs"/>
              </a:rPr>
              <a:t>Ronald Bert </a:t>
            </a:r>
            <a:r>
              <a:rPr kumimoji="0" lang="en-US" sz="3200" b="0" i="0" u="none" strike="noStrike" kern="1200" cap="none" spc="0" normalizeH="0" baseline="0" noProof="0" dirty="0">
                <a:ln>
                  <a:noFill/>
                </a:ln>
                <a:solidFill>
                  <a:srgbClr val="000000"/>
                </a:solidFill>
                <a:effectLst/>
                <a:uLnTx/>
                <a:uFillTx/>
                <a:latin typeface="Arial" charset="0"/>
                <a:ea typeface="+mn-ea"/>
                <a:cs typeface="+mn-cs"/>
              </a:rPr>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1450" cy="6858000"/>
          </a:xfrm>
          <a:prstGeom prst="rect">
            <a:avLst/>
          </a:prstGeom>
        </p:spPr>
      </p:pic>
      <p:sp>
        <p:nvSpPr>
          <p:cNvPr id="7" name="Title 1"/>
          <p:cNvSpPr txBox="1">
            <a:spLocks/>
          </p:cNvSpPr>
          <p:nvPr/>
        </p:nvSpPr>
        <p:spPr>
          <a:xfrm>
            <a:off x="4267200" y="2971800"/>
            <a:ext cx="44196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a:solidFill>
                    <a:srgbClr val="FFFF00"/>
                  </a:solidFill>
                </a:ln>
                <a:solidFill>
                  <a:srgbClr val="FF0000"/>
                </a:solidFill>
                <a:effectLst>
                  <a:glow rad="12700">
                    <a:schemeClr val="tx1"/>
                  </a:glow>
                </a:effectLst>
              </a:rPr>
              <a:t>every living thing</a:t>
            </a:r>
          </a:p>
        </p:txBody>
      </p:sp>
      <p:sp>
        <p:nvSpPr>
          <p:cNvPr id="9" name="Title 1"/>
          <p:cNvSpPr txBox="1">
            <a:spLocks/>
          </p:cNvSpPr>
          <p:nvPr/>
        </p:nvSpPr>
        <p:spPr>
          <a:xfrm>
            <a:off x="4572000" y="2362200"/>
            <a:ext cx="29718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a:solidFill>
                    <a:srgbClr val="FFFF00"/>
                  </a:solidFill>
                </a:ln>
                <a:solidFill>
                  <a:srgbClr val="FF0000"/>
                </a:solidFill>
                <a:effectLst>
                  <a:glow rad="12700">
                    <a:schemeClr val="tx1"/>
                  </a:glow>
                </a:effectLst>
              </a:rPr>
              <a:t>God created</a:t>
            </a:r>
          </a:p>
        </p:txBody>
      </p:sp>
      <p:sp>
        <p:nvSpPr>
          <p:cNvPr id="2" name="Title 1"/>
          <p:cNvSpPr>
            <a:spLocks noGrp="1"/>
          </p:cNvSpPr>
          <p:nvPr>
            <p:ph type="title"/>
          </p:nvPr>
        </p:nvSpPr>
        <p:spPr>
          <a:xfrm>
            <a:off x="381000" y="152400"/>
            <a:ext cx="8382000" cy="6477000"/>
          </a:xfrm>
        </p:spPr>
        <p:txBody>
          <a:bodyPr>
            <a:normAutofit fontScale="90000"/>
          </a:bodyPr>
          <a:lstStyle/>
          <a:p>
            <a:r>
              <a:rPr lang="en-US" b="1" dirty="0">
                <a:solidFill>
                  <a:schemeClr val="bg1"/>
                </a:solidFill>
                <a:effectLst>
                  <a:glow rad="101600">
                    <a:schemeClr val="tx1"/>
                  </a:glow>
                </a:effectLst>
              </a:rPr>
              <a:t>Then God said, "Let the waters abound with an abundance of living creatures, and let birds fly above the earth across the face of the firmament of the heavens." So God created great sea creatures and every living thing that moves, with which the waters abounded, according to their kind, and every winged bird according to its kind. And God saw that it was good.</a:t>
            </a:r>
            <a:r>
              <a:rPr lang="en-US" b="1" i="1" dirty="0">
                <a:solidFill>
                  <a:schemeClr val="bg1"/>
                </a:solidFill>
                <a:effectLst>
                  <a:glow rad="101600">
                    <a:schemeClr val="tx1"/>
                  </a:glow>
                </a:effectLst>
              </a:rPr>
              <a:t>   </a:t>
            </a:r>
            <a:r>
              <a:rPr lang="en-US" sz="3600" b="1" i="1" dirty="0">
                <a:solidFill>
                  <a:schemeClr val="bg1"/>
                </a:solidFill>
                <a:effectLst>
                  <a:glow rad="101600">
                    <a:schemeClr val="tx1"/>
                  </a:glow>
                </a:effectLst>
              </a:rPr>
              <a:t>— Genesis 1:20-21</a:t>
            </a:r>
            <a:r>
              <a:rPr lang="en-US" sz="3600" b="1" dirty="0">
                <a:solidFill>
                  <a:schemeClr val="bg1"/>
                </a:solidFill>
                <a:effectLst>
                  <a:glow rad="101600">
                    <a:schemeClr val="tx1"/>
                  </a:glow>
                </a:effectLst>
              </a:rPr>
              <a:t> </a:t>
            </a:r>
          </a:p>
        </p:txBody>
      </p:sp>
      <p:sp>
        <p:nvSpPr>
          <p:cNvPr id="6" name="Title 1"/>
          <p:cNvSpPr txBox="1">
            <a:spLocks/>
          </p:cNvSpPr>
          <p:nvPr/>
        </p:nvSpPr>
        <p:spPr>
          <a:xfrm>
            <a:off x="4267200" y="2260922"/>
            <a:ext cx="1905000" cy="11680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glow rad="101600">
                    <a:schemeClr val="tx1"/>
                  </a:glow>
                </a:effectLst>
              </a:rPr>
              <a:t>God</a:t>
            </a:r>
          </a:p>
        </p:txBody>
      </p:sp>
      <p:sp>
        <p:nvSpPr>
          <p:cNvPr id="8" name="Title 1"/>
          <p:cNvSpPr txBox="1">
            <a:spLocks/>
          </p:cNvSpPr>
          <p:nvPr/>
        </p:nvSpPr>
        <p:spPr>
          <a:xfrm>
            <a:off x="2438400" y="5308922"/>
            <a:ext cx="1828800" cy="11680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glow rad="101600">
                    <a:schemeClr val="tx1"/>
                  </a:glow>
                </a:effectLst>
              </a:rPr>
              <a:t>God</a:t>
            </a:r>
          </a:p>
        </p:txBody>
      </p:sp>
      <p:sp>
        <p:nvSpPr>
          <p:cNvPr id="4" name="Title 1"/>
          <p:cNvSpPr txBox="1">
            <a:spLocks/>
          </p:cNvSpPr>
          <p:nvPr/>
        </p:nvSpPr>
        <p:spPr>
          <a:xfrm>
            <a:off x="1981200" y="-177478"/>
            <a:ext cx="1905000" cy="11680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glow rad="101600">
                    <a:schemeClr val="tx1"/>
                  </a:glow>
                </a:effectLst>
              </a:rPr>
              <a:t>God</a:t>
            </a:r>
          </a:p>
        </p:txBody>
      </p:sp>
      <p:sp>
        <p:nvSpPr>
          <p:cNvPr id="10" name="Rectangle 2">
            <a:extLst>
              <a:ext uri="{FF2B5EF4-FFF2-40B4-BE49-F238E27FC236}">
                <a16:creationId xmlns:a16="http://schemas.microsoft.com/office/drawing/2014/main" id="{0B2AC948-DB2E-4A48-BD16-30C61A941475}"/>
              </a:ext>
            </a:extLst>
          </p:cNvPr>
          <p:cNvSpPr txBox="1">
            <a:spLocks noChangeArrowheads="1"/>
          </p:cNvSpPr>
          <p:nvPr/>
        </p:nvSpPr>
        <p:spPr bwMode="auto">
          <a:xfrm>
            <a:off x="4461782" y="2462213"/>
            <a:ext cx="3221666" cy="75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created</a:t>
            </a:r>
            <a:endParaRPr kumimoji="0" lang="en-US" altLang="en-US" sz="4000" b="1" i="1"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DA6DD6E1-A8B3-43B4-81D8-4A62CD629272}"/>
              </a:ext>
            </a:extLst>
          </p:cNvPr>
          <p:cNvSpPr txBox="1">
            <a:spLocks noChangeArrowheads="1"/>
          </p:cNvSpPr>
          <p:nvPr/>
        </p:nvSpPr>
        <p:spPr bwMode="auto">
          <a:xfrm>
            <a:off x="4497033" y="3072076"/>
            <a:ext cx="3963318" cy="759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every living thing</a:t>
            </a:r>
            <a:endParaRPr kumimoji="0" lang="en-US" altLang="en-US" sz="4000" b="1" i="1"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283141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18" presetClass="emph" presetSubtype="0" fill="hold" grpId="1" nodeType="withEffect">
                                  <p:stCondLst>
                                    <p:cond delay="0"/>
                                  </p:stCondLst>
                                  <p:childTnLst>
                                    <p:set>
                                      <p:cBhvr override="childStyle">
                                        <p:cTn id="15" dur="500" fill="hold"/>
                                        <p:tgtEl>
                                          <p:spTgt spid="9"/>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18" presetClass="emph" presetSubtype="0" fill="hold" grpId="1" nodeType="withEffect">
                                  <p:stCondLst>
                                    <p:cond delay="0"/>
                                  </p:stCondLst>
                                  <p:childTnLst>
                                    <p:set>
                                      <p:cBhvr override="childStyle">
                                        <p:cTn id="24" dur="500" fill="hold"/>
                                        <p:tgtEl>
                                          <p:spTgt spid="7"/>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
                                        <p:tgtEl>
                                          <p:spTgt spid="4"/>
                                        </p:tgtEl>
                                      </p:cBhvr>
                                    </p:animEffect>
                                  </p:childTnLst>
                                </p:cTn>
                              </p:par>
                              <p:par>
                                <p:cTn id="39" presetID="6" presetClass="emph" presetSubtype="0" fill="hold" grpId="2" nodeType="withEffect">
                                  <p:stCondLst>
                                    <p:cond delay="0"/>
                                  </p:stCondLst>
                                  <p:childTnLst>
                                    <p:animScale>
                                      <p:cBhvr>
                                        <p:cTn id="40" dur="2000" fill="hold"/>
                                        <p:tgtEl>
                                          <p:spTgt spid="6"/>
                                        </p:tgtEl>
                                      </p:cBhvr>
                                      <p:by x="109000" y="109000"/>
                                    </p:animScale>
                                  </p:childTnLst>
                                </p:cTn>
                              </p:par>
                              <p:par>
                                <p:cTn id="41" presetID="6" presetClass="emph" presetSubtype="0" fill="hold" grpId="1" nodeType="withEffect">
                                  <p:stCondLst>
                                    <p:cond delay="0"/>
                                  </p:stCondLst>
                                  <p:childTnLst>
                                    <p:animScale>
                                      <p:cBhvr>
                                        <p:cTn id="42" dur="2000" fill="hold"/>
                                        <p:tgtEl>
                                          <p:spTgt spid="8"/>
                                        </p:tgtEl>
                                      </p:cBhvr>
                                      <p:by x="109000" y="109000"/>
                                    </p:animScale>
                                  </p:childTnLst>
                                </p:cTn>
                              </p:par>
                              <p:par>
                                <p:cTn id="43" presetID="6" presetClass="emph" presetSubtype="0" fill="hold" grpId="3" nodeType="withEffect">
                                  <p:stCondLst>
                                    <p:cond delay="0"/>
                                  </p:stCondLst>
                                  <p:childTnLst>
                                    <p:animScale>
                                      <p:cBhvr>
                                        <p:cTn id="44" dur="2000" fill="hold"/>
                                        <p:tgtEl>
                                          <p:spTgt spid="4"/>
                                        </p:tgtEl>
                                      </p:cBhvr>
                                      <p:by x="109000" y="109000"/>
                                    </p:animScale>
                                  </p:childTnLst>
                                </p:cTn>
                              </p:par>
                              <p:par>
                                <p:cTn id="45" presetID="0" presetClass="path" presetSubtype="0" accel="50000" decel="50000" fill="hold" grpId="2" nodeType="withEffect">
                                  <p:stCondLst>
                                    <p:cond delay="0"/>
                                  </p:stCondLst>
                                  <p:childTnLst>
                                    <p:animMotion origin="layout" path="M 3.33333E-6 -0.00023 C -0.02101 -0.02037 -0.03802 -0.04051 -0.05955 -0.07292 C -0.08108 -0.10532 -0.11025 -0.14468 -0.12865 -0.19259 C -0.14705 -0.24051 -0.16372 -0.31435 -0.17049 -0.35972 C -0.17726 -0.40532 -0.17361 -0.42801 -0.16927 -0.46435 C -0.16493 -0.50093 -0.15573 -0.54421 -0.14393 -0.57917 C -0.13212 -0.61412 -0.11459 -0.65116 -0.09879 -0.67361 C -0.08299 -0.69607 -0.0599 -0.70509 -0.04966 -0.71343 " pathEditMode="relative" rAng="0" ptsTypes="aaaaaaaa">
                                      <p:cBhvr>
                                        <p:cTn id="46" dur="2000" fill="hold"/>
                                        <p:tgtEl>
                                          <p:spTgt spid="8"/>
                                        </p:tgtEl>
                                        <p:attrNameLst>
                                          <p:attrName>ppt_x</p:attrName>
                                          <p:attrName>ppt_y</p:attrName>
                                        </p:attrNameLst>
                                      </p:cBhvr>
                                      <p:rCtr x="-8872" y="-35648"/>
                                    </p:animMotion>
                                  </p:childTnLst>
                                </p:cTn>
                              </p:par>
                              <p:par>
                                <p:cTn id="47" presetID="0" presetClass="path" presetSubtype="0" accel="50000" decel="50000" fill="hold" grpId="2" nodeType="withEffect">
                                  <p:stCondLst>
                                    <p:cond delay="0"/>
                                  </p:stCondLst>
                                  <p:childTnLst>
                                    <p:animMotion origin="layout" path="M 0.0007 -0.0007 L -0.00312 0.08657 " pathEditMode="relative" rAng="0" ptsTypes="AA">
                                      <p:cBhvr>
                                        <p:cTn id="48" dur="2000" fill="hold"/>
                                        <p:tgtEl>
                                          <p:spTgt spid="4"/>
                                        </p:tgtEl>
                                        <p:attrNameLst>
                                          <p:attrName>ppt_x</p:attrName>
                                          <p:attrName>ppt_y</p:attrName>
                                        </p:attrNameLst>
                                      </p:cBhvr>
                                      <p:rCtr x="-191" y="4352"/>
                                    </p:animMotion>
                                  </p:childTnLst>
                                </p:cTn>
                              </p:par>
                              <p:par>
                                <p:cTn id="49" presetID="0" presetClass="path" presetSubtype="0" accel="50000" decel="50000" fill="hold" grpId="3" nodeType="withEffect">
                                  <p:stCondLst>
                                    <p:cond delay="0"/>
                                  </p:stCondLst>
                                  <p:childTnLst>
                                    <p:animMotion origin="layout" path="M -3.33333E-6 -4.81481E-6 C -0.00173 -0.01203 -0.00347 -0.04953 -0.01007 -0.07222 C -0.01666 -0.0949 -0.01944 -0.11365 -0.03923 -0.13634 C -0.05902 -0.15902 -0.10225 -0.1905 -0.12899 -0.20879 C -0.15573 -0.22708 -0.17916 -0.23611 -0.2 -0.24606 C -0.22083 -0.25601 -0.2427 -0.26435 -0.25399 -0.26921 " pathEditMode="relative" rAng="0" ptsTypes="aaaaaa">
                                      <p:cBhvr>
                                        <p:cTn id="50" dur="2000" fill="hold"/>
                                        <p:tgtEl>
                                          <p:spTgt spid="6"/>
                                        </p:tgtEl>
                                        <p:attrNameLst>
                                          <p:attrName>ppt_x</p:attrName>
                                          <p:attrName>ppt_y</p:attrName>
                                        </p:attrNameLst>
                                      </p:cBhvr>
                                      <p:rCtr x="-12708" y="-13472"/>
                                    </p:animMotion>
                                  </p:childTnLst>
                                </p:cTn>
                              </p:par>
                              <p:par>
                                <p:cTn id="51" presetID="10" presetClass="exit" presetSubtype="0" fill="hold" grpId="1" nodeType="withEffect">
                                  <p:stCondLst>
                                    <p:cond delay="0"/>
                                  </p:stCondLst>
                                  <p:childTnLst>
                                    <p:animEffect transition="out" filter="fade">
                                      <p:cBhvr>
                                        <p:cTn id="52" dur="1250"/>
                                        <p:tgtEl>
                                          <p:spTgt spid="2"/>
                                        </p:tgtEl>
                                      </p:cBhvr>
                                    </p:animEffect>
                                    <p:set>
                                      <p:cBhvr>
                                        <p:cTn id="53" dur="1" fill="hold">
                                          <p:stCondLst>
                                            <p:cond delay="1249"/>
                                          </p:stCondLst>
                                        </p:cTn>
                                        <p:tgtEl>
                                          <p:spTgt spid="2"/>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childTnLst>
                          </p:cTn>
                        </p:par>
                        <p:par>
                          <p:cTn id="66" fill="hold">
                            <p:stCondLst>
                              <p:cond delay="2000"/>
                            </p:stCondLst>
                            <p:childTnLst>
                              <p:par>
                                <p:cTn id="67" presetID="10" presetClass="exit" presetSubtype="0" fill="hold" grpId="4" nodeType="afterEffect">
                                  <p:stCondLst>
                                    <p:cond delay="0"/>
                                  </p:stCondLst>
                                  <p:childTnLst>
                                    <p:animEffect transition="out" filter="fade">
                                      <p:cBhvr>
                                        <p:cTn id="68" dur="300"/>
                                        <p:tgtEl>
                                          <p:spTgt spid="6"/>
                                        </p:tgtEl>
                                      </p:cBhvr>
                                    </p:animEffect>
                                    <p:set>
                                      <p:cBhvr>
                                        <p:cTn id="69" dur="1" fill="hold">
                                          <p:stCondLst>
                                            <p:cond delay="299"/>
                                          </p:stCondLst>
                                        </p:cTn>
                                        <p:tgtEl>
                                          <p:spTgt spid="6"/>
                                        </p:tgtEl>
                                        <p:attrNameLst>
                                          <p:attrName>style.visibility</p:attrName>
                                        </p:attrNameLst>
                                      </p:cBhvr>
                                      <p:to>
                                        <p:strVal val="hidden"/>
                                      </p:to>
                                    </p:set>
                                  </p:childTnLst>
                                </p:cTn>
                              </p:par>
                              <p:par>
                                <p:cTn id="70" presetID="10" presetClass="exit" presetSubtype="0" fill="hold" grpId="3" nodeType="withEffect">
                                  <p:stCondLst>
                                    <p:cond delay="0"/>
                                  </p:stCondLst>
                                  <p:childTnLst>
                                    <p:animEffect transition="out" filter="fade">
                                      <p:cBhvr>
                                        <p:cTn id="71" dur="300"/>
                                        <p:tgtEl>
                                          <p:spTgt spid="8"/>
                                        </p:tgtEl>
                                      </p:cBhvr>
                                    </p:animEffect>
                                    <p:set>
                                      <p:cBhvr>
                                        <p:cTn id="72" dur="1" fill="hold">
                                          <p:stCondLst>
                                            <p:cond delay="2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2" grpId="0"/>
      <p:bldP spid="2" grpId="1"/>
      <p:bldP spid="6" grpId="0"/>
      <p:bldP spid="6" grpId="2"/>
      <p:bldP spid="6" grpId="3"/>
      <p:bldP spid="6" grpId="4"/>
      <p:bldP spid="8" grpId="0"/>
      <p:bldP spid="8" grpId="1"/>
      <p:bldP spid="8" grpId="2"/>
      <p:bldP spid="8" grpId="3"/>
      <p:bldP spid="4" grpId="0"/>
      <p:bldP spid="4" grpId="2"/>
      <p:bldP spid="4" grpId="3"/>
      <p:bldP spid="10" grpId="0"/>
      <p:bldP spid="10" grpId="1"/>
      <p:bldP spid="11" grpId="0"/>
      <p:bldP spid="1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196" y="2077999"/>
            <a:ext cx="6841604" cy="4780001"/>
          </a:xfrm>
          <a:prstGeom prst="rect">
            <a:avLst/>
          </a:prstGeom>
        </p:spPr>
      </p:pic>
      <p:sp>
        <p:nvSpPr>
          <p:cNvPr id="7" name="Title 1"/>
          <p:cNvSpPr txBox="1">
            <a:spLocks/>
          </p:cNvSpPr>
          <p:nvPr/>
        </p:nvSpPr>
        <p:spPr>
          <a:xfrm>
            <a:off x="4439286" y="1143000"/>
            <a:ext cx="3714114"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C000"/>
                  </a:solidFill>
                </a:ln>
                <a:solidFill>
                  <a:srgbClr val="00FF00"/>
                </a:solidFill>
                <a:effectLst/>
              </a:rPr>
              <a:t>living creature</a:t>
            </a:r>
          </a:p>
        </p:txBody>
      </p:sp>
      <p:sp>
        <p:nvSpPr>
          <p:cNvPr id="2" name="Title 1"/>
          <p:cNvSpPr>
            <a:spLocks noGrp="1"/>
          </p:cNvSpPr>
          <p:nvPr>
            <p:ph type="title"/>
          </p:nvPr>
        </p:nvSpPr>
        <p:spPr>
          <a:xfrm>
            <a:off x="457200" y="304800"/>
            <a:ext cx="8153400" cy="4724400"/>
          </a:xfrm>
        </p:spPr>
        <p:txBody>
          <a:bodyPr>
            <a:normAutofit/>
          </a:bodyPr>
          <a:lstStyle/>
          <a:p>
            <a:r>
              <a:rPr lang="en-US" b="1" dirty="0">
                <a:solidFill>
                  <a:schemeClr val="bg1"/>
                </a:solidFill>
                <a:effectLst>
                  <a:glow rad="101600">
                    <a:schemeClr val="tx1"/>
                  </a:glow>
                </a:effectLst>
              </a:rPr>
              <a:t>Then God said, "Let the earth bring forth the living creature according to its kind: cattle and creeping thing and beast of the earth, each according to its kind"; and it was so.</a:t>
            </a:r>
            <a:r>
              <a:rPr lang="en-US" b="1" i="1" dirty="0">
                <a:solidFill>
                  <a:schemeClr val="bg1"/>
                </a:solidFill>
                <a:effectLst>
                  <a:glow rad="101600">
                    <a:schemeClr val="tx1"/>
                  </a:glow>
                </a:effectLst>
              </a:rPr>
              <a:t> </a:t>
            </a:r>
            <a:r>
              <a:rPr lang="en-US" sz="3200" b="1" i="1" dirty="0">
                <a:solidFill>
                  <a:schemeClr val="bg1"/>
                </a:solidFill>
                <a:effectLst>
                  <a:glow rad="101600">
                    <a:schemeClr val="tx1"/>
                  </a:glow>
                </a:effectLst>
              </a:rPr>
              <a:t>— Genesis 1:24</a:t>
            </a:r>
            <a:r>
              <a:rPr lang="en-US" sz="3200" b="1" dirty="0">
                <a:solidFill>
                  <a:schemeClr val="bg1"/>
                </a:solidFill>
                <a:effectLst>
                  <a:glow rad="101600">
                    <a:schemeClr val="tx1"/>
                  </a:glow>
                </a:effectLst>
              </a:rPr>
              <a:t> </a:t>
            </a:r>
          </a:p>
        </p:txBody>
      </p:sp>
      <p:sp>
        <p:nvSpPr>
          <p:cNvPr id="5" name="Title 1"/>
          <p:cNvSpPr txBox="1">
            <a:spLocks/>
          </p:cNvSpPr>
          <p:nvPr/>
        </p:nvSpPr>
        <p:spPr>
          <a:xfrm>
            <a:off x="1828800" y="432122"/>
            <a:ext cx="1905000" cy="10918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100" b="1" dirty="0">
                <a:solidFill>
                  <a:srgbClr val="FF0000"/>
                </a:solidFill>
                <a:effectLst/>
              </a:rPr>
              <a:t> </a:t>
            </a:r>
            <a:r>
              <a:rPr lang="en-US" sz="4700" b="1" dirty="0">
                <a:solidFill>
                  <a:srgbClr val="FF0000"/>
                </a:solidFill>
                <a:effectLst/>
              </a:rPr>
              <a:t> </a:t>
            </a:r>
            <a:r>
              <a:rPr lang="en-US" b="1" dirty="0">
                <a:solidFill>
                  <a:schemeClr val="bg1"/>
                </a:solidFill>
                <a:effectLst>
                  <a:glow rad="63500">
                    <a:schemeClr val="tx1"/>
                  </a:glow>
                </a:effectLst>
              </a:rPr>
              <a:t>God</a:t>
            </a:r>
            <a:endParaRPr lang="en-US" sz="3200" b="1" dirty="0">
              <a:solidFill>
                <a:schemeClr val="bg1"/>
              </a:solidFill>
              <a:effectLst>
                <a:glow rad="63500">
                  <a:schemeClr val="tx1"/>
                </a:glow>
              </a:effectLst>
            </a:endParaRPr>
          </a:p>
        </p:txBody>
      </p:sp>
      <p:sp>
        <p:nvSpPr>
          <p:cNvPr id="6" name="Title 1"/>
          <p:cNvSpPr txBox="1">
            <a:spLocks/>
          </p:cNvSpPr>
          <p:nvPr/>
        </p:nvSpPr>
        <p:spPr>
          <a:xfrm>
            <a:off x="1676400" y="3200400"/>
            <a:ext cx="6629400" cy="9144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rPr>
              <a:t> </a:t>
            </a:r>
            <a:r>
              <a:rPr lang="en-US" sz="4800" b="1" dirty="0">
                <a:solidFill>
                  <a:srgbClr val="FF0000"/>
                </a:solidFill>
                <a:effectLst/>
              </a:rPr>
              <a:t> </a:t>
            </a:r>
            <a:r>
              <a:rPr lang="en-US" b="1" dirty="0">
                <a:solidFill>
                  <a:srgbClr val="CC66FF"/>
                </a:solidFill>
                <a:effectLst>
                  <a:glow rad="38100">
                    <a:schemeClr val="tx1"/>
                  </a:glow>
                </a:effectLst>
              </a:rPr>
              <a:t>each according to its kind</a:t>
            </a:r>
          </a:p>
        </p:txBody>
      </p:sp>
      <p:sp>
        <p:nvSpPr>
          <p:cNvPr id="8" name="Rectangle 2">
            <a:extLst>
              <a:ext uri="{FF2B5EF4-FFF2-40B4-BE49-F238E27FC236}">
                <a16:creationId xmlns:a16="http://schemas.microsoft.com/office/drawing/2014/main" id="{89FC0ECE-6891-4B35-9D3A-57126CA5EF48}"/>
              </a:ext>
            </a:extLst>
          </p:cNvPr>
          <p:cNvSpPr txBox="1">
            <a:spLocks noChangeArrowheads="1"/>
          </p:cNvSpPr>
          <p:nvPr/>
        </p:nvSpPr>
        <p:spPr bwMode="auto">
          <a:xfrm>
            <a:off x="4302700" y="1284017"/>
            <a:ext cx="3963318" cy="759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4300" b="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glow rad="101600">
                    <a:srgbClr val="000000"/>
                  </a:glow>
                  <a:outerShdw blurRad="76200" dist="50800" dir="5400000" algn="tl" rotWithShape="0">
                    <a:srgbClr val="000000">
                      <a:alpha val="65000"/>
                    </a:srgbClr>
                  </a:outerShdw>
                </a:effectLst>
              </a:rPr>
              <a:t>living creature</a:t>
            </a:r>
          </a:p>
        </p:txBody>
      </p:sp>
    </p:spTree>
    <p:extLst>
      <p:ext uri="{BB962C8B-B14F-4D97-AF65-F5344CB8AC3E}">
        <p14:creationId xmlns:p14="http://schemas.microsoft.com/office/powerpoint/2010/main" val="26283141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1750"/>
                                        <p:tgtEl>
                                          <p:spTgt spid="5"/>
                                        </p:tgtEl>
                                      </p:cBhvr>
                                    </p:animEffect>
                                    <p:set>
                                      <p:cBhvr>
                                        <p:cTn id="13" dur="1" fill="hold">
                                          <p:stCondLst>
                                            <p:cond delay="17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8" presetClass="emph" presetSubtype="0" fill="hold" grpId="1" nodeType="withEffect">
                                  <p:stCondLst>
                                    <p:cond delay="0"/>
                                  </p:stCondLst>
                                  <p:childTnLst>
                                    <p:set>
                                      <p:cBhvr override="childStyle">
                                        <p:cTn id="20" dur="500" fill="hold"/>
                                        <p:tgtEl>
                                          <p:spTgt spid="7"/>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
                                        <p:tgtEl>
                                          <p:spTgt spid="5"/>
                                        </p:tgtEl>
                                      </p:cBhvr>
                                    </p:animEffect>
                                  </p:childTnLst>
                                </p:cTn>
                              </p:par>
                              <p:par>
                                <p:cTn id="34" presetID="0" presetClass="path" presetSubtype="0" accel="50000" decel="50000" fill="hold" grpId="2" nodeType="withEffect">
                                  <p:stCondLst>
                                    <p:cond delay="0"/>
                                  </p:stCondLst>
                                  <p:childTnLst>
                                    <p:animMotion origin="layout" path="M 3.33333E-6 -2.59259E-6 L 0.17934 0.3301 " pathEditMode="relative" rAng="0" ptsTypes="AA">
                                      <p:cBhvr>
                                        <p:cTn id="35" dur="2000" fill="hold"/>
                                        <p:tgtEl>
                                          <p:spTgt spid="5"/>
                                        </p:tgtEl>
                                        <p:attrNameLst>
                                          <p:attrName>ppt_x</p:attrName>
                                          <p:attrName>ppt_y</p:attrName>
                                        </p:attrNameLst>
                                      </p:cBhvr>
                                      <p:rCtr x="8958" y="16505"/>
                                    </p:animMotion>
                                  </p:childTnLst>
                                </p:cTn>
                              </p:par>
                              <p:par>
                                <p:cTn id="36" presetID="10" presetClass="exit" presetSubtype="0" fill="hold" grpId="1" nodeType="withEffect">
                                  <p:stCondLst>
                                    <p:cond delay="0"/>
                                  </p:stCondLst>
                                  <p:childTnLst>
                                    <p:animEffect transition="out" filter="fade">
                                      <p:cBhvr>
                                        <p:cTn id="37" dur="1750"/>
                                        <p:tgtEl>
                                          <p:spTgt spid="2"/>
                                        </p:tgtEl>
                                      </p:cBhvr>
                                    </p:animEffect>
                                    <p:set>
                                      <p:cBhvr>
                                        <p:cTn id="38" dur="1" fill="hold">
                                          <p:stCondLst>
                                            <p:cond delay="1749"/>
                                          </p:stCondLst>
                                        </p:cTn>
                                        <p:tgtEl>
                                          <p:spTgt spid="2"/>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2" grpId="0"/>
      <p:bldP spid="2" grpId="1"/>
      <p:bldP spid="5" grpId="0"/>
      <p:bldP spid="5" grpId="1"/>
      <p:bldP spid="5" grpId="2"/>
      <p:bldP spid="6" grpId="0"/>
      <p:bldP spid="6" grpId="1"/>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33698" cy="7010400"/>
          </a:xfrm>
          <a:prstGeom prst="rect">
            <a:avLst/>
          </a:prstGeom>
        </p:spPr>
      </p:pic>
      <p:sp>
        <p:nvSpPr>
          <p:cNvPr id="15" name="Title 1"/>
          <p:cNvSpPr txBox="1">
            <a:spLocks/>
          </p:cNvSpPr>
          <p:nvPr/>
        </p:nvSpPr>
        <p:spPr>
          <a:xfrm>
            <a:off x="3362325" y="5426868"/>
            <a:ext cx="3714114" cy="97393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n>
                  <a:solidFill>
                    <a:srgbClr val="00FF00"/>
                  </a:solidFill>
                </a:ln>
                <a:solidFill>
                  <a:srgbClr val="FF0000"/>
                </a:solidFill>
                <a:effectLst/>
              </a:rPr>
              <a:t>every living thing</a:t>
            </a:r>
          </a:p>
        </p:txBody>
      </p:sp>
      <p:sp>
        <p:nvSpPr>
          <p:cNvPr id="2" name="Title 1"/>
          <p:cNvSpPr>
            <a:spLocks noGrp="1"/>
          </p:cNvSpPr>
          <p:nvPr>
            <p:ph type="title"/>
          </p:nvPr>
        </p:nvSpPr>
        <p:spPr>
          <a:xfrm>
            <a:off x="381000" y="228600"/>
            <a:ext cx="8382000" cy="6477000"/>
          </a:xfrm>
          <a:effectLst>
            <a:glow rad="63500">
              <a:schemeClr val="tx1"/>
            </a:glow>
          </a:effectLst>
        </p:spPr>
        <p:txBody>
          <a:bodyPr>
            <a:normAutofit/>
          </a:bodyPr>
          <a:lstStyle/>
          <a:p>
            <a:r>
              <a:rPr lang="en-US" sz="3200" b="1" dirty="0">
                <a:solidFill>
                  <a:schemeClr val="bg1"/>
                </a:solidFill>
                <a:effectLst>
                  <a:glow rad="101600">
                    <a:schemeClr val="tx1"/>
                  </a:glow>
                </a:effectLst>
              </a:rPr>
              <a:t>Then God said, "Let Us make man in Our image, according to Our likeness; let them have dominion over the fish of the sea, over the birds of the air, and over the cattle, over all the earth and over every creeping thing that creeps on the earth." So God created man in His own image; in the image of God He created him; male and female He created them. Then God blessed them, and God said to them, "Be fruitful and multiply; fill the earth and subdue it; have dominion over the fish of the sea, over the birds of the air, and over every living thing that moves on the earth."</a:t>
            </a:r>
            <a:r>
              <a:rPr lang="en-US" sz="3000" b="1" i="1" dirty="0">
                <a:solidFill>
                  <a:schemeClr val="bg1"/>
                </a:solidFill>
                <a:effectLst>
                  <a:glow rad="101600">
                    <a:schemeClr val="tx1"/>
                  </a:glow>
                </a:effectLst>
              </a:rPr>
              <a:t>— Genesis 1:26-28</a:t>
            </a:r>
            <a:r>
              <a:rPr lang="en-US" sz="3000" b="1" dirty="0">
                <a:solidFill>
                  <a:schemeClr val="bg1"/>
                </a:solidFill>
                <a:effectLst>
                  <a:glow rad="101600">
                    <a:schemeClr val="tx1"/>
                  </a:glow>
                </a:effectLst>
              </a:rPr>
              <a:t> </a:t>
            </a:r>
          </a:p>
        </p:txBody>
      </p:sp>
      <p:sp>
        <p:nvSpPr>
          <p:cNvPr id="5" name="Title 1"/>
          <p:cNvSpPr txBox="1">
            <a:spLocks/>
          </p:cNvSpPr>
          <p:nvPr/>
        </p:nvSpPr>
        <p:spPr>
          <a:xfrm>
            <a:off x="3581400" y="2667000"/>
            <a:ext cx="1905000" cy="11680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63500">
                    <a:schemeClr val="tx1"/>
                  </a:glow>
                </a:effectLst>
              </a:rPr>
              <a:t>God</a:t>
            </a:r>
            <a:endParaRPr lang="en-US" sz="3200" b="1" dirty="0">
              <a:solidFill>
                <a:schemeClr val="bg1"/>
              </a:solidFill>
              <a:effectLst>
                <a:glow rad="63500">
                  <a:schemeClr val="tx1"/>
                </a:glow>
              </a:effectLst>
            </a:endParaRPr>
          </a:p>
        </p:txBody>
      </p:sp>
      <p:sp>
        <p:nvSpPr>
          <p:cNvPr id="6" name="Title 1"/>
          <p:cNvSpPr txBox="1">
            <a:spLocks/>
          </p:cNvSpPr>
          <p:nvPr/>
        </p:nvSpPr>
        <p:spPr>
          <a:xfrm>
            <a:off x="3581400" y="2667000"/>
            <a:ext cx="1905000" cy="11680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63500">
                    <a:schemeClr val="tx1"/>
                  </a:glow>
                </a:effectLst>
              </a:rPr>
              <a:t>God</a:t>
            </a:r>
            <a:endParaRPr lang="en-US" sz="3200" b="1" dirty="0">
              <a:solidFill>
                <a:schemeClr val="bg1"/>
              </a:solidFill>
              <a:effectLst>
                <a:glow rad="63500">
                  <a:schemeClr val="tx1"/>
                </a:glow>
              </a:effectLst>
            </a:endParaRPr>
          </a:p>
        </p:txBody>
      </p:sp>
      <p:sp>
        <p:nvSpPr>
          <p:cNvPr id="7" name="Title 1"/>
          <p:cNvSpPr txBox="1">
            <a:spLocks/>
          </p:cNvSpPr>
          <p:nvPr/>
        </p:nvSpPr>
        <p:spPr>
          <a:xfrm>
            <a:off x="3581400" y="2667000"/>
            <a:ext cx="1905000" cy="11680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63500">
                    <a:schemeClr val="tx1"/>
                  </a:glow>
                </a:effectLst>
              </a:rPr>
              <a:t>God</a:t>
            </a:r>
            <a:endParaRPr lang="en-US" sz="3200" b="1" dirty="0">
              <a:solidFill>
                <a:schemeClr val="bg1"/>
              </a:solidFill>
              <a:effectLst>
                <a:glow rad="63500">
                  <a:schemeClr val="tx1"/>
                </a:glow>
              </a:effectLst>
            </a:endParaRPr>
          </a:p>
        </p:txBody>
      </p:sp>
      <p:sp>
        <p:nvSpPr>
          <p:cNvPr id="9" name="Title 1"/>
          <p:cNvSpPr txBox="1">
            <a:spLocks/>
          </p:cNvSpPr>
          <p:nvPr/>
        </p:nvSpPr>
        <p:spPr>
          <a:xfrm>
            <a:off x="3581400" y="2667000"/>
            <a:ext cx="1905000" cy="11680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63500">
                    <a:schemeClr val="tx1"/>
                  </a:glow>
                </a:effectLst>
              </a:rPr>
              <a:t>God</a:t>
            </a:r>
            <a:endParaRPr lang="en-US" sz="3200" b="1" dirty="0">
              <a:solidFill>
                <a:schemeClr val="bg1"/>
              </a:solidFill>
              <a:effectLst>
                <a:glow rad="63500">
                  <a:schemeClr val="tx1"/>
                </a:glow>
              </a:effectLst>
            </a:endParaRPr>
          </a:p>
        </p:txBody>
      </p:sp>
      <p:sp>
        <p:nvSpPr>
          <p:cNvPr id="8" name="Title 1"/>
          <p:cNvSpPr txBox="1">
            <a:spLocks/>
          </p:cNvSpPr>
          <p:nvPr/>
        </p:nvSpPr>
        <p:spPr>
          <a:xfrm>
            <a:off x="3581400" y="2667000"/>
            <a:ext cx="1905000" cy="11680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63500">
                    <a:schemeClr val="tx1"/>
                  </a:glow>
                </a:effectLst>
              </a:rPr>
              <a:t>God</a:t>
            </a:r>
            <a:endParaRPr lang="en-US" sz="3200" b="1" dirty="0">
              <a:solidFill>
                <a:schemeClr val="bg1"/>
              </a:solidFill>
              <a:effectLst>
                <a:glow rad="63500">
                  <a:schemeClr val="tx1"/>
                </a:glow>
              </a:effectLst>
            </a:endParaRPr>
          </a:p>
        </p:txBody>
      </p:sp>
      <p:sp>
        <p:nvSpPr>
          <p:cNvPr id="4" name="Title 1"/>
          <p:cNvSpPr txBox="1">
            <a:spLocks/>
          </p:cNvSpPr>
          <p:nvPr/>
        </p:nvSpPr>
        <p:spPr>
          <a:xfrm>
            <a:off x="1066800" y="76200"/>
            <a:ext cx="1371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effectLst/>
              </a:rPr>
              <a:t> </a:t>
            </a:r>
            <a:r>
              <a:rPr lang="en-US" sz="3400" b="1" dirty="0">
                <a:solidFill>
                  <a:srgbClr val="FF0000"/>
                </a:solidFill>
                <a:effectLst/>
              </a:rPr>
              <a:t> </a:t>
            </a:r>
            <a:r>
              <a:rPr lang="en-US" sz="3200" b="1" dirty="0">
                <a:solidFill>
                  <a:schemeClr val="bg1"/>
                </a:solidFill>
                <a:effectLst>
                  <a:glow rad="50800">
                    <a:schemeClr val="tx1"/>
                  </a:glow>
                </a:effectLst>
              </a:rPr>
              <a:t>God</a:t>
            </a:r>
          </a:p>
        </p:txBody>
      </p:sp>
      <p:sp>
        <p:nvSpPr>
          <p:cNvPr id="11" name="Title 1"/>
          <p:cNvSpPr txBox="1">
            <a:spLocks/>
          </p:cNvSpPr>
          <p:nvPr/>
        </p:nvSpPr>
        <p:spPr>
          <a:xfrm>
            <a:off x="1905000" y="2514600"/>
            <a:ext cx="12954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solidFill>
                  <a:srgbClr val="FF0000"/>
                </a:solidFill>
                <a:effectLst/>
              </a:rPr>
              <a:t> </a:t>
            </a:r>
            <a:r>
              <a:rPr lang="en-US" sz="3500" b="1" dirty="0">
                <a:solidFill>
                  <a:srgbClr val="FF0000"/>
                </a:solidFill>
                <a:effectLst/>
              </a:rPr>
              <a:t> </a:t>
            </a:r>
            <a:r>
              <a:rPr lang="en-US" sz="3200" b="1" dirty="0">
                <a:solidFill>
                  <a:schemeClr val="bg1"/>
                </a:solidFill>
                <a:effectLst>
                  <a:glow rad="50800">
                    <a:schemeClr val="tx1"/>
                  </a:glow>
                </a:effectLst>
              </a:rPr>
              <a:t>God</a:t>
            </a:r>
          </a:p>
        </p:txBody>
      </p:sp>
      <p:sp>
        <p:nvSpPr>
          <p:cNvPr id="12" name="Title 1"/>
          <p:cNvSpPr txBox="1">
            <a:spLocks/>
          </p:cNvSpPr>
          <p:nvPr/>
        </p:nvSpPr>
        <p:spPr>
          <a:xfrm>
            <a:off x="2743200" y="3048000"/>
            <a:ext cx="12954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rPr>
              <a:t> </a:t>
            </a:r>
            <a:r>
              <a:rPr lang="en-US" sz="3200" b="1" dirty="0">
                <a:solidFill>
                  <a:srgbClr val="FF0000"/>
                </a:solidFill>
                <a:effectLst/>
              </a:rPr>
              <a:t> </a:t>
            </a:r>
            <a:r>
              <a:rPr lang="en-US" sz="3200" b="1" dirty="0">
                <a:solidFill>
                  <a:schemeClr val="bg1"/>
                </a:solidFill>
                <a:effectLst>
                  <a:glow rad="50800">
                    <a:schemeClr val="tx1"/>
                  </a:glow>
                </a:effectLst>
              </a:rPr>
              <a:t>God</a:t>
            </a:r>
          </a:p>
        </p:txBody>
      </p:sp>
      <p:sp>
        <p:nvSpPr>
          <p:cNvPr id="13" name="Title 1"/>
          <p:cNvSpPr txBox="1">
            <a:spLocks/>
          </p:cNvSpPr>
          <p:nvPr/>
        </p:nvSpPr>
        <p:spPr>
          <a:xfrm>
            <a:off x="2209800" y="3962400"/>
            <a:ext cx="1371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rPr>
              <a:t> </a:t>
            </a:r>
            <a:r>
              <a:rPr lang="en-US" sz="3800" b="1" dirty="0">
                <a:solidFill>
                  <a:srgbClr val="FF0000"/>
                </a:solidFill>
                <a:effectLst/>
              </a:rPr>
              <a:t> </a:t>
            </a:r>
            <a:r>
              <a:rPr lang="en-US" sz="3200" b="1" dirty="0">
                <a:solidFill>
                  <a:schemeClr val="bg1"/>
                </a:solidFill>
                <a:effectLst>
                  <a:glow rad="50800">
                    <a:schemeClr val="tx1"/>
                  </a:glow>
                </a:effectLst>
              </a:rPr>
              <a:t>God</a:t>
            </a:r>
          </a:p>
        </p:txBody>
      </p:sp>
      <p:sp>
        <p:nvSpPr>
          <p:cNvPr id="14" name="Title 1"/>
          <p:cNvSpPr txBox="1">
            <a:spLocks/>
          </p:cNvSpPr>
          <p:nvPr/>
        </p:nvSpPr>
        <p:spPr>
          <a:xfrm>
            <a:off x="5715000" y="3505200"/>
            <a:ext cx="1371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a:solidFill>
                  <a:srgbClr val="FF0000"/>
                </a:solidFill>
                <a:effectLst/>
              </a:rPr>
              <a:t> </a:t>
            </a:r>
            <a:r>
              <a:rPr lang="en-US" sz="3900" b="1" dirty="0">
                <a:solidFill>
                  <a:srgbClr val="FF0000"/>
                </a:solidFill>
                <a:effectLst/>
              </a:rPr>
              <a:t> </a:t>
            </a:r>
            <a:r>
              <a:rPr lang="en-US" sz="3200" b="1" dirty="0">
                <a:solidFill>
                  <a:schemeClr val="bg1"/>
                </a:solidFill>
                <a:effectLst>
                  <a:glow rad="50800">
                    <a:schemeClr val="tx1"/>
                  </a:glow>
                </a:effectLst>
              </a:rPr>
              <a:t>God</a:t>
            </a:r>
          </a:p>
        </p:txBody>
      </p:sp>
      <p:sp>
        <p:nvSpPr>
          <p:cNvPr id="10" name="Title 1"/>
          <p:cNvSpPr txBox="1">
            <a:spLocks/>
          </p:cNvSpPr>
          <p:nvPr/>
        </p:nvSpPr>
        <p:spPr>
          <a:xfrm>
            <a:off x="3886200" y="736922"/>
            <a:ext cx="1981200" cy="10918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solidFill>
                  <a:srgbClr val="FF0000"/>
                </a:solidFill>
                <a:effectLst/>
              </a:rPr>
              <a:t> </a:t>
            </a:r>
            <a:r>
              <a:rPr lang="en-US" sz="4900" b="1" dirty="0">
                <a:solidFill>
                  <a:srgbClr val="FF0000"/>
                </a:solidFill>
                <a:effectLst/>
              </a:rPr>
              <a:t> </a:t>
            </a:r>
            <a:r>
              <a:rPr lang="en-US" b="1" dirty="0">
                <a:solidFill>
                  <a:schemeClr val="bg1"/>
                </a:solidFill>
                <a:effectLst>
                  <a:glow rad="63500">
                    <a:schemeClr val="tx1"/>
                  </a:glow>
                </a:effectLst>
              </a:rPr>
              <a:t>God</a:t>
            </a:r>
            <a:endParaRPr lang="en-US" sz="3200" b="1" dirty="0">
              <a:solidFill>
                <a:schemeClr val="bg1"/>
              </a:solidFill>
              <a:effectLst>
                <a:glow rad="63500">
                  <a:schemeClr val="tx1"/>
                </a:glow>
              </a:effectLst>
            </a:endParaRPr>
          </a:p>
        </p:txBody>
      </p:sp>
      <p:sp>
        <p:nvSpPr>
          <p:cNvPr id="16" name="Rectangle 2">
            <a:extLst>
              <a:ext uri="{FF2B5EF4-FFF2-40B4-BE49-F238E27FC236}">
                <a16:creationId xmlns:a16="http://schemas.microsoft.com/office/drawing/2014/main" id="{5520261A-E765-4DD5-923F-AD8B538D4293}"/>
              </a:ext>
            </a:extLst>
          </p:cNvPr>
          <p:cNvSpPr txBox="1">
            <a:spLocks noChangeArrowheads="1"/>
          </p:cNvSpPr>
          <p:nvPr/>
        </p:nvSpPr>
        <p:spPr bwMode="auto">
          <a:xfrm>
            <a:off x="3559969" y="5534025"/>
            <a:ext cx="3324925" cy="744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every living thing</a:t>
            </a:r>
            <a:endParaRPr kumimoji="0" lang="en-US" altLang="en-US" sz="3200" b="1" i="1"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2831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2"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6" presetClass="emph" presetSubtype="0" fill="hold" grpId="3" nodeType="withEffect">
                                  <p:stCondLst>
                                    <p:cond delay="0"/>
                                  </p:stCondLst>
                                  <p:childTnLst>
                                    <p:animScale>
                                      <p:cBhvr>
                                        <p:cTn id="19" dur="2000" fill="hold"/>
                                        <p:tgtEl>
                                          <p:spTgt spid="5"/>
                                        </p:tgtEl>
                                      </p:cBhvr>
                                      <p:by x="72000" y="72000"/>
                                    </p:animScale>
                                  </p:childTnLst>
                                </p:cTn>
                              </p:par>
                              <p:par>
                                <p:cTn id="20" presetID="6" presetClass="emph" presetSubtype="0" fill="hold" grpId="1" nodeType="withEffect">
                                  <p:stCondLst>
                                    <p:cond delay="0"/>
                                  </p:stCondLst>
                                  <p:childTnLst>
                                    <p:animScale>
                                      <p:cBhvr>
                                        <p:cTn id="21" dur="2000" fill="hold"/>
                                        <p:tgtEl>
                                          <p:spTgt spid="6"/>
                                        </p:tgtEl>
                                      </p:cBhvr>
                                      <p:by x="72000" y="72000"/>
                                    </p:animScale>
                                  </p:childTnLst>
                                </p:cTn>
                              </p:par>
                              <p:par>
                                <p:cTn id="22" presetID="6" presetClass="emph" presetSubtype="0" fill="hold" grpId="1" nodeType="withEffect">
                                  <p:stCondLst>
                                    <p:cond delay="0"/>
                                  </p:stCondLst>
                                  <p:childTnLst>
                                    <p:animScale>
                                      <p:cBhvr>
                                        <p:cTn id="23" dur="2000" fill="hold"/>
                                        <p:tgtEl>
                                          <p:spTgt spid="7"/>
                                        </p:tgtEl>
                                      </p:cBhvr>
                                      <p:by x="72000" y="72000"/>
                                    </p:animScale>
                                  </p:childTnLst>
                                </p:cTn>
                              </p:par>
                              <p:par>
                                <p:cTn id="24" presetID="6" presetClass="emph" presetSubtype="0" fill="hold" grpId="1" nodeType="withEffect">
                                  <p:stCondLst>
                                    <p:cond delay="0"/>
                                  </p:stCondLst>
                                  <p:childTnLst>
                                    <p:animScale>
                                      <p:cBhvr>
                                        <p:cTn id="25" dur="2000" fill="hold"/>
                                        <p:tgtEl>
                                          <p:spTgt spid="9"/>
                                        </p:tgtEl>
                                      </p:cBhvr>
                                      <p:by x="72000" y="72000"/>
                                    </p:animScale>
                                  </p:childTnLst>
                                </p:cTn>
                              </p:par>
                              <p:par>
                                <p:cTn id="26" presetID="6" presetClass="emph" presetSubtype="0" fill="hold" grpId="1" nodeType="withEffect">
                                  <p:stCondLst>
                                    <p:cond delay="0"/>
                                  </p:stCondLst>
                                  <p:childTnLst>
                                    <p:animScale>
                                      <p:cBhvr>
                                        <p:cTn id="27" dur="2000" fill="hold"/>
                                        <p:tgtEl>
                                          <p:spTgt spid="8"/>
                                        </p:tgtEl>
                                      </p:cBhvr>
                                      <p:by x="72000" y="72000"/>
                                    </p:animScale>
                                  </p:childTnLst>
                                </p:cTn>
                              </p:par>
                              <p:par>
                                <p:cTn id="28" presetID="0" presetClass="path" presetSubtype="0" accel="50000" decel="50000" fill="hold" grpId="1" nodeType="withEffect">
                                  <p:stCondLst>
                                    <p:cond delay="0"/>
                                  </p:stCondLst>
                                  <p:childTnLst>
                                    <p:animMotion origin="layout" path="M -3.33333E-6 -4.07407E-6 C 0.00243 -0.02106 0.00504 -0.04213 0.02275 -0.05578 C 0.04045 -0.06944 0.07986 -0.0824 0.10625 -0.08263 C 0.13264 -0.08287 0.1625 -0.07361 0.18091 -0.0574 C 0.19931 -0.0412 0.21077 -0.01064 0.21632 0.01528 C 0.22188 0.04121 0.21493 0.08125 0.21459 0.09862 " pathEditMode="relative" rAng="0" ptsTypes="aaaaaa">
                                      <p:cBhvr>
                                        <p:cTn id="29" dur="2000" fill="hold"/>
                                        <p:tgtEl>
                                          <p:spTgt spid="5"/>
                                        </p:tgtEl>
                                        <p:attrNameLst>
                                          <p:attrName>ppt_x</p:attrName>
                                          <p:attrName>ppt_y</p:attrName>
                                        </p:attrNameLst>
                                      </p:cBhvr>
                                      <p:rCtr x="11094" y="787"/>
                                    </p:animMotion>
                                  </p:childTnLst>
                                </p:cTn>
                              </p:par>
                              <p:par>
                                <p:cTn id="30" presetID="0" presetClass="path" presetSubtype="0" accel="50000" decel="50000" fill="hold" grpId="2" nodeType="withEffect">
                                  <p:stCondLst>
                                    <p:cond delay="0"/>
                                  </p:stCondLst>
                                  <p:childTnLst>
                                    <p:animMotion origin="layout" path="M -3.33333E-6 -4.07407E-6 C 0.00816 -0.02245 0.01632 -0.0449 0.02535 -0.07245 C 0.03438 -0.1 0.05191 -0.13356 0.05434 -0.16527 C 0.05677 -0.19699 0.05608 -0.23125 0.04045 -0.26319 C 0.02483 -0.29513 -0.01215 -0.33634 -0.03923 -0.35763 C -0.06632 -0.37893 -0.07899 -0.38472 -0.12152 -0.39143 C -0.16406 -0.39814 -0.25816 -0.39606 -0.29409 -0.39722 " pathEditMode="relative" rAng="0" ptsTypes="aaaaaaa">
                                      <p:cBhvr>
                                        <p:cTn id="31" dur="2000" fill="hold"/>
                                        <p:tgtEl>
                                          <p:spTgt spid="6"/>
                                        </p:tgtEl>
                                        <p:attrNameLst>
                                          <p:attrName>ppt_x</p:attrName>
                                          <p:attrName>ppt_y</p:attrName>
                                        </p:attrNameLst>
                                      </p:cBhvr>
                                      <p:rCtr x="-11875" y="-19907"/>
                                    </p:animMotion>
                                  </p:childTnLst>
                                </p:cTn>
                              </p:par>
                              <p:par>
                                <p:cTn id="32" presetID="0" presetClass="path" presetSubtype="0" accel="50000" decel="50000" fill="hold" grpId="2" nodeType="withEffect">
                                  <p:stCondLst>
                                    <p:cond delay="0"/>
                                  </p:stCondLst>
                                  <p:childTnLst>
                                    <p:animMotion origin="layout" path="M -3.33333E-6 -4.07407E-6 C 0.00122 0.01713 0.00243 0.03473 -0.00382 0.05556 C -0.01007 0.07639 -0.02309 0.10625 -0.03784 0.12477 C -0.0526 0.14329 -0.07048 0.15903 -0.09236 0.1669 C -0.11423 0.17477 -0.15399 0.17176 -0.16996 0.17061 " pathEditMode="relative" rAng="0" ptsTypes="AAAAA">
                                      <p:cBhvr>
                                        <p:cTn id="33" dur="2000" fill="hold"/>
                                        <p:tgtEl>
                                          <p:spTgt spid="7"/>
                                        </p:tgtEl>
                                        <p:attrNameLst>
                                          <p:attrName>ppt_x</p:attrName>
                                          <p:attrName>ppt_y</p:attrName>
                                        </p:attrNameLst>
                                      </p:cBhvr>
                                      <p:rCtr x="-8455" y="8611"/>
                                    </p:animMotion>
                                  </p:childTnLst>
                                </p:cTn>
                              </p:par>
                              <p:par>
                                <p:cTn id="34" presetID="0" presetClass="path" presetSubtype="0" accel="50000" decel="50000" fill="hold" grpId="3" nodeType="withEffect">
                                  <p:stCondLst>
                                    <p:cond delay="0"/>
                                  </p:stCondLst>
                                  <p:childTnLst>
                                    <p:animMotion origin="layout" path="M -3.33333E-6 -4.07407E-6 C -0.00364 -0.02384 -0.00555 -0.0456 -0.01562 -0.06666 C -0.02621 -0.08773 -0.04409 -0.11967 -0.06614 -0.13287 C -0.08819 -0.14606 -0.12569 -0.15 -0.14878 -0.14629 C -0.17205 -0.14236 -0.18628 -0.11412 -0.19461 -0.0956 C -0.20364 -0.07638 -0.20642 -0.05856 -0.20937 -0.04236 " pathEditMode="relative" rAng="0" ptsTypes="AAAAAA">
                                      <p:cBhvr>
                                        <p:cTn id="35" dur="2000" fill="hold"/>
                                        <p:tgtEl>
                                          <p:spTgt spid="9"/>
                                        </p:tgtEl>
                                        <p:attrNameLst>
                                          <p:attrName>ppt_x</p:attrName>
                                          <p:attrName>ppt_y</p:attrName>
                                        </p:attrNameLst>
                                      </p:cBhvr>
                                      <p:rCtr x="-10469" y="-7384"/>
                                    </p:animMotion>
                                  </p:childTnLst>
                                </p:cTn>
                              </p:par>
                              <p:par>
                                <p:cTn id="36" presetID="0" presetClass="path" presetSubtype="0" accel="50000" decel="50000" fill="hold" grpId="3" nodeType="withEffect">
                                  <p:stCondLst>
                                    <p:cond delay="0"/>
                                  </p:stCondLst>
                                  <p:childTnLst>
                                    <p:animMotion origin="layout" path="M -3.33333E-6 -4.07407E-6 L -0.1158 0.02848 " pathEditMode="relative" rAng="0" ptsTypes="AA">
                                      <p:cBhvr>
                                        <p:cTn id="37" dur="2000" fill="hold"/>
                                        <p:tgtEl>
                                          <p:spTgt spid="8"/>
                                        </p:tgtEl>
                                        <p:attrNameLst>
                                          <p:attrName>ppt_x</p:attrName>
                                          <p:attrName>ppt_y</p:attrName>
                                        </p:attrNameLst>
                                      </p:cBhvr>
                                      <p:rCtr x="-5799" y="1412"/>
                                    </p:animMotion>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par>
                                <p:cTn id="42" presetID="10" presetClass="exit" presetSubtype="0" fill="hold" grpId="3" nodeType="withEffect">
                                  <p:stCondLst>
                                    <p:cond delay="250"/>
                                  </p:stCondLst>
                                  <p:childTnLst>
                                    <p:animEffect transition="out" filter="fade">
                                      <p:cBhvr>
                                        <p:cTn id="43" dur="250"/>
                                        <p:tgtEl>
                                          <p:spTgt spid="7"/>
                                        </p:tgtEl>
                                      </p:cBhvr>
                                    </p:animEffect>
                                    <p:set>
                                      <p:cBhvr>
                                        <p:cTn id="44" dur="1" fill="hold">
                                          <p:stCondLst>
                                            <p:cond delay="249"/>
                                          </p:stCondLst>
                                        </p:cTn>
                                        <p:tgtEl>
                                          <p:spTgt spid="7"/>
                                        </p:tgtEl>
                                        <p:attrNameLst>
                                          <p:attrName>style.visibility</p:attrName>
                                        </p:attrNameLst>
                                      </p:cBhvr>
                                      <p:to>
                                        <p:strVal val="hidden"/>
                                      </p:to>
                                    </p:set>
                                  </p:childTnLst>
                                </p:cTn>
                              </p:par>
                              <p:par>
                                <p:cTn id="45" presetID="10" presetClass="exit" presetSubtype="0" fill="hold" grpId="3" nodeType="withEffect">
                                  <p:stCondLst>
                                    <p:cond delay="250"/>
                                  </p:stCondLst>
                                  <p:childTnLst>
                                    <p:animEffect transition="out" filter="fade">
                                      <p:cBhvr>
                                        <p:cTn id="46" dur="250"/>
                                        <p:tgtEl>
                                          <p:spTgt spid="6"/>
                                        </p:tgtEl>
                                      </p:cBhvr>
                                    </p:animEffect>
                                    <p:set>
                                      <p:cBhvr>
                                        <p:cTn id="47" dur="1" fill="hold">
                                          <p:stCondLst>
                                            <p:cond delay="249"/>
                                          </p:stCondLst>
                                        </p:cTn>
                                        <p:tgtEl>
                                          <p:spTgt spid="6"/>
                                        </p:tgtEl>
                                        <p:attrNameLst>
                                          <p:attrName>style.visibility</p:attrName>
                                        </p:attrNameLst>
                                      </p:cBhvr>
                                      <p:to>
                                        <p:strVal val="hidden"/>
                                      </p:to>
                                    </p:set>
                                  </p:childTnLst>
                                </p:cTn>
                              </p:par>
                              <p:par>
                                <p:cTn id="48" presetID="10" presetClass="exit" presetSubtype="0" fill="hold" grpId="4" nodeType="withEffect">
                                  <p:stCondLst>
                                    <p:cond delay="25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xit" presetSubtype="0" fill="hold" grpId="2" nodeType="withEffect">
                                  <p:stCondLst>
                                    <p:cond delay="250"/>
                                  </p:stCondLst>
                                  <p:childTnLst>
                                    <p:animEffect transition="out" filter="fade">
                                      <p:cBhvr>
                                        <p:cTn id="52" dur="250"/>
                                        <p:tgtEl>
                                          <p:spTgt spid="8"/>
                                        </p:tgtEl>
                                      </p:cBhvr>
                                    </p:animEffect>
                                    <p:set>
                                      <p:cBhvr>
                                        <p:cTn id="53" dur="1" fill="hold">
                                          <p:stCondLst>
                                            <p:cond delay="249"/>
                                          </p:stCondLst>
                                        </p:cTn>
                                        <p:tgtEl>
                                          <p:spTgt spid="8"/>
                                        </p:tgtEl>
                                        <p:attrNameLst>
                                          <p:attrName>style.visibility</p:attrName>
                                        </p:attrNameLst>
                                      </p:cBhvr>
                                      <p:to>
                                        <p:strVal val="hidden"/>
                                      </p:to>
                                    </p:set>
                                  </p:childTnLst>
                                </p:cTn>
                              </p:par>
                              <p:par>
                                <p:cTn id="54" presetID="10" presetClass="exit" presetSubtype="0" fill="hold" grpId="2" nodeType="withEffect">
                                  <p:stCondLst>
                                    <p:cond delay="250"/>
                                  </p:stCondLst>
                                  <p:childTnLst>
                                    <p:animEffect transition="out" filter="fade">
                                      <p:cBhvr>
                                        <p:cTn id="55" dur="250"/>
                                        <p:tgtEl>
                                          <p:spTgt spid="9"/>
                                        </p:tgtEl>
                                      </p:cBhvr>
                                    </p:animEffect>
                                    <p:set>
                                      <p:cBhvr>
                                        <p:cTn id="56" dur="1" fill="hold">
                                          <p:stCondLst>
                                            <p:cond delay="249"/>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500"/>
                                        <p:tgtEl>
                                          <p:spTgt spid="15"/>
                                        </p:tgtEl>
                                      </p:cBhvr>
                                    </p:animEffect>
                                  </p:childTnLst>
                                </p:cTn>
                              </p:par>
                              <p:par>
                                <p:cTn id="62" presetID="18" presetClass="emph" presetSubtype="0" fill="hold" grpId="1" nodeType="withEffect">
                                  <p:stCondLst>
                                    <p:cond delay="0"/>
                                  </p:stCondLst>
                                  <p:childTnLst>
                                    <p:set>
                                      <p:cBhvr override="childStyle">
                                        <p:cTn id="63" dur="500" fill="hold"/>
                                        <p:tgtEl>
                                          <p:spTgt spid="15"/>
                                        </p:tgtEl>
                                        <p:attrNameLst>
                                          <p:attrName>style.textDecorationUnderline</p:attrName>
                                        </p:attrNameLst>
                                      </p:cBhvr>
                                      <p:to>
                                        <p:strVal val="true"/>
                                      </p:to>
                                    </p:set>
                                  </p:childTnLst>
                                </p:cTn>
                              </p:par>
                              <p:par>
                                <p:cTn id="64" presetID="22" presetClass="entr" presetSubtype="8"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250"/>
                                        <p:tgtEl>
                                          <p:spTgt spid="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250"/>
                                        <p:tgtEl>
                                          <p:spTgt spid="11"/>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250"/>
                                        <p:tgtEl>
                                          <p:spTgt spid="1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250"/>
                                        <p:tgtEl>
                                          <p:spTgt spid="1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250"/>
                                        <p:tgtEl>
                                          <p:spTgt spid="14"/>
                                        </p:tgtEl>
                                      </p:cBhvr>
                                    </p:animEffect>
                                  </p:childTnLst>
                                </p:cTn>
                              </p:par>
                              <p:par>
                                <p:cTn id="84" presetID="6" presetClass="emph" presetSubtype="0" fill="hold" grpId="2" nodeType="withEffect">
                                  <p:stCondLst>
                                    <p:cond delay="0"/>
                                  </p:stCondLst>
                                  <p:childTnLst>
                                    <p:animScale>
                                      <p:cBhvr>
                                        <p:cTn id="85" dur="2000" fill="hold"/>
                                        <p:tgtEl>
                                          <p:spTgt spid="4"/>
                                        </p:tgtEl>
                                      </p:cBhvr>
                                      <p:by x="136000" y="136000"/>
                                    </p:animScale>
                                  </p:childTnLst>
                                </p:cTn>
                              </p:par>
                              <p:par>
                                <p:cTn id="86" presetID="6" presetClass="emph" presetSubtype="0" fill="hold" grpId="2" nodeType="withEffect">
                                  <p:stCondLst>
                                    <p:cond delay="0"/>
                                  </p:stCondLst>
                                  <p:childTnLst>
                                    <p:animScale>
                                      <p:cBhvr>
                                        <p:cTn id="87" dur="2000" fill="hold"/>
                                        <p:tgtEl>
                                          <p:spTgt spid="11"/>
                                        </p:tgtEl>
                                      </p:cBhvr>
                                      <p:by x="136000" y="136000"/>
                                    </p:animScale>
                                  </p:childTnLst>
                                </p:cTn>
                              </p:par>
                              <p:par>
                                <p:cTn id="88" presetID="6" presetClass="emph" presetSubtype="0" fill="hold" grpId="2" nodeType="withEffect">
                                  <p:stCondLst>
                                    <p:cond delay="0"/>
                                  </p:stCondLst>
                                  <p:childTnLst>
                                    <p:animScale>
                                      <p:cBhvr>
                                        <p:cTn id="89" dur="2000" fill="hold"/>
                                        <p:tgtEl>
                                          <p:spTgt spid="12"/>
                                        </p:tgtEl>
                                      </p:cBhvr>
                                      <p:by x="136000" y="136000"/>
                                    </p:animScale>
                                  </p:childTnLst>
                                </p:cTn>
                              </p:par>
                              <p:par>
                                <p:cTn id="90" presetID="6" presetClass="emph" presetSubtype="0" fill="hold" grpId="2" nodeType="withEffect">
                                  <p:stCondLst>
                                    <p:cond delay="0"/>
                                  </p:stCondLst>
                                  <p:childTnLst>
                                    <p:animScale>
                                      <p:cBhvr>
                                        <p:cTn id="91" dur="2000" fill="hold"/>
                                        <p:tgtEl>
                                          <p:spTgt spid="13"/>
                                        </p:tgtEl>
                                      </p:cBhvr>
                                      <p:by x="136000" y="136000"/>
                                    </p:animScale>
                                  </p:childTnLst>
                                </p:cTn>
                              </p:par>
                              <p:par>
                                <p:cTn id="92" presetID="6" presetClass="emph" presetSubtype="0" fill="hold" grpId="2" nodeType="withEffect">
                                  <p:stCondLst>
                                    <p:cond delay="0"/>
                                  </p:stCondLst>
                                  <p:childTnLst>
                                    <p:animScale>
                                      <p:cBhvr>
                                        <p:cTn id="93" dur="2000" fill="hold"/>
                                        <p:tgtEl>
                                          <p:spTgt spid="14"/>
                                        </p:tgtEl>
                                      </p:cBhvr>
                                      <p:by x="136000" y="136000"/>
                                    </p:animScale>
                                  </p:childTnLst>
                                </p:cTn>
                              </p:par>
                              <p:par>
                                <p:cTn id="94" presetID="0" presetClass="path" presetSubtype="0" accel="50000" decel="50000" fill="hold" grpId="3" nodeType="withEffect">
                                  <p:stCondLst>
                                    <p:cond delay="0"/>
                                  </p:stCondLst>
                                  <p:childTnLst>
                                    <p:animMotion origin="layout" path="M 3.33333E-6 2.22222E-6 L 0.34097 0.11203 " pathEditMode="relative" rAng="0" ptsTypes="AA">
                                      <p:cBhvr>
                                        <p:cTn id="95" dur="2000" fill="hold"/>
                                        <p:tgtEl>
                                          <p:spTgt spid="4"/>
                                        </p:tgtEl>
                                        <p:attrNameLst>
                                          <p:attrName>ppt_x</p:attrName>
                                          <p:attrName>ppt_y</p:attrName>
                                        </p:attrNameLst>
                                      </p:cBhvr>
                                      <p:rCtr x="17049" y="5602"/>
                                    </p:animMotion>
                                  </p:childTnLst>
                                </p:cTn>
                              </p:par>
                              <p:par>
                                <p:cTn id="96" presetID="0" presetClass="path" presetSubtype="0" accel="50000" decel="50000" fill="hold" grpId="3" nodeType="withEffect">
                                  <p:stCondLst>
                                    <p:cond delay="0"/>
                                  </p:stCondLst>
                                  <p:childTnLst>
                                    <p:animMotion origin="layout" path="M 3.33333E-6 -3.33333E-6 L 0.25711 -0.24421 " pathEditMode="relative" rAng="0" ptsTypes="AA">
                                      <p:cBhvr>
                                        <p:cTn id="97" dur="2000" fill="hold"/>
                                        <p:tgtEl>
                                          <p:spTgt spid="11"/>
                                        </p:tgtEl>
                                        <p:attrNameLst>
                                          <p:attrName>ppt_x</p:attrName>
                                          <p:attrName>ppt_y</p:attrName>
                                        </p:attrNameLst>
                                      </p:cBhvr>
                                      <p:rCtr x="12847" y="-12222"/>
                                    </p:animMotion>
                                  </p:childTnLst>
                                </p:cTn>
                              </p:par>
                              <p:par>
                                <p:cTn id="98" presetID="0" presetClass="path" presetSubtype="0" accel="50000" decel="50000" fill="hold" grpId="3" nodeType="withEffect">
                                  <p:stCondLst>
                                    <p:cond delay="0"/>
                                  </p:stCondLst>
                                  <p:childTnLst>
                                    <p:animMotion origin="layout" path="M -3.33333E-6 4.44444E-6 L 0.16493 -0.31389 " pathEditMode="relative" rAng="0" ptsTypes="AA">
                                      <p:cBhvr>
                                        <p:cTn id="99" dur="2000" fill="hold"/>
                                        <p:tgtEl>
                                          <p:spTgt spid="12"/>
                                        </p:tgtEl>
                                        <p:attrNameLst>
                                          <p:attrName>ppt_x</p:attrName>
                                          <p:attrName>ppt_y</p:attrName>
                                        </p:attrNameLst>
                                      </p:cBhvr>
                                      <p:rCtr x="8247" y="-15694"/>
                                    </p:animMotion>
                                  </p:childTnLst>
                                </p:cTn>
                              </p:par>
                              <p:par>
                                <p:cTn id="100" presetID="0" presetClass="path" presetSubtype="0" accel="50000" decel="50000" fill="hold" grpId="3" nodeType="withEffect">
                                  <p:stCondLst>
                                    <p:cond delay="0"/>
                                  </p:stCondLst>
                                  <p:childTnLst>
                                    <p:animMotion origin="layout" path="M 3.33333E-6 -4.44444E-6 L 0.21753 -0.45694 " pathEditMode="relative" rAng="0" ptsTypes="AA">
                                      <p:cBhvr>
                                        <p:cTn id="101" dur="2000" fill="hold"/>
                                        <p:tgtEl>
                                          <p:spTgt spid="13"/>
                                        </p:tgtEl>
                                        <p:attrNameLst>
                                          <p:attrName>ppt_x</p:attrName>
                                          <p:attrName>ppt_y</p:attrName>
                                        </p:attrNameLst>
                                      </p:cBhvr>
                                      <p:rCtr x="10868" y="-22847"/>
                                    </p:animMotion>
                                  </p:childTnLst>
                                </p:cTn>
                              </p:par>
                              <p:par>
                                <p:cTn id="102" presetID="0" presetClass="path" presetSubtype="0" accel="50000" decel="50000" fill="hold" grpId="3" nodeType="withEffect">
                                  <p:stCondLst>
                                    <p:cond delay="0"/>
                                  </p:stCondLst>
                                  <p:childTnLst>
                                    <p:animMotion origin="layout" path="M 0 -2.22222E-6 L -0.16667 -0.38565 " pathEditMode="relative" rAng="0" ptsTypes="AA">
                                      <p:cBhvr>
                                        <p:cTn id="103" dur="2000" fill="hold"/>
                                        <p:tgtEl>
                                          <p:spTgt spid="14"/>
                                        </p:tgtEl>
                                        <p:attrNameLst>
                                          <p:attrName>ppt_x</p:attrName>
                                          <p:attrName>ppt_y</p:attrName>
                                        </p:attrNameLst>
                                      </p:cBhvr>
                                      <p:rCtr x="-8333" y="-19282"/>
                                    </p:animMotion>
                                  </p:childTnLst>
                                </p:cTn>
                              </p:par>
                              <p:par>
                                <p:cTn id="104" presetID="10" presetClass="exit" presetSubtype="0" fill="hold" grpId="1" nodeType="withEffect">
                                  <p:stCondLst>
                                    <p:cond delay="0"/>
                                  </p:stCondLst>
                                  <p:childTnLst>
                                    <p:animEffect transition="out" filter="fade">
                                      <p:cBhvr>
                                        <p:cTn id="105" dur="1750"/>
                                        <p:tgtEl>
                                          <p:spTgt spid="2"/>
                                        </p:tgtEl>
                                      </p:cBhvr>
                                    </p:animEffect>
                                    <p:set>
                                      <p:cBhvr>
                                        <p:cTn id="106" dur="1" fill="hold">
                                          <p:stCondLst>
                                            <p:cond delay="1749"/>
                                          </p:stCondLst>
                                        </p:cTn>
                                        <p:tgtEl>
                                          <p:spTgt spid="2"/>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6"/>
                                        </p:tgtEl>
                                      </p:cBhvr>
                                    </p:animEffect>
                                    <p:set>
                                      <p:cBhvr>
                                        <p:cTn id="112" dur="1" fill="hold">
                                          <p:stCondLst>
                                            <p:cond delay="499"/>
                                          </p:stCondLst>
                                        </p:cTn>
                                        <p:tgtEl>
                                          <p:spTgt spid="16"/>
                                        </p:tgtEl>
                                        <p:attrNameLst>
                                          <p:attrName>style.visibility</p:attrName>
                                        </p:attrNameLst>
                                      </p:cBhvr>
                                      <p:to>
                                        <p:strVal val="hidden"/>
                                      </p:to>
                                    </p:set>
                                  </p:childTnLst>
                                </p:cTn>
                              </p:par>
                            </p:childTnLst>
                          </p:cTn>
                        </p:par>
                        <p:par>
                          <p:cTn id="113" fill="hold">
                            <p:stCondLst>
                              <p:cond delay="2000"/>
                            </p:stCondLst>
                            <p:childTnLst>
                              <p:par>
                                <p:cTn id="114" presetID="10" presetClass="exit" presetSubtype="0" fill="hold" grpId="1" nodeType="afterEffect">
                                  <p:stCondLst>
                                    <p:cond delay="0"/>
                                  </p:stCondLst>
                                  <p:childTnLst>
                                    <p:animEffect transition="out" filter="fade">
                                      <p:cBhvr>
                                        <p:cTn id="115" dur="400"/>
                                        <p:tgtEl>
                                          <p:spTgt spid="4"/>
                                        </p:tgtEl>
                                      </p:cBhvr>
                                    </p:animEffect>
                                    <p:set>
                                      <p:cBhvr>
                                        <p:cTn id="116" dur="1" fill="hold">
                                          <p:stCondLst>
                                            <p:cond delay="399"/>
                                          </p:stCondLst>
                                        </p:cTn>
                                        <p:tgtEl>
                                          <p:spTgt spid="4"/>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400"/>
                                        <p:tgtEl>
                                          <p:spTgt spid="11"/>
                                        </p:tgtEl>
                                      </p:cBhvr>
                                    </p:animEffect>
                                    <p:set>
                                      <p:cBhvr>
                                        <p:cTn id="119" dur="1" fill="hold">
                                          <p:stCondLst>
                                            <p:cond delay="399"/>
                                          </p:stCondLst>
                                        </p:cTn>
                                        <p:tgtEl>
                                          <p:spTgt spid="11"/>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400"/>
                                        <p:tgtEl>
                                          <p:spTgt spid="12"/>
                                        </p:tgtEl>
                                      </p:cBhvr>
                                    </p:animEffect>
                                    <p:set>
                                      <p:cBhvr>
                                        <p:cTn id="122" dur="1" fill="hold">
                                          <p:stCondLst>
                                            <p:cond delay="399"/>
                                          </p:stCondLst>
                                        </p:cTn>
                                        <p:tgtEl>
                                          <p:spTgt spid="12"/>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400"/>
                                        <p:tgtEl>
                                          <p:spTgt spid="13"/>
                                        </p:tgtEl>
                                      </p:cBhvr>
                                    </p:animEffect>
                                    <p:set>
                                      <p:cBhvr>
                                        <p:cTn id="125" dur="1" fill="hold">
                                          <p:stCondLst>
                                            <p:cond delay="399"/>
                                          </p:stCondLst>
                                        </p:cTn>
                                        <p:tgtEl>
                                          <p:spTgt spid="13"/>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400"/>
                                        <p:tgtEl>
                                          <p:spTgt spid="14"/>
                                        </p:tgtEl>
                                      </p:cBhvr>
                                    </p:animEffect>
                                    <p:set>
                                      <p:cBhvr>
                                        <p:cTn id="128" dur="1" fill="hold">
                                          <p:stCondLst>
                                            <p:cond delay="399"/>
                                          </p:stCondLst>
                                        </p:cTn>
                                        <p:tgtEl>
                                          <p:spTgt spid="14"/>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10"/>
                                        </p:tgtEl>
                                        <p:attrNameLst>
                                          <p:attrName>style.visibility</p:attrName>
                                        </p:attrNameLst>
                                      </p:cBhvr>
                                      <p:to>
                                        <p:strVal val="visible"/>
                                      </p:to>
                                    </p:set>
                                    <p:animEffect transition="in" filter="fade">
                                      <p:cBhvr>
                                        <p:cTn id="1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P spid="2" grpId="0"/>
      <p:bldP spid="2" grpId="1"/>
      <p:bldP spid="5" grpId="0"/>
      <p:bldP spid="5" grpId="1"/>
      <p:bldP spid="5" grpId="2"/>
      <p:bldP spid="5" grpId="3"/>
      <p:bldP spid="5" grpId="4"/>
      <p:bldP spid="6" grpId="0"/>
      <p:bldP spid="6" grpId="1"/>
      <p:bldP spid="6" grpId="2"/>
      <p:bldP spid="6" grpId="3"/>
      <p:bldP spid="7" grpId="0"/>
      <p:bldP spid="7" grpId="1"/>
      <p:bldP spid="7" grpId="2"/>
      <p:bldP spid="7" grpId="3"/>
      <p:bldP spid="9" grpId="0"/>
      <p:bldP spid="9" grpId="1"/>
      <p:bldP spid="9" grpId="2"/>
      <p:bldP spid="9" grpId="3"/>
      <p:bldP spid="8" grpId="0"/>
      <p:bldP spid="8" grpId="1"/>
      <p:bldP spid="8" grpId="2"/>
      <p:bldP spid="8" grpId="3"/>
      <p:bldP spid="4" grpId="0"/>
      <p:bldP spid="4" grpId="1"/>
      <p:bldP spid="4" grpId="2"/>
      <p:bldP spid="4" grpId="3"/>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P spid="10" grpId="0"/>
      <p:bldP spid="16" grpId="0"/>
      <p:bldP spid="1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993" b="4255"/>
          <a:stretch/>
        </p:blipFill>
        <p:spPr>
          <a:xfrm>
            <a:off x="0" y="0"/>
            <a:ext cx="9144000" cy="6858000"/>
          </a:xfrm>
          <a:prstGeom prst="rect">
            <a:avLst/>
          </a:prstGeom>
        </p:spPr>
      </p:pic>
      <p:sp>
        <p:nvSpPr>
          <p:cNvPr id="2" name="Title 1"/>
          <p:cNvSpPr>
            <a:spLocks noGrp="1"/>
          </p:cNvSpPr>
          <p:nvPr>
            <p:ph type="title"/>
          </p:nvPr>
        </p:nvSpPr>
        <p:spPr>
          <a:xfrm>
            <a:off x="381000" y="914400"/>
            <a:ext cx="8382000" cy="4800600"/>
          </a:xfrm>
        </p:spPr>
        <p:txBody>
          <a:bodyPr>
            <a:normAutofit/>
          </a:bodyPr>
          <a:lstStyle/>
          <a:p>
            <a:r>
              <a:rPr lang="en-US" b="1" dirty="0">
                <a:solidFill>
                  <a:schemeClr val="bg1"/>
                </a:solidFill>
                <a:effectLst>
                  <a:glow rad="88900">
                    <a:schemeClr val="tx1"/>
                  </a:glow>
                </a:effectLst>
              </a:rPr>
              <a:t>For the word of God is living and powerful, and sharper than any two-edged sword, piercing even to the division of soul and spirit, and of joints and marrow, and is a discerner of the thoughts and intents of the heart.</a:t>
            </a:r>
            <a:r>
              <a:rPr lang="en-US" b="1" i="1" dirty="0">
                <a:solidFill>
                  <a:schemeClr val="bg1"/>
                </a:solidFill>
                <a:effectLst>
                  <a:glow rad="88900">
                    <a:schemeClr val="tx1"/>
                  </a:glow>
                </a:effectLst>
              </a:rPr>
              <a:t> </a:t>
            </a:r>
            <a:r>
              <a:rPr lang="en-US" sz="3200" b="1" i="1" dirty="0">
                <a:solidFill>
                  <a:schemeClr val="bg1"/>
                </a:solidFill>
                <a:effectLst>
                  <a:glow rad="88900">
                    <a:schemeClr val="tx1"/>
                  </a:glow>
                </a:effectLst>
              </a:rPr>
              <a:t>— Hebrews 4:12</a:t>
            </a:r>
            <a:r>
              <a:rPr lang="en-US" sz="3200" b="1" dirty="0">
                <a:solidFill>
                  <a:schemeClr val="bg1"/>
                </a:solidFill>
                <a:effectLst>
                  <a:glow rad="88900">
                    <a:schemeClr val="tx1"/>
                  </a:glow>
                </a:effectLst>
              </a:rPr>
              <a:t> </a:t>
            </a:r>
          </a:p>
        </p:txBody>
      </p:sp>
      <p:sp>
        <p:nvSpPr>
          <p:cNvPr id="6" name="Rectangle 4"/>
          <p:cNvSpPr>
            <a:spLocks noChangeArrowheads="1"/>
          </p:cNvSpPr>
          <p:nvPr/>
        </p:nvSpPr>
        <p:spPr bwMode="auto">
          <a:xfrm>
            <a:off x="5562600" y="2781300"/>
            <a:ext cx="21336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noFill/>
                </a:ln>
                <a:solidFill>
                  <a:srgbClr val="FF0000"/>
                </a:solidFill>
                <a:effectLst>
                  <a:outerShdw blurRad="80000" dist="40000" dir="5040000" algn="tl">
                    <a:srgbClr val="000000">
                      <a:alpha val="30000"/>
                    </a:srgbClr>
                  </a:outerShdw>
                </a:effectLst>
                <a:latin typeface="+mj-lt"/>
              </a:rPr>
              <a:t> </a:t>
            </a:r>
            <a:r>
              <a:rPr lang="en-US" sz="4800" b="1" dirty="0">
                <a:ln w="11430">
                  <a:noFill/>
                </a:ln>
                <a:solidFill>
                  <a:srgbClr val="FF0000"/>
                </a:solidFill>
                <a:effectLst>
                  <a:outerShdw blurRad="80000" dist="40000" dir="5040000" algn="tl">
                    <a:srgbClr val="000000">
                      <a:alpha val="30000"/>
                    </a:srgbClr>
                  </a:outerShdw>
                </a:effectLst>
                <a:latin typeface="+mj-lt"/>
              </a:rPr>
              <a:t> </a:t>
            </a:r>
            <a:r>
              <a:rPr lang="en-US" sz="4400" b="1" dirty="0">
                <a:ln w="11430">
                  <a:noFill/>
                </a:ln>
                <a:solidFill>
                  <a:schemeClr val="bg1"/>
                </a:solidFill>
                <a:effectLst>
                  <a:glow rad="63500">
                    <a:schemeClr val="tx1"/>
                  </a:glow>
                  <a:outerShdw blurRad="80000" dist="40000" dir="5040000" algn="tl">
                    <a:srgbClr val="000000">
                      <a:alpha val="30000"/>
                    </a:srgbClr>
                  </a:outerShdw>
                </a:effectLst>
                <a:latin typeface="+mj-lt"/>
              </a:rPr>
              <a:t>spirit</a:t>
            </a:r>
            <a:endParaRPr lang="en-US" sz="3200" b="1" i="1" dirty="0">
              <a:ln w="11430">
                <a:noFill/>
              </a:ln>
              <a:solidFill>
                <a:schemeClr val="bg1"/>
              </a:solidFill>
              <a:effectLst>
                <a:glow rad="63500">
                  <a:schemeClr val="tx1"/>
                </a:glow>
                <a:outerShdw blurRad="80000" dist="40000" dir="5040000" algn="tl">
                  <a:srgbClr val="000000">
                    <a:alpha val="30000"/>
                  </a:srgbClr>
                </a:outerShdw>
              </a:effectLst>
              <a:latin typeface="+mj-lt"/>
            </a:endParaRPr>
          </a:p>
        </p:txBody>
      </p:sp>
      <p:sp>
        <p:nvSpPr>
          <p:cNvPr id="5" name="Title 1"/>
          <p:cNvSpPr txBox="1">
            <a:spLocks/>
          </p:cNvSpPr>
          <p:nvPr/>
        </p:nvSpPr>
        <p:spPr>
          <a:xfrm>
            <a:off x="2286000" y="819806"/>
            <a:ext cx="5351451" cy="100899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FF00"/>
                  </a:solidFill>
                </a:ln>
                <a:solidFill>
                  <a:srgbClr val="FF0000"/>
                </a:solidFill>
                <a:effectLst/>
              </a:rPr>
              <a:t>word of God is living</a:t>
            </a:r>
          </a:p>
        </p:txBody>
      </p:sp>
      <p:sp>
        <p:nvSpPr>
          <p:cNvPr id="4" name="Title 1"/>
          <p:cNvSpPr txBox="1">
            <a:spLocks/>
          </p:cNvSpPr>
          <p:nvPr/>
        </p:nvSpPr>
        <p:spPr>
          <a:xfrm>
            <a:off x="3886200" y="736922"/>
            <a:ext cx="1981200" cy="10918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solidFill>
                  <a:srgbClr val="FF0000"/>
                </a:solidFill>
                <a:effectLst/>
              </a:rPr>
              <a:t> </a:t>
            </a:r>
            <a:r>
              <a:rPr lang="en-US" sz="4900" b="1" dirty="0">
                <a:solidFill>
                  <a:srgbClr val="FF0000"/>
                </a:solidFill>
                <a:effectLst/>
              </a:rPr>
              <a:t> </a:t>
            </a:r>
            <a:r>
              <a:rPr lang="en-US" b="1" dirty="0">
                <a:solidFill>
                  <a:schemeClr val="bg1"/>
                </a:solidFill>
                <a:effectLst>
                  <a:glow rad="63500">
                    <a:schemeClr val="tx1"/>
                  </a:glow>
                </a:effectLst>
              </a:rPr>
              <a:t>God</a:t>
            </a:r>
            <a:endParaRPr lang="en-US" sz="3200" b="1" dirty="0">
              <a:solidFill>
                <a:schemeClr val="bg1"/>
              </a:solidFill>
              <a:effectLst>
                <a:glow rad="63500">
                  <a:schemeClr val="tx1"/>
                </a:glow>
              </a:effectLst>
            </a:endParaRPr>
          </a:p>
        </p:txBody>
      </p:sp>
      <p:sp>
        <p:nvSpPr>
          <p:cNvPr id="7" name="Rectangle 2">
            <a:extLst>
              <a:ext uri="{FF2B5EF4-FFF2-40B4-BE49-F238E27FC236}">
                <a16:creationId xmlns:a16="http://schemas.microsoft.com/office/drawing/2014/main" id="{783E8AC7-36CB-4E1E-BEC3-1BD9387D7B9D}"/>
              </a:ext>
            </a:extLst>
          </p:cNvPr>
          <p:cNvSpPr txBox="1">
            <a:spLocks noChangeArrowheads="1"/>
          </p:cNvSpPr>
          <p:nvPr/>
        </p:nvSpPr>
        <p:spPr bwMode="auto">
          <a:xfrm>
            <a:off x="2211913" y="935831"/>
            <a:ext cx="5486210" cy="741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 of </a:t>
            </a:r>
            <a:r>
              <a:rPr kumimoji="0" lang="en-US" altLang="en-US"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r>
              <a:rPr kumimoji="0" lang="en-US" altLang="en-US" b="1" i="0"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is living</a:t>
            </a:r>
            <a:endParaRPr kumimoji="0" lang="en-US" altLang="en-US" b="1" i="1"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28314116"/>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4"/>
                                        </p:tgtEl>
                                      </p:cBhvr>
                                    </p:animEffect>
                                    <p:set>
                                      <p:cBhvr>
                                        <p:cTn id="16" dur="1" fill="hold">
                                          <p:stCondLst>
                                            <p:cond delay="24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600"/>
                                        <p:tgtEl>
                                          <p:spTgt spid="5"/>
                                        </p:tgtEl>
                                      </p:cBhvr>
                                    </p:animEffect>
                                  </p:childTnLst>
                                </p:cTn>
                              </p:par>
                              <p:par>
                                <p:cTn id="22" presetID="18" presetClass="emph" presetSubtype="0" fill="hold" grpId="1" nodeType="withEffect">
                                  <p:stCondLst>
                                    <p:cond delay="0"/>
                                  </p:stCondLst>
                                  <p:childTnLst>
                                    <p:set>
                                      <p:cBhvr override="childStyle">
                                        <p:cTn id="23" dur="6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6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2"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5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50"/>
                                        <p:tgtEl>
                                          <p:spTgt spid="6"/>
                                        </p:tgtEl>
                                      </p:cBhvr>
                                    </p:animEffect>
                                  </p:childTnLst>
                                </p:cTn>
                              </p:par>
                              <p:par>
                                <p:cTn id="35" presetID="0" presetClass="path" presetSubtype="0" accel="50000" decel="50000" fill="hold" grpId="3" nodeType="withEffect">
                                  <p:stCondLst>
                                    <p:cond delay="0"/>
                                  </p:stCondLst>
                                  <p:childTnLst>
                                    <p:animMotion origin="layout" path="M -3.33333E-6 2.96296E-6 L 0.13334 0.31203 " pathEditMode="relative" rAng="0" ptsTypes="AA">
                                      <p:cBhvr>
                                        <p:cTn id="36" dur="2000" fill="hold"/>
                                        <p:tgtEl>
                                          <p:spTgt spid="4"/>
                                        </p:tgtEl>
                                        <p:attrNameLst>
                                          <p:attrName>ppt_x</p:attrName>
                                          <p:attrName>ppt_y</p:attrName>
                                        </p:attrNameLst>
                                      </p:cBhvr>
                                      <p:rCtr x="6667" y="15602"/>
                                    </p:animMotion>
                                  </p:childTnLst>
                                </p:cTn>
                              </p:par>
                              <p:par>
                                <p:cTn id="37" presetID="0" presetClass="path" presetSubtype="0" accel="50000" decel="50000" fill="hold" grpId="2" nodeType="withEffect">
                                  <p:stCondLst>
                                    <p:cond delay="0"/>
                                  </p:stCondLst>
                                  <p:childTnLst>
                                    <p:animMotion origin="layout" path="M 1.11022E-16 4.44444E-6 C 0.00451 -0.00186 0.01823 -0.00116 0.02743 -0.01112 C 0.03663 -0.02107 0.05069 -0.03889 0.05503 -0.0595 C 0.05938 -0.0801 0.06076 -0.11551 0.05382 -0.1345 C 0.04688 -0.15348 0.02795 -0.16899 0.01285 -0.17385 C -0.00226 -0.17871 -0.02674 -0.16621 -0.03715 -0.16436 " pathEditMode="relative" rAng="0" ptsTypes="aaaaaa">
                                      <p:cBhvr>
                                        <p:cTn id="38" dur="2000" fill="hold"/>
                                        <p:tgtEl>
                                          <p:spTgt spid="6"/>
                                        </p:tgtEl>
                                        <p:attrNameLst>
                                          <p:attrName>ppt_x</p:attrName>
                                          <p:attrName>ppt_y</p:attrName>
                                        </p:attrNameLst>
                                      </p:cBhvr>
                                      <p:rCtr x="1181" y="-8935"/>
                                    </p:animMotion>
                                  </p:childTnLst>
                                </p:cTn>
                              </p:par>
                              <p:par>
                                <p:cTn id="39" presetID="10" presetClass="exit" presetSubtype="0" fill="hold" grpId="1" nodeType="withEffect">
                                  <p:stCondLst>
                                    <p:cond delay="0"/>
                                  </p:stCondLst>
                                  <p:childTnLst>
                                    <p:animEffect transition="out" filter="fade">
                                      <p:cBhvr>
                                        <p:cTn id="40" dur="1250"/>
                                        <p:tgtEl>
                                          <p:spTgt spid="2"/>
                                        </p:tgtEl>
                                      </p:cBhvr>
                                    </p:animEffect>
                                    <p:set>
                                      <p:cBhvr>
                                        <p:cTn id="41" dur="1" fill="hold">
                                          <p:stCondLst>
                                            <p:cond delay="1249"/>
                                          </p:stCondLst>
                                        </p:cTn>
                                        <p:tgtEl>
                                          <p:spTgt spid="2"/>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par>
                          <p:cTn id="48" fill="hold">
                            <p:stCondLst>
                              <p:cond delay="2000"/>
                            </p:stCondLst>
                            <p:childTnLst>
                              <p:par>
                                <p:cTn id="49" presetID="0" presetClass="exit" presetSubtype="0" fill="hold" grpId="1" nodeType="afterEffect">
                                  <p:stCondLst>
                                    <p:cond delay="200"/>
                                  </p:stCondLst>
                                  <p:childTnLst>
                                    <p:set>
                                      <p:cBhvr>
                                        <p:cTn id="50" dur="1" fill="hold">
                                          <p:stCondLst>
                                            <p:cond delay="999"/>
                                          </p:stCondLst>
                                        </p:cTn>
                                        <p:tgtEl>
                                          <p:spTgt spid="6"/>
                                        </p:tgtEl>
                                        <p:attrNameLst>
                                          <p:attrName>style.visibility</p:attrName>
                                        </p:attrNameLst>
                                      </p:cBhvr>
                                      <p:to>
                                        <p:strVal val="hidden"/>
                                      </p:to>
                                    </p:set>
                                    <p:animEffect transition="out" filter="dissolve">
                                      <p:cBhvr>
                                        <p:cTn id="51" dur="1000">
                                          <p:stCondLst>
                                            <p:cond delay="0"/>
                                          </p:stCondLst>
                                        </p:cTn>
                                        <p:tgtEl>
                                          <p:spTgt spid="6"/>
                                        </p:tgtEl>
                                      </p:cBhvr>
                                    </p:animEffect>
                                    <p:anim to="" calcmode="lin" valueType="num">
                                      <p:cBhvr>
                                        <p:cTn id="52"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53" dur="1000" fill="hold">
                                          <p:stCondLst>
                                            <p:cond delay="0"/>
                                          </p:stCondLst>
                                        </p:cTn>
                                        <p:tgtEl>
                                          <p:spTgt spid="6"/>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P spid="6" grpId="2"/>
      <p:bldP spid="5" grpId="0"/>
      <p:bldP spid="5" grpId="1"/>
      <p:bldP spid="5" grpId="2"/>
      <p:bldP spid="4" grpId="1"/>
      <p:bldP spid="4" grpId="2"/>
      <p:bldP spid="4" grpId="3"/>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0497" r="6244"/>
          <a:stretch/>
        </p:blipFill>
        <p:spPr>
          <a:xfrm>
            <a:off x="0" y="0"/>
            <a:ext cx="9144000" cy="6858000"/>
          </a:xfrm>
          <a:prstGeom prst="rect">
            <a:avLst/>
          </a:prstGeom>
        </p:spPr>
      </p:pic>
      <p:sp>
        <p:nvSpPr>
          <p:cNvPr id="8" name="Title 1"/>
          <p:cNvSpPr txBox="1">
            <a:spLocks/>
          </p:cNvSpPr>
          <p:nvPr/>
        </p:nvSpPr>
        <p:spPr>
          <a:xfrm>
            <a:off x="5026820" y="3588544"/>
            <a:ext cx="2286000" cy="105965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FF00"/>
                  </a:solidFill>
                </a:ln>
                <a:solidFill>
                  <a:srgbClr val="FF0000"/>
                </a:solidFill>
                <a:effectLst/>
              </a:rPr>
              <a:t>forever</a:t>
            </a:r>
          </a:p>
        </p:txBody>
      </p:sp>
      <p:sp>
        <p:nvSpPr>
          <p:cNvPr id="7" name="Title 1"/>
          <p:cNvSpPr txBox="1">
            <a:spLocks/>
          </p:cNvSpPr>
          <p:nvPr/>
        </p:nvSpPr>
        <p:spPr>
          <a:xfrm>
            <a:off x="1002505" y="3595688"/>
            <a:ext cx="2057400" cy="10525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FF00"/>
                  </a:solidFill>
                </a:ln>
                <a:solidFill>
                  <a:srgbClr val="FF0000"/>
                </a:solidFill>
                <a:effectLst/>
              </a:rPr>
              <a:t>lives</a:t>
            </a:r>
          </a:p>
        </p:txBody>
      </p:sp>
      <p:sp>
        <p:nvSpPr>
          <p:cNvPr id="9" name="Title 1"/>
          <p:cNvSpPr txBox="1">
            <a:spLocks/>
          </p:cNvSpPr>
          <p:nvPr/>
        </p:nvSpPr>
        <p:spPr>
          <a:xfrm>
            <a:off x="3352801" y="2862263"/>
            <a:ext cx="3810000" cy="11888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a:solidFill>
                    <a:srgbClr val="FFFF00"/>
                  </a:solidFill>
                </a:ln>
                <a:solidFill>
                  <a:srgbClr val="FF0000"/>
                </a:solidFill>
                <a:effectLst/>
              </a:rPr>
              <a:t>word of God</a:t>
            </a:r>
          </a:p>
        </p:txBody>
      </p:sp>
      <p:sp>
        <p:nvSpPr>
          <p:cNvPr id="10" name="Title 1">
            <a:extLst>
              <a:ext uri="{FF2B5EF4-FFF2-40B4-BE49-F238E27FC236}">
                <a16:creationId xmlns:a16="http://schemas.microsoft.com/office/drawing/2014/main" id="{172DF58C-9DB1-4F83-B975-8B21E9D74D5B}"/>
              </a:ext>
            </a:extLst>
          </p:cNvPr>
          <p:cNvSpPr txBox="1">
            <a:spLocks/>
          </p:cNvSpPr>
          <p:nvPr/>
        </p:nvSpPr>
        <p:spPr>
          <a:xfrm>
            <a:off x="381000" y="1524000"/>
            <a:ext cx="8382000" cy="3657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88900">
                    <a:schemeClr val="tx1"/>
                  </a:glow>
                </a:effectLst>
              </a:rPr>
              <a:t>… having been born again, not of corruptible seed but incorruptible, through the word of God which lives and abides forever, …              </a:t>
            </a:r>
            <a:r>
              <a:rPr lang="en-US" sz="3200" b="1" i="1" dirty="0">
                <a:solidFill>
                  <a:schemeClr val="bg1"/>
                </a:solidFill>
                <a:effectLst>
                  <a:glow rad="88900">
                    <a:schemeClr val="tx1"/>
                  </a:glow>
                </a:effectLst>
              </a:rPr>
              <a:t>— 1</a:t>
            </a:r>
            <a:r>
              <a:rPr lang="en-US" sz="3200" b="1" i="1" baseline="30000" dirty="0">
                <a:solidFill>
                  <a:schemeClr val="bg1"/>
                </a:solidFill>
                <a:effectLst>
                  <a:glow rad="88900">
                    <a:schemeClr val="tx1"/>
                  </a:glow>
                </a:effectLst>
              </a:rPr>
              <a:t>ST</a:t>
            </a:r>
            <a:r>
              <a:rPr lang="en-US" sz="3200" b="1" i="1" dirty="0">
                <a:solidFill>
                  <a:schemeClr val="bg1"/>
                </a:solidFill>
                <a:effectLst>
                  <a:glow rad="88900">
                    <a:schemeClr val="tx1"/>
                  </a:glow>
                </a:effectLst>
              </a:rPr>
              <a:t> Peter 1:23</a:t>
            </a:r>
            <a:r>
              <a:rPr lang="en-US" sz="3200" b="1" dirty="0">
                <a:solidFill>
                  <a:schemeClr val="bg1"/>
                </a:solidFill>
                <a:effectLst>
                  <a:glow rad="88900">
                    <a:schemeClr val="tx1"/>
                  </a:glow>
                </a:effectLst>
              </a:rPr>
              <a:t> </a:t>
            </a:r>
          </a:p>
        </p:txBody>
      </p:sp>
      <p:sp>
        <p:nvSpPr>
          <p:cNvPr id="2" name="Title 1"/>
          <p:cNvSpPr>
            <a:spLocks noGrp="1"/>
          </p:cNvSpPr>
          <p:nvPr>
            <p:ph type="title"/>
          </p:nvPr>
        </p:nvSpPr>
        <p:spPr>
          <a:xfrm>
            <a:off x="381000" y="1524000"/>
            <a:ext cx="8382000" cy="3657600"/>
          </a:xfrm>
        </p:spPr>
        <p:txBody>
          <a:bodyPr>
            <a:normAutofit/>
          </a:bodyPr>
          <a:lstStyle/>
          <a:p>
            <a:r>
              <a:rPr lang="en-US" b="1" dirty="0">
                <a:solidFill>
                  <a:schemeClr val="bg1"/>
                </a:solidFill>
                <a:effectLst>
                  <a:glow rad="88900">
                    <a:schemeClr val="tx1"/>
                  </a:glow>
                </a:effectLst>
              </a:rPr>
              <a:t>… having been born again, not of corruptible seed but incorruptible, through the word of God which lives and abides forever, …              </a:t>
            </a:r>
            <a:r>
              <a:rPr lang="en-US" sz="3200" b="1" i="1" dirty="0">
                <a:solidFill>
                  <a:schemeClr val="bg1"/>
                </a:solidFill>
                <a:effectLst>
                  <a:glow rad="88900">
                    <a:schemeClr val="tx1"/>
                  </a:glow>
                </a:effectLst>
              </a:rPr>
              <a:t>— 1</a:t>
            </a:r>
            <a:r>
              <a:rPr lang="en-US" sz="3200" b="1" i="1" baseline="30000" dirty="0">
                <a:solidFill>
                  <a:schemeClr val="bg1"/>
                </a:solidFill>
                <a:effectLst>
                  <a:glow rad="88900">
                    <a:schemeClr val="tx1"/>
                  </a:glow>
                </a:effectLst>
              </a:rPr>
              <a:t>ST</a:t>
            </a:r>
            <a:r>
              <a:rPr lang="en-US" sz="3200" b="1" i="1" dirty="0">
                <a:solidFill>
                  <a:schemeClr val="bg1"/>
                </a:solidFill>
                <a:effectLst>
                  <a:glow rad="88900">
                    <a:schemeClr val="tx1"/>
                  </a:glow>
                </a:effectLst>
              </a:rPr>
              <a:t> Peter 1:23</a:t>
            </a:r>
            <a:r>
              <a:rPr lang="en-US" sz="3200" b="1" dirty="0">
                <a:solidFill>
                  <a:schemeClr val="bg1"/>
                </a:solidFill>
                <a:effectLst>
                  <a:glow rad="88900">
                    <a:schemeClr val="tx1"/>
                  </a:glow>
                </a:effectLst>
              </a:rPr>
              <a:t> </a:t>
            </a:r>
          </a:p>
        </p:txBody>
      </p:sp>
      <p:sp>
        <p:nvSpPr>
          <p:cNvPr id="6" name="Title 1"/>
          <p:cNvSpPr txBox="1">
            <a:spLocks/>
          </p:cNvSpPr>
          <p:nvPr/>
        </p:nvSpPr>
        <p:spPr>
          <a:xfrm>
            <a:off x="5105400" y="2883061"/>
            <a:ext cx="1981200" cy="10918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solidFill>
                  <a:srgbClr val="FF0000"/>
                </a:solidFill>
                <a:effectLst/>
              </a:rPr>
              <a:t> </a:t>
            </a:r>
            <a:r>
              <a:rPr lang="en-US" sz="4900" b="1" dirty="0">
                <a:solidFill>
                  <a:srgbClr val="FF0000"/>
                </a:solidFill>
                <a:effectLst/>
              </a:rPr>
              <a:t> </a:t>
            </a:r>
            <a:r>
              <a:rPr lang="en-US" b="1" dirty="0">
                <a:solidFill>
                  <a:schemeClr val="bg1"/>
                </a:solidFill>
                <a:effectLst>
                  <a:glow rad="63500">
                    <a:schemeClr val="tx1"/>
                  </a:glow>
                </a:effectLst>
              </a:rPr>
              <a:t>God</a:t>
            </a:r>
            <a:endParaRPr lang="en-US" sz="3200" b="1" dirty="0">
              <a:solidFill>
                <a:schemeClr val="bg1"/>
              </a:solidFill>
              <a:effectLst>
                <a:glow rad="63500">
                  <a:schemeClr val="tx1"/>
                </a:glow>
              </a:effectLst>
            </a:endParaRPr>
          </a:p>
        </p:txBody>
      </p:sp>
      <p:sp>
        <p:nvSpPr>
          <p:cNvPr id="11" name="Title 1">
            <a:extLst>
              <a:ext uri="{FF2B5EF4-FFF2-40B4-BE49-F238E27FC236}">
                <a16:creationId xmlns:a16="http://schemas.microsoft.com/office/drawing/2014/main" id="{3D6AF670-7138-4653-8A08-0A771D658FF5}"/>
              </a:ext>
            </a:extLst>
          </p:cNvPr>
          <p:cNvSpPr txBox="1">
            <a:spLocks/>
          </p:cNvSpPr>
          <p:nvPr/>
        </p:nvSpPr>
        <p:spPr>
          <a:xfrm>
            <a:off x="3567113" y="3017786"/>
            <a:ext cx="3379501" cy="85443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88900">
                    <a:schemeClr val="tx1"/>
                  </a:glow>
                </a:effectLst>
              </a:rPr>
              <a:t>word of God</a:t>
            </a:r>
            <a:endParaRPr lang="en-US" sz="3200" b="1" dirty="0">
              <a:solidFill>
                <a:schemeClr val="bg1"/>
              </a:solidFill>
              <a:effectLst>
                <a:glow rad="88900">
                  <a:schemeClr val="tx1"/>
                </a:glow>
              </a:effectLst>
            </a:endParaRPr>
          </a:p>
        </p:txBody>
      </p:sp>
      <p:sp>
        <p:nvSpPr>
          <p:cNvPr id="12" name="Title 1">
            <a:extLst>
              <a:ext uri="{FF2B5EF4-FFF2-40B4-BE49-F238E27FC236}">
                <a16:creationId xmlns:a16="http://schemas.microsoft.com/office/drawing/2014/main" id="{023DA218-F0A6-4CC1-935A-DCCC3DB923D5}"/>
              </a:ext>
            </a:extLst>
          </p:cNvPr>
          <p:cNvSpPr txBox="1">
            <a:spLocks/>
          </p:cNvSpPr>
          <p:nvPr/>
        </p:nvSpPr>
        <p:spPr>
          <a:xfrm>
            <a:off x="1259174" y="3672589"/>
            <a:ext cx="1545939" cy="8779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88900">
                    <a:schemeClr val="tx1"/>
                  </a:glow>
                </a:effectLst>
              </a:rPr>
              <a:t>lives</a:t>
            </a:r>
            <a:endParaRPr lang="en-US" sz="3200" b="1" dirty="0">
              <a:solidFill>
                <a:schemeClr val="bg1"/>
              </a:solidFill>
              <a:effectLst>
                <a:glow rad="88900">
                  <a:schemeClr val="tx1"/>
                </a:glow>
              </a:effectLst>
            </a:endParaRPr>
          </a:p>
        </p:txBody>
      </p:sp>
      <p:sp>
        <p:nvSpPr>
          <p:cNvPr id="13" name="Title 1">
            <a:extLst>
              <a:ext uri="{FF2B5EF4-FFF2-40B4-BE49-F238E27FC236}">
                <a16:creationId xmlns:a16="http://schemas.microsoft.com/office/drawing/2014/main" id="{4BD935BF-AA7A-4250-B681-B58361526C52}"/>
              </a:ext>
            </a:extLst>
          </p:cNvPr>
          <p:cNvSpPr txBox="1">
            <a:spLocks/>
          </p:cNvSpPr>
          <p:nvPr/>
        </p:nvSpPr>
        <p:spPr>
          <a:xfrm>
            <a:off x="4974354" y="3672589"/>
            <a:ext cx="2383436" cy="87321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chemeClr val="bg1"/>
                </a:solidFill>
                <a:effectLst>
                  <a:glow rad="88900">
                    <a:schemeClr val="tx1"/>
                  </a:glow>
                </a:effectLst>
              </a:rPr>
              <a:t>forever</a:t>
            </a:r>
            <a:endParaRPr lang="en-US" sz="3200" b="1" dirty="0">
              <a:solidFill>
                <a:schemeClr val="bg1"/>
              </a:solidFill>
              <a:effectLst>
                <a:glow rad="88900">
                  <a:schemeClr val="tx1"/>
                </a:glow>
              </a:effectLst>
            </a:endParaRPr>
          </a:p>
        </p:txBody>
      </p:sp>
    </p:spTree>
    <p:extLst>
      <p:ext uri="{BB962C8B-B14F-4D97-AF65-F5344CB8AC3E}">
        <p14:creationId xmlns:p14="http://schemas.microsoft.com/office/powerpoint/2010/main" val="262831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5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5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5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18" presetClass="emph" presetSubtype="0" fill="hold" grpId="1" nodeType="withEffect">
                                  <p:stCondLst>
                                    <p:cond delay="0"/>
                                  </p:stCondLst>
                                  <p:childTnLst>
                                    <p:set>
                                      <p:cBhvr override="childStyle">
                                        <p:cTn id="30" dur="500" fill="hold"/>
                                        <p:tgtEl>
                                          <p:spTgt spid="9"/>
                                        </p:tgtEl>
                                        <p:attrNameLst>
                                          <p:attrName>style.textDecorationUnderline</p:attrName>
                                        </p:attrNameLst>
                                      </p:cBhvr>
                                      <p:to>
                                        <p:strVal val="tru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9" presetClass="emph" presetSubtype="0" grpId="2" nodeType="withEffect">
                                  <p:stCondLst>
                                    <p:cond delay="0"/>
                                  </p:stCondLst>
                                  <p:childTnLst>
                                    <p:set>
                                      <p:cBhvr>
                                        <p:cTn id="34" dur="indefinite"/>
                                        <p:tgtEl>
                                          <p:spTgt spid="10"/>
                                        </p:tgtEl>
                                        <p:attrNameLst>
                                          <p:attrName>style.opacity</p:attrName>
                                        </p:attrNameLst>
                                      </p:cBhvr>
                                      <p:to>
                                        <p:strVal val="0.4"/>
                                      </p:to>
                                    </p:set>
                                    <p:animEffect filter="image" prLst="opacity: 0.4">
                                      <p:cBhvr rctx="IE">
                                        <p:cTn id="35" dur="indefinite"/>
                                        <p:tgtEl>
                                          <p:spTgt spid="10"/>
                                        </p:tgtEl>
                                      </p:cBhvr>
                                    </p:animEffect>
                                  </p:childTnLst>
                                </p:cTn>
                              </p:par>
                              <p:par>
                                <p:cTn id="36" presetID="22" presetClass="entr" presetSubtype="8" fill="hold" grpId="0" nodeType="withEffect">
                                  <p:stCondLst>
                                    <p:cond delay="40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par>
                                <p:cTn id="39" presetID="18" presetClass="emph" presetSubtype="0" fill="hold" grpId="1" nodeType="withEffect">
                                  <p:stCondLst>
                                    <p:cond delay="400"/>
                                  </p:stCondLst>
                                  <p:childTnLst>
                                    <p:set>
                                      <p:cBhvr override="childStyle">
                                        <p:cTn id="40" dur="500" fill="hold"/>
                                        <p:tgtEl>
                                          <p:spTgt spid="7"/>
                                        </p:tgtEl>
                                        <p:attrNameLst>
                                          <p:attrName>style.textDecorationUnderline</p:attrName>
                                        </p:attrNameLst>
                                      </p:cBhvr>
                                      <p:to>
                                        <p:strVal val="true"/>
                                      </p:to>
                                    </p:set>
                                  </p:childTnLst>
                                </p:cTn>
                              </p:par>
                              <p:par>
                                <p:cTn id="41" presetID="22" presetClass="entr" presetSubtype="8" fill="hold" grpId="0" nodeType="withEffect">
                                  <p:stCondLst>
                                    <p:cond delay="80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par>
                                <p:cTn id="44" presetID="18" presetClass="emph" presetSubtype="0" fill="hold" grpId="1" nodeType="withEffect">
                                  <p:stCondLst>
                                    <p:cond delay="800"/>
                                  </p:stCondLst>
                                  <p:childTnLst>
                                    <p:set>
                                      <p:cBhvr override="childStyle">
                                        <p:cTn id="45" dur="500" fill="hold"/>
                                        <p:tgtEl>
                                          <p:spTgt spid="8"/>
                                        </p:tgtEl>
                                        <p:attrNameLst>
                                          <p:attrName>style.textDecorationUnderline</p:attrName>
                                        </p:attrNameLst>
                                      </p:cBhvr>
                                      <p:to>
                                        <p:strVal val="true"/>
                                      </p:to>
                                    </p:set>
                                  </p:childTnLst>
                                </p:cTn>
                              </p:par>
                              <p:par>
                                <p:cTn id="46" presetID="10" presetClass="exit" presetSubtype="0" fill="hold" grpId="1" nodeType="withEffect">
                                  <p:stCondLst>
                                    <p:cond delay="0"/>
                                  </p:stCondLst>
                                  <p:childTnLst>
                                    <p:animEffect transition="out" filter="fade">
                                      <p:cBhvr>
                                        <p:cTn id="47" dur="1250"/>
                                        <p:tgtEl>
                                          <p:spTgt spid="2"/>
                                        </p:tgtEl>
                                      </p:cBhvr>
                                    </p:animEffect>
                                    <p:set>
                                      <p:cBhvr>
                                        <p:cTn id="48" dur="1" fill="hold">
                                          <p:stCondLst>
                                            <p:cond delay="1249"/>
                                          </p:stCondLst>
                                        </p:cTn>
                                        <p:tgtEl>
                                          <p:spTgt spid="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250"/>
                                        <p:tgtEl>
                                          <p:spTgt spid="6"/>
                                        </p:tgtEl>
                                      </p:cBhvr>
                                    </p:animEffect>
                                  </p:childTnLst>
                                </p:cTn>
                              </p:par>
                              <p:par>
                                <p:cTn id="54" presetID="10" presetClass="entr" presetSubtype="0" fill="hold" grpId="2"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par>
                                <p:cTn id="57" presetID="0" presetClass="path" presetSubtype="0" accel="50000" decel="50000" fill="hold" grpId="2" nodeType="withEffect">
                                  <p:stCondLst>
                                    <p:cond delay="0"/>
                                  </p:stCondLst>
                                  <p:childTnLst>
                                    <p:animMotion origin="layout" path="M 3.33333E-6 0 L 0.21024 -0.31991 " pathEditMode="relative" rAng="0" ptsTypes="AA">
                                      <p:cBhvr>
                                        <p:cTn id="58" dur="2000" fill="hold"/>
                                        <p:tgtEl>
                                          <p:spTgt spid="6"/>
                                        </p:tgtEl>
                                        <p:attrNameLst>
                                          <p:attrName>ppt_x</p:attrName>
                                          <p:attrName>ppt_y</p:attrName>
                                        </p:attrNameLst>
                                      </p:cBhvr>
                                      <p:rCtr x="10503" y="-15995"/>
                                    </p:animMotion>
                                  </p:childTnLst>
                                </p:cTn>
                              </p:par>
                              <p:par>
                                <p:cTn id="59" presetID="6" presetClass="emph" presetSubtype="0" fill="hold" grpId="3" nodeType="withEffect">
                                  <p:stCondLst>
                                    <p:cond delay="0"/>
                                  </p:stCondLst>
                                  <p:childTnLst>
                                    <p:animScale>
                                      <p:cBhvr>
                                        <p:cTn id="60" dur="2000" fill="hold"/>
                                        <p:tgtEl>
                                          <p:spTgt spid="6"/>
                                        </p:tgtEl>
                                      </p:cBhvr>
                                      <p:by x="90000" y="90000"/>
                                    </p:animScale>
                                  </p:childTnLst>
                                </p:cTn>
                              </p:par>
                              <p:par>
                                <p:cTn id="61" presetID="10" presetClass="exit" presetSubtype="0" fill="hold" grpId="1" nodeType="withEffect">
                                  <p:stCondLst>
                                    <p:cond delay="500"/>
                                  </p:stCondLst>
                                  <p:childTnLst>
                                    <p:animEffect transition="out" filter="fade">
                                      <p:cBhvr>
                                        <p:cTn id="62" dur="750"/>
                                        <p:tgtEl>
                                          <p:spTgt spid="10"/>
                                        </p:tgtEl>
                                      </p:cBhvr>
                                    </p:animEffect>
                                    <p:set>
                                      <p:cBhvr>
                                        <p:cTn id="63" dur="1" fill="hold">
                                          <p:stCondLst>
                                            <p:cond delay="749"/>
                                          </p:stCondLst>
                                        </p:cTn>
                                        <p:tgtEl>
                                          <p:spTgt spid="10"/>
                                        </p:tgtEl>
                                        <p:attrNameLst>
                                          <p:attrName>style.visibility</p:attrName>
                                        </p:attrNameLst>
                                      </p:cBhvr>
                                      <p:to>
                                        <p:strVal val="hidden"/>
                                      </p:to>
                                    </p:set>
                                  </p:childTnLst>
                                </p:cTn>
                              </p:par>
                              <p:par>
                                <p:cTn id="64" presetID="10" presetClass="exit" presetSubtype="0" fill="hold" grpId="3" nodeType="withEffect">
                                  <p:stCondLst>
                                    <p:cond delay="500"/>
                                  </p:stCondLst>
                                  <p:childTnLst>
                                    <p:animEffect transition="out" filter="fade">
                                      <p:cBhvr>
                                        <p:cTn id="65" dur="750"/>
                                        <p:tgtEl>
                                          <p:spTgt spid="2"/>
                                        </p:tgtEl>
                                      </p:cBhvr>
                                    </p:animEffect>
                                    <p:set>
                                      <p:cBhvr>
                                        <p:cTn id="66" dur="1" fill="hold">
                                          <p:stCondLst>
                                            <p:cond delay="749"/>
                                          </p:stCondLst>
                                        </p:cTn>
                                        <p:tgtEl>
                                          <p:spTgt spid="2"/>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400"/>
                                        <p:tgtEl>
                                          <p:spTgt spid="9"/>
                                        </p:tgtEl>
                                      </p:cBhvr>
                                    </p:animEffect>
                                    <p:set>
                                      <p:cBhvr>
                                        <p:cTn id="69" dur="1" fill="hold">
                                          <p:stCondLst>
                                            <p:cond delay="399"/>
                                          </p:stCondLst>
                                        </p:cTn>
                                        <p:tgtEl>
                                          <p:spTgt spid="9"/>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400"/>
                                        <p:tgtEl>
                                          <p:spTgt spid="7"/>
                                        </p:tgtEl>
                                      </p:cBhvr>
                                    </p:animEffect>
                                    <p:set>
                                      <p:cBhvr>
                                        <p:cTn id="72" dur="1" fill="hold">
                                          <p:stCondLst>
                                            <p:cond delay="399"/>
                                          </p:stCondLst>
                                        </p:cTn>
                                        <p:tgtEl>
                                          <p:spTgt spid="7"/>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400"/>
                                        <p:tgtEl>
                                          <p:spTgt spid="8"/>
                                        </p:tgtEl>
                                      </p:cBhvr>
                                    </p:animEffect>
                                    <p:set>
                                      <p:cBhvr>
                                        <p:cTn id="75" dur="1" fill="hold">
                                          <p:stCondLst>
                                            <p:cond delay="399"/>
                                          </p:stCondLst>
                                        </p:cTn>
                                        <p:tgtEl>
                                          <p:spTgt spid="8"/>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2"/>
                                        </p:tgtEl>
                                      </p:cBhvr>
                                    </p:animEffect>
                                    <p:set>
                                      <p:cBhvr>
                                        <p:cTn id="81" dur="1" fill="hold">
                                          <p:stCondLst>
                                            <p:cond delay="499"/>
                                          </p:stCondLst>
                                        </p:cTn>
                                        <p:tgtEl>
                                          <p:spTgt spid="12"/>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7" grpId="0"/>
      <p:bldP spid="7" grpId="1"/>
      <p:bldP spid="7" grpId="2"/>
      <p:bldP spid="9" grpId="0"/>
      <p:bldP spid="9" grpId="1"/>
      <p:bldP spid="9" grpId="2"/>
      <p:bldP spid="10" grpId="0"/>
      <p:bldP spid="10" grpId="1"/>
      <p:bldP spid="10" grpId="2"/>
      <p:bldP spid="2" grpId="0"/>
      <p:bldP spid="2" grpId="1"/>
      <p:bldP spid="2" grpId="2"/>
      <p:bldP spid="2" grpId="3"/>
      <p:bldP spid="6" grpId="0"/>
      <p:bldP spid="6" grpId="1"/>
      <p:bldP spid="6" grpId="2"/>
      <p:bldP spid="6" grpId="3"/>
      <p:bldP spid="11" grpId="0"/>
      <p:bldP spid="11" grpId="1"/>
      <p:bldP spid="12" grpId="0"/>
      <p:bldP spid="12" grpId="1"/>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1450" cy="6858000"/>
          </a:xfrm>
          <a:prstGeom prst="rect">
            <a:avLst/>
          </a:prstGeom>
        </p:spPr>
      </p:pic>
      <p:sp>
        <p:nvSpPr>
          <p:cNvPr id="6" name="Title 1"/>
          <p:cNvSpPr txBox="1">
            <a:spLocks/>
          </p:cNvSpPr>
          <p:nvPr/>
        </p:nvSpPr>
        <p:spPr>
          <a:xfrm>
            <a:off x="3977921" y="5029200"/>
            <a:ext cx="3413479"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a:solidFill>
                    <a:srgbClr val="FFC000"/>
                  </a:solidFill>
                </a:ln>
                <a:solidFill>
                  <a:srgbClr val="FF0000"/>
                </a:solidFill>
                <a:effectLst>
                  <a:glow rad="63500">
                    <a:schemeClr val="bg1"/>
                  </a:glow>
                </a:effectLst>
              </a:rPr>
              <a:t>living oracles</a:t>
            </a:r>
          </a:p>
        </p:txBody>
      </p:sp>
      <p:sp>
        <p:nvSpPr>
          <p:cNvPr id="2" name="Title 1"/>
          <p:cNvSpPr>
            <a:spLocks noGrp="1"/>
          </p:cNvSpPr>
          <p:nvPr>
            <p:ph type="title"/>
          </p:nvPr>
        </p:nvSpPr>
        <p:spPr>
          <a:xfrm>
            <a:off x="381000" y="152400"/>
            <a:ext cx="8382000" cy="6477000"/>
          </a:xfrm>
        </p:spPr>
        <p:txBody>
          <a:bodyPr>
            <a:normAutofit fontScale="90000"/>
          </a:bodyPr>
          <a:lstStyle/>
          <a:p>
            <a:r>
              <a:rPr lang="en-US" b="1" dirty="0">
                <a:solidFill>
                  <a:schemeClr val="bg1"/>
                </a:solidFill>
                <a:effectLst>
                  <a:glow rad="101600">
                    <a:schemeClr val="tx1"/>
                  </a:glow>
                </a:effectLst>
              </a:rPr>
              <a:t>"This is that Moses who said to the children of Israel, 'The LORD your God will raise up for you a Prophet like me from your brethren. Him you shall hear.' This is he who was in the congregation in the wilderness with the Angel who spoke to him on Mount Sinai, and with our fathers, the one who received the living oracles to give to us, …" </a:t>
            </a:r>
            <a:r>
              <a:rPr lang="en-US" sz="3600" b="1" i="1" dirty="0">
                <a:solidFill>
                  <a:schemeClr val="bg1"/>
                </a:solidFill>
                <a:effectLst>
                  <a:glow rad="101600">
                    <a:schemeClr val="tx1"/>
                  </a:glow>
                </a:effectLst>
              </a:rPr>
              <a:t>— Acts 7:37-38</a:t>
            </a:r>
            <a:r>
              <a:rPr lang="en-US" sz="3600" b="1" dirty="0">
                <a:solidFill>
                  <a:schemeClr val="bg1"/>
                </a:solidFill>
                <a:effectLst>
                  <a:glow rad="101600">
                    <a:schemeClr val="tx1"/>
                  </a:glow>
                </a:effectLst>
              </a:rPr>
              <a:t> </a:t>
            </a:r>
          </a:p>
        </p:txBody>
      </p:sp>
      <p:sp>
        <p:nvSpPr>
          <p:cNvPr id="5" name="Title 1"/>
          <p:cNvSpPr txBox="1">
            <a:spLocks/>
          </p:cNvSpPr>
          <p:nvPr/>
        </p:nvSpPr>
        <p:spPr>
          <a:xfrm>
            <a:off x="7086600" y="660722"/>
            <a:ext cx="1905000" cy="11680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rPr>
              <a:t> </a:t>
            </a:r>
            <a:r>
              <a:rPr lang="en-US" sz="4350" b="1" dirty="0">
                <a:solidFill>
                  <a:srgbClr val="FF0000"/>
                </a:solidFill>
                <a:effectLst/>
              </a:rPr>
              <a:t> </a:t>
            </a:r>
            <a:r>
              <a:rPr lang="en-US" sz="4000" b="1" dirty="0">
                <a:solidFill>
                  <a:schemeClr val="bg1"/>
                </a:solidFill>
                <a:effectLst>
                  <a:glow rad="63500">
                    <a:schemeClr val="tx1"/>
                  </a:glow>
                </a:effectLst>
              </a:rPr>
              <a:t>God</a:t>
            </a:r>
          </a:p>
        </p:txBody>
      </p:sp>
      <p:sp>
        <p:nvSpPr>
          <p:cNvPr id="7" name="Rectangle 9">
            <a:extLst>
              <a:ext uri="{FF2B5EF4-FFF2-40B4-BE49-F238E27FC236}">
                <a16:creationId xmlns:a16="http://schemas.microsoft.com/office/drawing/2014/main" id="{14BB8A91-4E68-48BC-825F-B3F3B5350DA3}"/>
              </a:ext>
            </a:extLst>
          </p:cNvPr>
          <p:cNvSpPr>
            <a:spLocks noChangeArrowheads="1"/>
          </p:cNvSpPr>
          <p:nvPr/>
        </p:nvSpPr>
        <p:spPr bwMode="auto">
          <a:xfrm>
            <a:off x="4034790" y="5165857"/>
            <a:ext cx="329184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living oracles</a:t>
            </a:r>
            <a:endParaRPr kumimoji="0" lang="en-US" sz="40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28314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par>
                                <p:cTn id="20" presetID="0" presetClass="entr" presetSubtype="0" fill="hold" grpId="0" nodeType="withEffect">
                                  <p:stCondLst>
                                    <p:cond delay="250"/>
                                  </p:stCondLst>
                                  <p:iterate type="lt">
                                    <p:tmPct val="10000"/>
                                  </p:iterate>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stCondLst>
                                            <p:cond delay="0"/>
                                          </p:stCondLst>
                                        </p:cTn>
                                        <p:tgtEl>
                                          <p:spTgt spid="7"/>
                                        </p:tgtEl>
                                      </p:cBhvr>
                                    </p:animEffect>
                                    <p:anim to="" calcmode="lin" valueType="num">
                                      <p:cBhvr>
                                        <p:cTn id="2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25" fill="hold">
                            <p:stCondLst>
                              <p:cond delay="1350"/>
                            </p:stCondLst>
                            <p:childTnLst>
                              <p:par>
                                <p:cTn id="26" presetID="26" presetClass="emph" presetSubtype="0" fill="hold" grpId="1" nodeType="afterEffect">
                                  <p:stCondLst>
                                    <p:cond delay="0"/>
                                  </p:stCondLst>
                                  <p:iterate type="lt">
                                    <p:tmPct val="0"/>
                                  </p:iterate>
                                  <p:childTnLst>
                                    <p:animEffect transition="out" filter="fade">
                                      <p:cBhvr>
                                        <p:cTn id="27" dur="500" tmFilter="0, 0; .2, .5; .8, .5; 1, 0"/>
                                        <p:tgtEl>
                                          <p:spTgt spid="7"/>
                                        </p:tgtEl>
                                      </p:cBhvr>
                                    </p:animEffect>
                                    <p:animScale>
                                      <p:cBhvr>
                                        <p:cTn id="28" dur="250" autoRev="1" fill="hold"/>
                                        <p:tgtEl>
                                          <p:spTgt spid="7"/>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
                                        <p:tgtEl>
                                          <p:spTgt spid="5"/>
                                        </p:tgtEl>
                                      </p:cBhvr>
                                    </p:animEffect>
                                  </p:childTnLst>
                                </p:cTn>
                              </p:par>
                              <p:par>
                                <p:cTn id="34" presetID="0" presetClass="path" presetSubtype="0" accel="50000" decel="50000" fill="hold" grpId="2" nodeType="withEffect">
                                  <p:stCondLst>
                                    <p:cond delay="0"/>
                                  </p:stCondLst>
                                  <p:childTnLst>
                                    <p:animMotion origin="layout" path="M 3.33333E-6 -1.48148E-6 L -0.34254 0.36412 " pathEditMode="relative" rAng="0" ptsTypes="AA">
                                      <p:cBhvr>
                                        <p:cTn id="35" dur="2000" fill="hold"/>
                                        <p:tgtEl>
                                          <p:spTgt spid="5"/>
                                        </p:tgtEl>
                                        <p:attrNameLst>
                                          <p:attrName>ppt_x</p:attrName>
                                          <p:attrName>ppt_y</p:attrName>
                                        </p:attrNameLst>
                                      </p:cBhvr>
                                      <p:rCtr x="-17135" y="18194"/>
                                    </p:animMotion>
                                  </p:childTnLst>
                                </p:cTn>
                              </p:par>
                              <p:par>
                                <p:cTn id="36" presetID="10" presetClass="exit" presetSubtype="0" fill="hold" grpId="1" nodeType="withEffect">
                                  <p:stCondLst>
                                    <p:cond delay="0"/>
                                  </p:stCondLst>
                                  <p:childTnLst>
                                    <p:animEffect transition="out" filter="fade">
                                      <p:cBhvr>
                                        <p:cTn id="37" dur="1250"/>
                                        <p:tgtEl>
                                          <p:spTgt spid="2"/>
                                        </p:tgtEl>
                                      </p:cBhvr>
                                    </p:animEffect>
                                    <p:set>
                                      <p:cBhvr>
                                        <p:cTn id="38" dur="1" fill="hold">
                                          <p:stCondLst>
                                            <p:cond delay="1249"/>
                                          </p:stCondLst>
                                        </p:cTn>
                                        <p:tgtEl>
                                          <p:spTgt spid="2"/>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grpId="2" nodeType="withEffect">
                                  <p:stCondLst>
                                    <p:cond delay="0"/>
                                  </p:stCondLst>
                                  <p:iterate type="lt">
                                    <p:tmPct val="0"/>
                                  </p:iterate>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2" grpId="0"/>
      <p:bldP spid="2" grpId="1"/>
      <p:bldP spid="5" grpId="0"/>
      <p:bldP spid="5" grpId="1"/>
      <p:bldP spid="5" grpId="2"/>
      <p:bldP spid="7" grpId="0"/>
      <p:bldP spid="7" grpId="1"/>
      <p:bldP spid="7"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118" r="7163" b="2174"/>
          <a:stretch/>
        </p:blipFill>
        <p:spPr>
          <a:xfrm>
            <a:off x="0" y="0"/>
            <a:ext cx="9144000" cy="6858000"/>
          </a:xfrm>
          <a:prstGeom prst="rect">
            <a:avLst/>
          </a:prstGeom>
        </p:spPr>
      </p:pic>
      <p:sp>
        <p:nvSpPr>
          <p:cNvPr id="13" name="Title 1"/>
          <p:cNvSpPr txBox="1">
            <a:spLocks/>
          </p:cNvSpPr>
          <p:nvPr/>
        </p:nvSpPr>
        <p:spPr>
          <a:xfrm>
            <a:off x="4953001" y="5080322"/>
            <a:ext cx="3352800" cy="10156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a:solidFill>
                    <a:srgbClr val="FFC000"/>
                  </a:solidFill>
                </a:ln>
                <a:solidFill>
                  <a:srgbClr val="FF0000"/>
                </a:solidFill>
                <a:effectLst/>
              </a:rPr>
              <a:t>of the living</a:t>
            </a:r>
          </a:p>
        </p:txBody>
      </p:sp>
      <p:sp>
        <p:nvSpPr>
          <p:cNvPr id="2" name="Title 1"/>
          <p:cNvSpPr>
            <a:spLocks noGrp="1"/>
          </p:cNvSpPr>
          <p:nvPr>
            <p:ph type="title"/>
          </p:nvPr>
        </p:nvSpPr>
        <p:spPr>
          <a:xfrm>
            <a:off x="381000" y="152400"/>
            <a:ext cx="8382000" cy="6477000"/>
          </a:xfrm>
        </p:spPr>
        <p:txBody>
          <a:bodyPr>
            <a:normAutofit fontScale="90000"/>
          </a:bodyPr>
          <a:lstStyle/>
          <a:p>
            <a:r>
              <a:rPr lang="en-US" b="1" dirty="0">
                <a:solidFill>
                  <a:schemeClr val="bg1"/>
                </a:solidFill>
                <a:effectLst>
                  <a:glow rad="101600">
                    <a:schemeClr val="tx1"/>
                  </a:glow>
                </a:effectLst>
              </a:rPr>
              <a:t>"For in the resurrection they neither marry nor are given in marriage, but are like angels of God in heaven. But concerning the resurrection of the dead, have you not read what was spoken to you by God, saying, 'I am the God of Abraham, the God of Isaac, and the God of Jacob'? God is not the God of the dead, but of the living."     </a:t>
            </a:r>
            <a:r>
              <a:rPr lang="en-US" sz="3600" b="1" i="1" dirty="0">
                <a:solidFill>
                  <a:schemeClr val="bg1"/>
                </a:solidFill>
                <a:effectLst>
                  <a:glow rad="101600">
                    <a:schemeClr val="tx1"/>
                  </a:glow>
                </a:effectLst>
              </a:rPr>
              <a:t>— Matthew 22:30-32</a:t>
            </a:r>
            <a:r>
              <a:rPr lang="en-US" sz="3600" b="1" dirty="0">
                <a:solidFill>
                  <a:schemeClr val="bg1"/>
                </a:solidFill>
                <a:effectLst>
                  <a:glow rad="101600">
                    <a:schemeClr val="tx1"/>
                  </a:glow>
                </a:effectLst>
              </a:rPr>
              <a:t> </a:t>
            </a:r>
          </a:p>
        </p:txBody>
      </p:sp>
      <p:sp>
        <p:nvSpPr>
          <p:cNvPr id="5" name="Title 1"/>
          <p:cNvSpPr txBox="1">
            <a:spLocks/>
          </p:cNvSpPr>
          <p:nvPr/>
        </p:nvSpPr>
        <p:spPr>
          <a:xfrm>
            <a:off x="3886200" y="1422722"/>
            <a:ext cx="1676400" cy="10156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chemeClr val="bg1"/>
                </a:solidFill>
                <a:effectLst>
                  <a:glow rad="63500">
                    <a:schemeClr val="tx1"/>
                  </a:glow>
                </a:effectLst>
              </a:rPr>
              <a:t> </a:t>
            </a:r>
            <a:r>
              <a:rPr lang="en-US" sz="4000" b="1" dirty="0">
                <a:solidFill>
                  <a:schemeClr val="bg1"/>
                </a:solidFill>
                <a:effectLst>
                  <a:glow rad="63500">
                    <a:schemeClr val="tx1"/>
                  </a:glow>
                </a:effectLst>
              </a:rPr>
              <a:t> God</a:t>
            </a:r>
          </a:p>
        </p:txBody>
      </p:sp>
      <p:sp>
        <p:nvSpPr>
          <p:cNvPr id="6" name="Title 1"/>
          <p:cNvSpPr txBox="1">
            <a:spLocks/>
          </p:cNvSpPr>
          <p:nvPr/>
        </p:nvSpPr>
        <p:spPr>
          <a:xfrm>
            <a:off x="838200" y="3861122"/>
            <a:ext cx="1676400" cy="10156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rgbClr val="FF0000"/>
                </a:solidFill>
                <a:effectLst/>
              </a:rPr>
              <a:t>  </a:t>
            </a:r>
            <a:r>
              <a:rPr lang="en-US" sz="4000" b="1" dirty="0">
                <a:solidFill>
                  <a:schemeClr val="bg1"/>
                </a:solidFill>
                <a:effectLst>
                  <a:glow rad="63500">
                    <a:schemeClr val="tx1"/>
                  </a:glow>
                </a:effectLst>
              </a:rPr>
              <a:t>God</a:t>
            </a:r>
          </a:p>
        </p:txBody>
      </p:sp>
      <p:sp>
        <p:nvSpPr>
          <p:cNvPr id="7" name="Title 1"/>
          <p:cNvSpPr txBox="1">
            <a:spLocks/>
          </p:cNvSpPr>
          <p:nvPr/>
        </p:nvSpPr>
        <p:spPr>
          <a:xfrm>
            <a:off x="5410200" y="3861122"/>
            <a:ext cx="1676400" cy="10156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FF0000"/>
                </a:solidFill>
                <a:effectLst/>
              </a:rPr>
              <a:t>  </a:t>
            </a:r>
            <a:r>
              <a:rPr lang="en-US" sz="4000" b="1" dirty="0">
                <a:solidFill>
                  <a:schemeClr val="bg1"/>
                </a:solidFill>
                <a:effectLst>
                  <a:glow rad="63500">
                    <a:schemeClr val="tx1"/>
                  </a:glow>
                </a:effectLst>
              </a:rPr>
              <a:t>God</a:t>
            </a:r>
          </a:p>
        </p:txBody>
      </p:sp>
      <p:sp>
        <p:nvSpPr>
          <p:cNvPr id="8" name="Title 1"/>
          <p:cNvSpPr txBox="1">
            <a:spLocks/>
          </p:cNvSpPr>
          <p:nvPr/>
        </p:nvSpPr>
        <p:spPr>
          <a:xfrm>
            <a:off x="5029200" y="4470722"/>
            <a:ext cx="1676400" cy="10156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0000"/>
                </a:solidFill>
                <a:effectLst/>
              </a:rPr>
              <a:t> </a:t>
            </a:r>
            <a:r>
              <a:rPr lang="en-US" sz="4000" b="1" dirty="0">
                <a:solidFill>
                  <a:srgbClr val="FF0000"/>
                </a:solidFill>
                <a:effectLst/>
              </a:rPr>
              <a:t> </a:t>
            </a:r>
            <a:r>
              <a:rPr lang="en-US" sz="4000" b="1" dirty="0">
                <a:solidFill>
                  <a:schemeClr val="bg1"/>
                </a:solidFill>
                <a:effectLst>
                  <a:glow rad="63500">
                    <a:schemeClr val="tx1"/>
                  </a:glow>
                </a:effectLst>
              </a:rPr>
              <a:t>God</a:t>
            </a:r>
          </a:p>
        </p:txBody>
      </p:sp>
      <p:sp>
        <p:nvSpPr>
          <p:cNvPr id="9" name="Title 1"/>
          <p:cNvSpPr txBox="1">
            <a:spLocks/>
          </p:cNvSpPr>
          <p:nvPr/>
        </p:nvSpPr>
        <p:spPr>
          <a:xfrm>
            <a:off x="1828800" y="4468793"/>
            <a:ext cx="1752600" cy="10156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FF0000"/>
                </a:solidFill>
                <a:effectLst/>
              </a:rPr>
              <a:t> </a:t>
            </a:r>
            <a:r>
              <a:rPr lang="en-US" sz="3800" b="1" dirty="0">
                <a:solidFill>
                  <a:srgbClr val="FF0000"/>
                </a:solidFill>
                <a:effectLst/>
              </a:rPr>
              <a:t> </a:t>
            </a:r>
            <a:r>
              <a:rPr lang="en-US" sz="4000" b="1" dirty="0">
                <a:solidFill>
                  <a:schemeClr val="bg1"/>
                </a:solidFill>
                <a:effectLst>
                  <a:glow rad="63500">
                    <a:schemeClr val="tx1"/>
                  </a:glow>
                </a:effectLst>
              </a:rPr>
              <a:t>God</a:t>
            </a:r>
          </a:p>
        </p:txBody>
      </p:sp>
      <p:sp>
        <p:nvSpPr>
          <p:cNvPr id="10" name="Title 1"/>
          <p:cNvSpPr txBox="1">
            <a:spLocks/>
          </p:cNvSpPr>
          <p:nvPr/>
        </p:nvSpPr>
        <p:spPr>
          <a:xfrm>
            <a:off x="381000" y="5080322"/>
            <a:ext cx="1752600" cy="10156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FF0000"/>
                </a:solidFill>
                <a:effectLst/>
              </a:rPr>
              <a:t>  </a:t>
            </a:r>
            <a:r>
              <a:rPr lang="en-US" sz="4000" b="1" dirty="0">
                <a:solidFill>
                  <a:schemeClr val="bg1"/>
                </a:solidFill>
                <a:effectLst>
                  <a:glow rad="63500">
                    <a:schemeClr val="tx1"/>
                  </a:glow>
                </a:effectLst>
              </a:rPr>
              <a:t>God</a:t>
            </a:r>
          </a:p>
        </p:txBody>
      </p:sp>
      <p:sp>
        <p:nvSpPr>
          <p:cNvPr id="4" name="Title 1"/>
          <p:cNvSpPr txBox="1">
            <a:spLocks/>
          </p:cNvSpPr>
          <p:nvPr/>
        </p:nvSpPr>
        <p:spPr>
          <a:xfrm>
            <a:off x="4038600" y="3175322"/>
            <a:ext cx="1752600" cy="11680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FF0000"/>
                </a:solidFill>
                <a:effectLst/>
              </a:rPr>
              <a:t>  </a:t>
            </a:r>
            <a:r>
              <a:rPr lang="en-US" sz="4000" b="1" dirty="0">
                <a:solidFill>
                  <a:schemeClr val="bg1"/>
                </a:solidFill>
                <a:effectLst>
                  <a:glow rad="63500">
                    <a:schemeClr val="tx1"/>
                  </a:glow>
                </a:effectLst>
              </a:rPr>
              <a:t>God</a:t>
            </a:r>
          </a:p>
        </p:txBody>
      </p:sp>
      <p:sp>
        <p:nvSpPr>
          <p:cNvPr id="12" name="Title 1"/>
          <p:cNvSpPr txBox="1">
            <a:spLocks/>
          </p:cNvSpPr>
          <p:nvPr/>
        </p:nvSpPr>
        <p:spPr>
          <a:xfrm>
            <a:off x="3657600" y="3022922"/>
            <a:ext cx="1676400" cy="109187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FF0000"/>
                </a:solidFill>
                <a:effectLst/>
              </a:rPr>
              <a:t>  </a:t>
            </a:r>
            <a:r>
              <a:rPr lang="en-US" sz="4000" b="1" dirty="0">
                <a:solidFill>
                  <a:schemeClr val="bg1"/>
                </a:solidFill>
                <a:effectLst>
                  <a:glow rad="63500">
                    <a:schemeClr val="tx1"/>
                  </a:glow>
                </a:effectLst>
              </a:rPr>
              <a:t>God</a:t>
            </a:r>
          </a:p>
        </p:txBody>
      </p:sp>
      <p:sp>
        <p:nvSpPr>
          <p:cNvPr id="14" name="Rectangle 2">
            <a:extLst>
              <a:ext uri="{FF2B5EF4-FFF2-40B4-BE49-F238E27FC236}">
                <a16:creationId xmlns:a16="http://schemas.microsoft.com/office/drawing/2014/main" id="{E4169E57-D964-4AE3-882F-E8CEB6DA02B7}"/>
              </a:ext>
            </a:extLst>
          </p:cNvPr>
          <p:cNvSpPr txBox="1">
            <a:spLocks noChangeArrowheads="1"/>
          </p:cNvSpPr>
          <p:nvPr/>
        </p:nvSpPr>
        <p:spPr bwMode="auto">
          <a:xfrm>
            <a:off x="5074444" y="5222346"/>
            <a:ext cx="3119206" cy="72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the living</a:t>
            </a:r>
            <a:endParaRPr kumimoji="0" lang="en-US" altLang="en-US" sz="4000" b="1" i="1"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2831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16" fill="hold" grpId="1" nodeType="withEffect">
                                  <p:stCondLst>
                                    <p:cond delay="0"/>
                                  </p:stCondLst>
                                  <p:childTnLst>
                                    <p:anim calcmode="lin" valueType="num">
                                      <p:cBhvr>
                                        <p:cTn id="6" dur="750"/>
                                        <p:tgtEl>
                                          <p:spTgt spid="4"/>
                                        </p:tgtEl>
                                        <p:attrNameLst>
                                          <p:attrName>ppt_w</p:attrName>
                                        </p:attrNameLst>
                                      </p:cBhvr>
                                      <p:tavLst>
                                        <p:tav tm="0">
                                          <p:val>
                                            <p:strVal val="ppt_w"/>
                                          </p:val>
                                        </p:tav>
                                        <p:tav tm="100000">
                                          <p:val>
                                            <p:strVal val="4*ppt_w"/>
                                          </p:val>
                                        </p:tav>
                                      </p:tavLst>
                                    </p:anim>
                                    <p:anim calcmode="lin" valueType="num">
                                      <p:cBhvr>
                                        <p:cTn id="7" dur="750"/>
                                        <p:tgtEl>
                                          <p:spTgt spid="4"/>
                                        </p:tgtEl>
                                        <p:attrNameLst>
                                          <p:attrName>ppt_h</p:attrName>
                                        </p:attrNameLst>
                                      </p:cBhvr>
                                      <p:tavLst>
                                        <p:tav tm="0">
                                          <p:val>
                                            <p:strVal val="ppt_h"/>
                                          </p:val>
                                        </p:tav>
                                        <p:tav tm="100000">
                                          <p:val>
                                            <p:strVal val="4*ppt_h"/>
                                          </p:val>
                                        </p:tav>
                                      </p:tavLst>
                                    </p:anim>
                                    <p:set>
                                      <p:cBhvr>
                                        <p:cTn id="8" dur="1" fill="hold">
                                          <p:stCondLst>
                                            <p:cond delay="749"/>
                                          </p:stCondLst>
                                        </p:cTn>
                                        <p:tgtEl>
                                          <p:spTgt spid="4"/>
                                        </p:tgtEl>
                                        <p:attrNameLst>
                                          <p:attrName>style.visibility</p:attrName>
                                        </p:attrNameLst>
                                      </p:cBhvr>
                                      <p:to>
                                        <p:strVal val="hidden"/>
                                      </p:to>
                                    </p:set>
                                  </p:childTnLst>
                                </p:cTn>
                              </p:par>
                              <p:par>
                                <p:cTn id="9" presetID="10" presetClass="exit" presetSubtype="0" fill="hold" grpId="2" nodeType="withEffect">
                                  <p:stCondLst>
                                    <p:cond delay="0"/>
                                  </p:stCondLst>
                                  <p:childTnLst>
                                    <p:animEffect transition="out" filter="fade">
                                      <p:cBhvr>
                                        <p:cTn id="10" dur="750"/>
                                        <p:tgtEl>
                                          <p:spTgt spid="4"/>
                                        </p:tgtEl>
                                      </p:cBhvr>
                                    </p:animEffect>
                                    <p:set>
                                      <p:cBhvr>
                                        <p:cTn id="11" dur="1" fill="hold">
                                          <p:stCondLst>
                                            <p:cond delay="749"/>
                                          </p:stCondLst>
                                        </p:cTn>
                                        <p:tgtEl>
                                          <p:spTgt spid="4"/>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
                                        <p:tgtEl>
                                          <p:spTgt spid="10"/>
                                        </p:tgtEl>
                                      </p:cBhvr>
                                    </p:animEffect>
                                  </p:childTnLst>
                                </p:cTn>
                              </p:par>
                              <p:par>
                                <p:cTn id="30" presetID="0" presetClass="path" presetSubtype="0" accel="50000" decel="50000" fill="hold" grpId="2" nodeType="withEffect">
                                  <p:stCondLst>
                                    <p:cond delay="0"/>
                                  </p:stCondLst>
                                  <p:childTnLst>
                                    <p:animMotion origin="layout" path="M 3.33333E-6 -1.48148E-6 L 0.01909 0.26667 " pathEditMode="relative" rAng="0" ptsTypes="AA">
                                      <p:cBhvr>
                                        <p:cTn id="31" dur="1750" spd="-100000" fill="hold"/>
                                        <p:tgtEl>
                                          <p:spTgt spid="5"/>
                                        </p:tgtEl>
                                        <p:attrNameLst>
                                          <p:attrName>ppt_x</p:attrName>
                                          <p:attrName>ppt_y</p:attrName>
                                        </p:attrNameLst>
                                      </p:cBhvr>
                                      <p:rCtr x="955" y="13333"/>
                                    </p:animMotion>
                                  </p:childTnLst>
                                </p:cTn>
                              </p:par>
                              <p:par>
                                <p:cTn id="32" presetID="0" presetClass="path" presetSubtype="0" accel="50000" decel="50000" fill="hold" grpId="2" nodeType="withEffect">
                                  <p:stCondLst>
                                    <p:cond delay="0"/>
                                  </p:stCondLst>
                                  <p:childTnLst>
                                    <p:animMotion origin="layout" path="M -3.33333E-6 2.96296E-6 L 0.3507 -0.08889 " pathEditMode="relative" rAng="0" ptsTypes="AA">
                                      <p:cBhvr>
                                        <p:cTn id="33" dur="1750" spd="-100000" fill="hold"/>
                                        <p:tgtEl>
                                          <p:spTgt spid="6"/>
                                        </p:tgtEl>
                                        <p:attrNameLst>
                                          <p:attrName>ppt_x</p:attrName>
                                          <p:attrName>ppt_y</p:attrName>
                                        </p:attrNameLst>
                                      </p:cBhvr>
                                      <p:rCtr x="17535" y="-4444"/>
                                    </p:animMotion>
                                  </p:childTnLst>
                                </p:cTn>
                              </p:par>
                              <p:par>
                                <p:cTn id="34" presetID="0" presetClass="path" presetSubtype="0" accel="50000" decel="50000" fill="hold" grpId="2" nodeType="withEffect">
                                  <p:stCondLst>
                                    <p:cond delay="0"/>
                                  </p:stCondLst>
                                  <p:childTnLst>
                                    <p:animMotion origin="layout" path="M -3.33333E-6 2.96296E-6 L -0.146 -0.08935 " pathEditMode="relative" rAng="0" ptsTypes="AA">
                                      <p:cBhvr>
                                        <p:cTn id="35" dur="1750" spd="-100000" fill="hold"/>
                                        <p:tgtEl>
                                          <p:spTgt spid="7"/>
                                        </p:tgtEl>
                                        <p:attrNameLst>
                                          <p:attrName>ppt_x</p:attrName>
                                          <p:attrName>ppt_y</p:attrName>
                                        </p:attrNameLst>
                                      </p:cBhvr>
                                      <p:rCtr x="-7309" y="-4468"/>
                                    </p:animMotion>
                                  </p:childTnLst>
                                </p:cTn>
                              </p:par>
                              <p:par>
                                <p:cTn id="36" presetID="0" presetClass="path" presetSubtype="0" accel="50000" decel="50000" fill="hold" grpId="2" nodeType="withEffect">
                                  <p:stCondLst>
                                    <p:cond delay="0"/>
                                  </p:stCondLst>
                                  <p:childTnLst>
                                    <p:animMotion origin="layout" path="M 0 -4.81481E-6 L 0.39931 -0.26666 " pathEditMode="relative" rAng="0" ptsTypes="AA">
                                      <p:cBhvr>
                                        <p:cTn id="37" dur="1750" spd="-100000" fill="hold"/>
                                        <p:tgtEl>
                                          <p:spTgt spid="10"/>
                                        </p:tgtEl>
                                        <p:attrNameLst>
                                          <p:attrName>ppt_x</p:attrName>
                                          <p:attrName>ppt_y</p:attrName>
                                        </p:attrNameLst>
                                      </p:cBhvr>
                                      <p:rCtr x="19965" y="-13333"/>
                                    </p:animMotion>
                                  </p:childTnLst>
                                </p:cTn>
                              </p:par>
                              <p:par>
                                <p:cTn id="38" presetID="0" presetClass="path" presetSubtype="0" accel="50000" decel="50000" fill="hold" grpId="2" nodeType="withEffect">
                                  <p:stCondLst>
                                    <p:cond delay="0"/>
                                  </p:stCondLst>
                                  <p:childTnLst>
                                    <p:animMotion origin="layout" path="M 3.33333E-6 0.00023 L -0.10764 -0.17755 " pathEditMode="relative" rAng="0" ptsTypes="AA">
                                      <p:cBhvr>
                                        <p:cTn id="39" dur="1750" spd="-100000" fill="hold"/>
                                        <p:tgtEl>
                                          <p:spTgt spid="8"/>
                                        </p:tgtEl>
                                        <p:attrNameLst>
                                          <p:attrName>ppt_x</p:attrName>
                                          <p:attrName>ppt_y</p:attrName>
                                        </p:attrNameLst>
                                      </p:cBhvr>
                                      <p:rCtr x="-5382" y="-8889"/>
                                    </p:animMotion>
                                  </p:childTnLst>
                                </p:cTn>
                              </p:par>
                              <p:par>
                                <p:cTn id="40" presetID="0" presetClass="path" presetSubtype="0" accel="50000" decel="50000" fill="hold" grpId="2" nodeType="withEffect">
                                  <p:stCondLst>
                                    <p:cond delay="0"/>
                                  </p:stCondLst>
                                  <p:childTnLst>
                                    <p:animMotion origin="layout" path="M -3.33333E-6 0.00024 L 0.23941 -0.178 " pathEditMode="relative" rAng="0" ptsTypes="AA">
                                      <p:cBhvr>
                                        <p:cTn id="41" dur="1750" spd="-100000" fill="hold"/>
                                        <p:tgtEl>
                                          <p:spTgt spid="9"/>
                                        </p:tgtEl>
                                        <p:attrNameLst>
                                          <p:attrName>ppt_x</p:attrName>
                                          <p:attrName>ppt_y</p:attrName>
                                        </p:attrNameLst>
                                      </p:cBhvr>
                                      <p:rCtr x="11962" y="-8912"/>
                                    </p:animMotion>
                                  </p:childTnLst>
                                </p:cTn>
                              </p:par>
                              <p:par>
                                <p:cTn id="42" presetID="6" presetClass="entr" presetSubtype="32" fill="hold" grpId="2" nodeType="withEffect">
                                  <p:stCondLst>
                                    <p:cond delay="1000"/>
                                  </p:stCondLst>
                                  <p:childTnLst>
                                    <p:set>
                                      <p:cBhvr>
                                        <p:cTn id="43" dur="1" fill="hold">
                                          <p:stCondLst>
                                            <p:cond delay="0"/>
                                          </p:stCondLst>
                                        </p:cTn>
                                        <p:tgtEl>
                                          <p:spTgt spid="2"/>
                                        </p:tgtEl>
                                        <p:attrNameLst>
                                          <p:attrName>style.visibility</p:attrName>
                                        </p:attrNameLst>
                                      </p:cBhvr>
                                      <p:to>
                                        <p:strVal val="visible"/>
                                      </p:to>
                                    </p:set>
                                    <p:animEffect transition="in" filter="circle(out)">
                                      <p:cBhvr>
                                        <p:cTn id="44" dur="1500"/>
                                        <p:tgtEl>
                                          <p:spTgt spid="2"/>
                                        </p:tgtEl>
                                      </p:cBhvr>
                                    </p:animEffect>
                                  </p:childTnLst>
                                </p:cTn>
                              </p:par>
                            </p:childTnLst>
                          </p:cTn>
                        </p:par>
                        <p:par>
                          <p:cTn id="45" fill="hold">
                            <p:stCondLst>
                              <p:cond delay="2500"/>
                            </p:stCondLst>
                            <p:childTnLst>
                              <p:par>
                                <p:cTn id="46" presetID="10" presetClass="exit" presetSubtype="0" fill="hold" grpId="1" nodeType="afterEffect">
                                  <p:stCondLst>
                                    <p:cond delay="0"/>
                                  </p:stCondLst>
                                  <p:childTnLst>
                                    <p:animEffect transition="out" filter="fade">
                                      <p:cBhvr>
                                        <p:cTn id="47" dur="250"/>
                                        <p:tgtEl>
                                          <p:spTgt spid="5"/>
                                        </p:tgtEl>
                                      </p:cBhvr>
                                    </p:animEffect>
                                    <p:set>
                                      <p:cBhvr>
                                        <p:cTn id="48" dur="1" fill="hold">
                                          <p:stCondLst>
                                            <p:cond delay="249"/>
                                          </p:stCondLst>
                                        </p:cTn>
                                        <p:tgtEl>
                                          <p:spTgt spid="5"/>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250"/>
                                        <p:tgtEl>
                                          <p:spTgt spid="6"/>
                                        </p:tgtEl>
                                      </p:cBhvr>
                                    </p:animEffect>
                                    <p:set>
                                      <p:cBhvr>
                                        <p:cTn id="51" dur="1" fill="hold">
                                          <p:stCondLst>
                                            <p:cond delay="249"/>
                                          </p:stCondLst>
                                        </p:cTn>
                                        <p:tgtEl>
                                          <p:spTgt spid="6"/>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250"/>
                                        <p:tgtEl>
                                          <p:spTgt spid="7"/>
                                        </p:tgtEl>
                                      </p:cBhvr>
                                    </p:animEffect>
                                    <p:set>
                                      <p:cBhvr>
                                        <p:cTn id="54" dur="1" fill="hold">
                                          <p:stCondLst>
                                            <p:cond delay="249"/>
                                          </p:stCondLst>
                                        </p:cTn>
                                        <p:tgtEl>
                                          <p:spTgt spid="7"/>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250"/>
                                        <p:tgtEl>
                                          <p:spTgt spid="8"/>
                                        </p:tgtEl>
                                      </p:cBhvr>
                                    </p:animEffect>
                                    <p:set>
                                      <p:cBhvr>
                                        <p:cTn id="57" dur="1" fill="hold">
                                          <p:stCondLst>
                                            <p:cond delay="249"/>
                                          </p:stCondLst>
                                        </p:cTn>
                                        <p:tgtEl>
                                          <p:spTgt spid="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250"/>
                                        <p:tgtEl>
                                          <p:spTgt spid="9"/>
                                        </p:tgtEl>
                                      </p:cBhvr>
                                    </p:animEffect>
                                    <p:set>
                                      <p:cBhvr>
                                        <p:cTn id="60" dur="1" fill="hold">
                                          <p:stCondLst>
                                            <p:cond delay="249"/>
                                          </p:stCondLst>
                                        </p:cTn>
                                        <p:tgtEl>
                                          <p:spTgt spid="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250"/>
                                        <p:tgtEl>
                                          <p:spTgt spid="10"/>
                                        </p:tgtEl>
                                      </p:cBhvr>
                                    </p:animEffect>
                                    <p:set>
                                      <p:cBhvr>
                                        <p:cTn id="63" dur="1" fill="hold">
                                          <p:stCondLst>
                                            <p:cond delay="249"/>
                                          </p:stCondLst>
                                        </p:cTn>
                                        <p:tgtEl>
                                          <p:spTgt spid="10"/>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left)">
                                      <p:cBhvr>
                                        <p:cTn id="68" dur="500"/>
                                        <p:tgtEl>
                                          <p:spTgt spid="13"/>
                                        </p:tgtEl>
                                      </p:cBhvr>
                                    </p:animEffect>
                                  </p:childTnLst>
                                </p:cTn>
                              </p:par>
                              <p:par>
                                <p:cTn id="69" presetID="18" presetClass="emph" presetSubtype="0" fill="hold" grpId="1" nodeType="withEffect">
                                  <p:stCondLst>
                                    <p:cond delay="0"/>
                                  </p:stCondLst>
                                  <p:childTnLst>
                                    <p:set>
                                      <p:cBhvr override="childStyle">
                                        <p:cTn id="70" dur="500" fill="hold"/>
                                        <p:tgtEl>
                                          <p:spTgt spid="13"/>
                                        </p:tgtEl>
                                        <p:attrNameLst>
                                          <p:attrName>style.textDecorationUnderline</p:attrName>
                                        </p:attrNameLst>
                                      </p:cBhvr>
                                      <p:to>
                                        <p:strVal val="true"/>
                                      </p:to>
                                    </p:set>
                                  </p:childTnLst>
                                </p:cTn>
                              </p:par>
                              <p:par>
                                <p:cTn id="71" presetID="22" presetClass="entr" presetSubtype="8"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3" nodeType="click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fade">
                                      <p:cBhvr>
                                        <p:cTn id="78" dur="250"/>
                                        <p:tgtEl>
                                          <p:spTgt spid="5"/>
                                        </p:tgtEl>
                                      </p:cBhvr>
                                    </p:animEffect>
                                  </p:childTnLst>
                                </p:cTn>
                              </p:par>
                              <p:par>
                                <p:cTn id="79" presetID="10" presetClass="entr" presetSubtype="0" fill="hold" grpId="3" nodeType="with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fade">
                                      <p:cBhvr>
                                        <p:cTn id="81" dur="250"/>
                                        <p:tgtEl>
                                          <p:spTgt spid="6"/>
                                        </p:tgtEl>
                                      </p:cBhvr>
                                    </p:animEffect>
                                  </p:childTnLst>
                                </p:cTn>
                              </p:par>
                              <p:par>
                                <p:cTn id="82" presetID="10" presetClass="entr" presetSubtype="0" fill="hold" grpId="3" nodeType="with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fade">
                                      <p:cBhvr>
                                        <p:cTn id="84" dur="250"/>
                                        <p:tgtEl>
                                          <p:spTgt spid="7"/>
                                        </p:tgtEl>
                                      </p:cBhvr>
                                    </p:animEffect>
                                  </p:childTnLst>
                                </p:cTn>
                              </p:par>
                              <p:par>
                                <p:cTn id="85" presetID="10" presetClass="entr" presetSubtype="0" fill="hold" grpId="3"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250"/>
                                        <p:tgtEl>
                                          <p:spTgt spid="8"/>
                                        </p:tgtEl>
                                      </p:cBhvr>
                                    </p:animEffect>
                                  </p:childTnLst>
                                </p:cTn>
                              </p:par>
                              <p:par>
                                <p:cTn id="88" presetID="10" presetClass="entr" presetSubtype="0" fill="hold" grpId="3" nodeType="with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250"/>
                                        <p:tgtEl>
                                          <p:spTgt spid="9"/>
                                        </p:tgtEl>
                                      </p:cBhvr>
                                    </p:animEffect>
                                  </p:childTnLst>
                                </p:cTn>
                              </p:par>
                              <p:par>
                                <p:cTn id="91" presetID="10" presetClass="entr" presetSubtype="0" fill="hold" grpId="3" nodeType="withEffect">
                                  <p:stCondLst>
                                    <p:cond delay="0"/>
                                  </p:stCondLst>
                                  <p:childTnLst>
                                    <p:set>
                                      <p:cBhvr>
                                        <p:cTn id="92" dur="1" fill="hold">
                                          <p:stCondLst>
                                            <p:cond delay="0"/>
                                          </p:stCondLst>
                                        </p:cTn>
                                        <p:tgtEl>
                                          <p:spTgt spid="10"/>
                                        </p:tgtEl>
                                        <p:attrNameLst>
                                          <p:attrName>style.visibility</p:attrName>
                                        </p:attrNameLst>
                                      </p:cBhvr>
                                      <p:to>
                                        <p:strVal val="visible"/>
                                      </p:to>
                                    </p:set>
                                    <p:animEffect transition="in" filter="fade">
                                      <p:cBhvr>
                                        <p:cTn id="93" dur="250"/>
                                        <p:tgtEl>
                                          <p:spTgt spid="10"/>
                                        </p:tgtEl>
                                      </p:cBhvr>
                                    </p:animEffect>
                                  </p:childTnLst>
                                </p:cTn>
                              </p:par>
                              <p:par>
                                <p:cTn id="94" presetID="0" presetClass="path" presetSubtype="0" accel="50000" decel="50000" fill="hold" grpId="4" nodeType="withEffect">
                                  <p:stCondLst>
                                    <p:cond delay="0"/>
                                  </p:stCondLst>
                                  <p:childTnLst>
                                    <p:animMotion origin="layout" path="M 3.33333E-6 -1.48148E-6 L -0.02674 0.23912 " pathEditMode="relative" rAng="0" ptsTypes="AA">
                                      <p:cBhvr>
                                        <p:cTn id="95" dur="2000" fill="hold"/>
                                        <p:tgtEl>
                                          <p:spTgt spid="5"/>
                                        </p:tgtEl>
                                        <p:attrNameLst>
                                          <p:attrName>ppt_x</p:attrName>
                                          <p:attrName>ppt_y</p:attrName>
                                        </p:attrNameLst>
                                      </p:cBhvr>
                                      <p:rCtr x="-1337" y="11944"/>
                                    </p:animMotion>
                                  </p:childTnLst>
                                </p:cTn>
                              </p:par>
                              <p:par>
                                <p:cTn id="96" presetID="0" presetClass="path" presetSubtype="0" accel="50000" decel="50000" fill="hold" grpId="4" nodeType="withEffect">
                                  <p:stCondLst>
                                    <p:cond delay="0"/>
                                  </p:stCondLst>
                                  <p:childTnLst>
                                    <p:animMotion origin="layout" path="M -3.33333E-6 2.96296E-6 L 0.30452 -0.11736 " pathEditMode="relative" rAng="0" ptsTypes="AA">
                                      <p:cBhvr>
                                        <p:cTn id="97" dur="2000" fill="hold"/>
                                        <p:tgtEl>
                                          <p:spTgt spid="6"/>
                                        </p:tgtEl>
                                        <p:attrNameLst>
                                          <p:attrName>ppt_x</p:attrName>
                                          <p:attrName>ppt_y</p:attrName>
                                        </p:attrNameLst>
                                      </p:cBhvr>
                                      <p:rCtr x="15226" y="-5880"/>
                                    </p:animMotion>
                                  </p:childTnLst>
                                </p:cTn>
                              </p:par>
                              <p:par>
                                <p:cTn id="98" presetID="0" presetClass="path" presetSubtype="0" accel="50000" decel="50000" fill="hold" grpId="4" nodeType="withEffect">
                                  <p:stCondLst>
                                    <p:cond delay="0"/>
                                  </p:stCondLst>
                                  <p:childTnLst>
                                    <p:animMotion origin="layout" path="M -3.33333E-6 0.00024 L 0.19358 -0.20578 " pathEditMode="relative" rAng="0" ptsTypes="AA">
                                      <p:cBhvr>
                                        <p:cTn id="99" dur="2000" fill="hold"/>
                                        <p:tgtEl>
                                          <p:spTgt spid="9"/>
                                        </p:tgtEl>
                                        <p:attrNameLst>
                                          <p:attrName>ppt_x</p:attrName>
                                          <p:attrName>ppt_y</p:attrName>
                                        </p:attrNameLst>
                                      </p:cBhvr>
                                      <p:rCtr x="9670" y="-10301"/>
                                    </p:animMotion>
                                  </p:childTnLst>
                                </p:cTn>
                              </p:par>
                              <p:par>
                                <p:cTn id="100" presetID="0" presetClass="path" presetSubtype="0" accel="50000" decel="50000" fill="hold" grpId="4" nodeType="withEffect">
                                  <p:stCondLst>
                                    <p:cond delay="0"/>
                                  </p:stCondLst>
                                  <p:childTnLst>
                                    <p:animMotion origin="layout" path="M 0 0.00024 L 0.35434 -0.2949 " pathEditMode="relative" rAng="0" ptsTypes="AA">
                                      <p:cBhvr>
                                        <p:cTn id="101" dur="2000" fill="hold"/>
                                        <p:tgtEl>
                                          <p:spTgt spid="10"/>
                                        </p:tgtEl>
                                        <p:attrNameLst>
                                          <p:attrName>ppt_x</p:attrName>
                                          <p:attrName>ppt_y</p:attrName>
                                        </p:attrNameLst>
                                      </p:cBhvr>
                                      <p:rCtr x="17708" y="-14769"/>
                                    </p:animMotion>
                                  </p:childTnLst>
                                </p:cTn>
                              </p:par>
                              <p:par>
                                <p:cTn id="102" presetID="0" presetClass="path" presetSubtype="0" accel="50000" decel="50000" fill="hold" grpId="4" nodeType="withEffect">
                                  <p:stCondLst>
                                    <p:cond delay="0"/>
                                  </p:stCondLst>
                                  <p:childTnLst>
                                    <p:animMotion origin="layout" path="M 3.33333E-6 0.00023 L -0.15278 -0.20487 " pathEditMode="relative" rAng="0" ptsTypes="AA">
                                      <p:cBhvr>
                                        <p:cTn id="103" dur="2000" fill="hold"/>
                                        <p:tgtEl>
                                          <p:spTgt spid="8"/>
                                        </p:tgtEl>
                                        <p:attrNameLst>
                                          <p:attrName>ppt_x</p:attrName>
                                          <p:attrName>ppt_y</p:attrName>
                                        </p:attrNameLst>
                                      </p:cBhvr>
                                      <p:rCtr x="-7639" y="-10255"/>
                                    </p:animMotion>
                                  </p:childTnLst>
                                </p:cTn>
                              </p:par>
                              <p:par>
                                <p:cTn id="104" presetID="0" presetClass="path" presetSubtype="0" accel="50000" decel="50000" fill="hold" grpId="4" nodeType="withEffect">
                                  <p:stCondLst>
                                    <p:cond delay="0"/>
                                  </p:stCondLst>
                                  <p:childTnLst>
                                    <p:animMotion origin="layout" path="M -3.33333E-6 2.96296E-6 L -0.19149 -0.11644 " pathEditMode="relative" rAng="0" ptsTypes="AA">
                                      <p:cBhvr>
                                        <p:cTn id="105" dur="2000" fill="hold"/>
                                        <p:tgtEl>
                                          <p:spTgt spid="7"/>
                                        </p:tgtEl>
                                        <p:attrNameLst>
                                          <p:attrName>ppt_x</p:attrName>
                                          <p:attrName>ppt_y</p:attrName>
                                        </p:attrNameLst>
                                      </p:cBhvr>
                                      <p:rCtr x="-9583" y="-5833"/>
                                    </p:animMotion>
                                  </p:childTnLst>
                                </p:cTn>
                              </p:par>
                              <p:par>
                                <p:cTn id="106" presetID="10" presetClass="exit" presetSubtype="0" fill="hold" grpId="1" nodeType="withEffect">
                                  <p:stCondLst>
                                    <p:cond delay="0"/>
                                  </p:stCondLst>
                                  <p:childTnLst>
                                    <p:animEffect transition="out" filter="fade">
                                      <p:cBhvr>
                                        <p:cTn id="107" dur="1250"/>
                                        <p:tgtEl>
                                          <p:spTgt spid="2"/>
                                        </p:tgtEl>
                                      </p:cBhvr>
                                    </p:animEffect>
                                    <p:set>
                                      <p:cBhvr>
                                        <p:cTn id="108" dur="1" fill="hold">
                                          <p:stCondLst>
                                            <p:cond delay="1249"/>
                                          </p:stCondLst>
                                        </p:cTn>
                                        <p:tgtEl>
                                          <p:spTgt spid="2"/>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4"/>
                                        </p:tgtEl>
                                      </p:cBhvr>
                                    </p:animEffect>
                                    <p:set>
                                      <p:cBhvr>
                                        <p:cTn id="111" dur="1" fill="hold">
                                          <p:stCondLst>
                                            <p:cond delay="499"/>
                                          </p:stCondLst>
                                        </p:cTn>
                                        <p:tgtEl>
                                          <p:spTgt spid="14"/>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500"/>
                                        <p:tgtEl>
                                          <p:spTgt spid="13"/>
                                        </p:tgtEl>
                                      </p:cBhvr>
                                    </p:animEffect>
                                    <p:set>
                                      <p:cBhvr>
                                        <p:cTn id="114" dur="1" fill="hold">
                                          <p:stCondLst>
                                            <p:cond delay="499"/>
                                          </p:stCondLst>
                                        </p:cTn>
                                        <p:tgtEl>
                                          <p:spTgt spid="13"/>
                                        </p:tgtEl>
                                        <p:attrNameLst>
                                          <p:attrName>style.visibility</p:attrName>
                                        </p:attrNameLst>
                                      </p:cBhvr>
                                      <p:to>
                                        <p:strVal val="hidden"/>
                                      </p:to>
                                    </p:set>
                                  </p:childTnLst>
                                </p:cTn>
                              </p:par>
                            </p:childTnLst>
                          </p:cTn>
                        </p:par>
                        <p:par>
                          <p:cTn id="115" fill="hold">
                            <p:stCondLst>
                              <p:cond delay="2000"/>
                            </p:stCondLst>
                            <p:childTnLst>
                              <p:par>
                                <p:cTn id="116" presetID="10" presetClass="exit" presetSubtype="0" fill="hold" grpId="5" nodeType="afterEffect">
                                  <p:stCondLst>
                                    <p:cond delay="0"/>
                                  </p:stCondLst>
                                  <p:childTnLst>
                                    <p:animEffect transition="out" filter="fade">
                                      <p:cBhvr>
                                        <p:cTn id="117" dur="500"/>
                                        <p:tgtEl>
                                          <p:spTgt spid="5"/>
                                        </p:tgtEl>
                                      </p:cBhvr>
                                    </p:animEffect>
                                    <p:set>
                                      <p:cBhvr>
                                        <p:cTn id="118" dur="1" fill="hold">
                                          <p:stCondLst>
                                            <p:cond delay="499"/>
                                          </p:stCondLst>
                                        </p:cTn>
                                        <p:tgtEl>
                                          <p:spTgt spid="5"/>
                                        </p:tgtEl>
                                        <p:attrNameLst>
                                          <p:attrName>style.visibility</p:attrName>
                                        </p:attrNameLst>
                                      </p:cBhvr>
                                      <p:to>
                                        <p:strVal val="hidden"/>
                                      </p:to>
                                    </p:set>
                                  </p:childTnLst>
                                </p:cTn>
                              </p:par>
                              <p:par>
                                <p:cTn id="119" presetID="10" presetClass="exit" presetSubtype="0" fill="hold" grpId="5" nodeType="withEffect">
                                  <p:stCondLst>
                                    <p:cond delay="0"/>
                                  </p:stCondLst>
                                  <p:childTnLst>
                                    <p:animEffect transition="out" filter="fade">
                                      <p:cBhvr>
                                        <p:cTn id="120" dur="500"/>
                                        <p:tgtEl>
                                          <p:spTgt spid="6"/>
                                        </p:tgtEl>
                                      </p:cBhvr>
                                    </p:animEffect>
                                    <p:set>
                                      <p:cBhvr>
                                        <p:cTn id="121" dur="1" fill="hold">
                                          <p:stCondLst>
                                            <p:cond delay="499"/>
                                          </p:stCondLst>
                                        </p:cTn>
                                        <p:tgtEl>
                                          <p:spTgt spid="6"/>
                                        </p:tgtEl>
                                        <p:attrNameLst>
                                          <p:attrName>style.visibility</p:attrName>
                                        </p:attrNameLst>
                                      </p:cBhvr>
                                      <p:to>
                                        <p:strVal val="hidden"/>
                                      </p:to>
                                    </p:set>
                                  </p:childTnLst>
                                </p:cTn>
                              </p:par>
                              <p:par>
                                <p:cTn id="122" presetID="10" presetClass="exit" presetSubtype="0" fill="hold" grpId="5" nodeType="withEffect">
                                  <p:stCondLst>
                                    <p:cond delay="0"/>
                                  </p:stCondLst>
                                  <p:childTnLst>
                                    <p:animEffect transition="out" filter="fade">
                                      <p:cBhvr>
                                        <p:cTn id="123" dur="500"/>
                                        <p:tgtEl>
                                          <p:spTgt spid="7"/>
                                        </p:tgtEl>
                                      </p:cBhvr>
                                    </p:animEffect>
                                    <p:set>
                                      <p:cBhvr>
                                        <p:cTn id="124" dur="1" fill="hold">
                                          <p:stCondLst>
                                            <p:cond delay="499"/>
                                          </p:stCondLst>
                                        </p:cTn>
                                        <p:tgtEl>
                                          <p:spTgt spid="7"/>
                                        </p:tgtEl>
                                        <p:attrNameLst>
                                          <p:attrName>style.visibility</p:attrName>
                                        </p:attrNameLst>
                                      </p:cBhvr>
                                      <p:to>
                                        <p:strVal val="hidden"/>
                                      </p:to>
                                    </p:set>
                                  </p:childTnLst>
                                </p:cTn>
                              </p:par>
                              <p:par>
                                <p:cTn id="125" presetID="10" presetClass="exit" presetSubtype="0" fill="hold" grpId="5" nodeType="withEffect">
                                  <p:stCondLst>
                                    <p:cond delay="0"/>
                                  </p:stCondLst>
                                  <p:childTnLst>
                                    <p:animEffect transition="out" filter="fade">
                                      <p:cBhvr>
                                        <p:cTn id="126" dur="500"/>
                                        <p:tgtEl>
                                          <p:spTgt spid="8"/>
                                        </p:tgtEl>
                                      </p:cBhvr>
                                    </p:animEffect>
                                    <p:set>
                                      <p:cBhvr>
                                        <p:cTn id="127" dur="1" fill="hold">
                                          <p:stCondLst>
                                            <p:cond delay="499"/>
                                          </p:stCondLst>
                                        </p:cTn>
                                        <p:tgtEl>
                                          <p:spTgt spid="8"/>
                                        </p:tgtEl>
                                        <p:attrNameLst>
                                          <p:attrName>style.visibility</p:attrName>
                                        </p:attrNameLst>
                                      </p:cBhvr>
                                      <p:to>
                                        <p:strVal val="hidden"/>
                                      </p:to>
                                    </p:set>
                                  </p:childTnLst>
                                </p:cTn>
                              </p:par>
                              <p:par>
                                <p:cTn id="128" presetID="10" presetClass="exit" presetSubtype="0" fill="hold" grpId="5" nodeType="withEffect">
                                  <p:stCondLst>
                                    <p:cond delay="0"/>
                                  </p:stCondLst>
                                  <p:childTnLst>
                                    <p:animEffect transition="out" filter="fade">
                                      <p:cBhvr>
                                        <p:cTn id="129" dur="500"/>
                                        <p:tgtEl>
                                          <p:spTgt spid="9"/>
                                        </p:tgtEl>
                                      </p:cBhvr>
                                    </p:animEffect>
                                    <p:set>
                                      <p:cBhvr>
                                        <p:cTn id="130" dur="1" fill="hold">
                                          <p:stCondLst>
                                            <p:cond delay="499"/>
                                          </p:stCondLst>
                                        </p:cTn>
                                        <p:tgtEl>
                                          <p:spTgt spid="9"/>
                                        </p:tgtEl>
                                        <p:attrNameLst>
                                          <p:attrName>style.visibility</p:attrName>
                                        </p:attrNameLst>
                                      </p:cBhvr>
                                      <p:to>
                                        <p:strVal val="hidden"/>
                                      </p:to>
                                    </p:set>
                                  </p:childTnLst>
                                </p:cTn>
                              </p:par>
                              <p:par>
                                <p:cTn id="131" presetID="10" presetClass="exit" presetSubtype="0" fill="hold" grpId="5" nodeType="withEffect">
                                  <p:stCondLst>
                                    <p:cond delay="0"/>
                                  </p:stCondLst>
                                  <p:childTnLst>
                                    <p:animEffect transition="out" filter="fade">
                                      <p:cBhvr>
                                        <p:cTn id="132" dur="500"/>
                                        <p:tgtEl>
                                          <p:spTgt spid="10"/>
                                        </p:tgtEl>
                                      </p:cBhvr>
                                    </p:animEffect>
                                    <p:set>
                                      <p:cBhvr>
                                        <p:cTn id="133" dur="1" fill="hold">
                                          <p:stCondLst>
                                            <p:cond delay="499"/>
                                          </p:stCondLst>
                                        </p:cTn>
                                        <p:tgtEl>
                                          <p:spTgt spid="10"/>
                                        </p:tgtEl>
                                        <p:attrNameLst>
                                          <p:attrName>style.visibility</p:attrName>
                                        </p:attrNameLst>
                                      </p:cBhvr>
                                      <p:to>
                                        <p:strVal val="hidden"/>
                                      </p:to>
                                    </p:set>
                                  </p:childTnLst>
                                </p:cTn>
                              </p:par>
                              <p:par>
                                <p:cTn id="134" presetID="10" presetClass="entr" presetSubtype="0" fill="hold" grpId="0" nodeType="withEffect">
                                  <p:stCondLst>
                                    <p:cond delay="0"/>
                                  </p:stCondLst>
                                  <p:childTnLst>
                                    <p:set>
                                      <p:cBhvr>
                                        <p:cTn id="135" dur="1" fill="hold">
                                          <p:stCondLst>
                                            <p:cond delay="0"/>
                                          </p:stCondLst>
                                        </p:cTn>
                                        <p:tgtEl>
                                          <p:spTgt spid="12"/>
                                        </p:tgtEl>
                                        <p:attrNameLst>
                                          <p:attrName>style.visibility</p:attrName>
                                        </p:attrNameLst>
                                      </p:cBhvr>
                                      <p:to>
                                        <p:strVal val="visible"/>
                                      </p:to>
                                    </p:set>
                                    <p:animEffect transition="in" filter="fade">
                                      <p:cBhvr>
                                        <p:cTn id="1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2" grpId="1"/>
      <p:bldP spid="2" grpId="2"/>
      <p:bldP spid="5" grpId="0"/>
      <p:bldP spid="5" grpId="1"/>
      <p:bldP spid="5" grpId="2"/>
      <p:bldP spid="5" grpId="3"/>
      <p:bldP spid="5" grpId="4"/>
      <p:bldP spid="5" grpId="5"/>
      <p:bldP spid="6" grpId="0"/>
      <p:bldP spid="6" grpId="1"/>
      <p:bldP spid="6" grpId="2"/>
      <p:bldP spid="6" grpId="3"/>
      <p:bldP spid="6" grpId="4"/>
      <p:bldP spid="6" grpId="5"/>
      <p:bldP spid="7" grpId="0"/>
      <p:bldP spid="7" grpId="1"/>
      <p:bldP spid="7" grpId="2"/>
      <p:bldP spid="7" grpId="3"/>
      <p:bldP spid="7" grpId="4"/>
      <p:bldP spid="7" grpId="5"/>
      <p:bldP spid="8" grpId="0"/>
      <p:bldP spid="8" grpId="1"/>
      <p:bldP spid="8" grpId="2"/>
      <p:bldP spid="8" grpId="3"/>
      <p:bldP spid="8" grpId="4"/>
      <p:bldP spid="8" grpId="5"/>
      <p:bldP spid="9" grpId="0"/>
      <p:bldP spid="9" grpId="1"/>
      <p:bldP spid="9" grpId="2"/>
      <p:bldP spid="9" grpId="3"/>
      <p:bldP spid="9" grpId="4"/>
      <p:bldP spid="9" grpId="5"/>
      <p:bldP spid="10" grpId="0"/>
      <p:bldP spid="10" grpId="1"/>
      <p:bldP spid="10" grpId="2"/>
      <p:bldP spid="10" grpId="3"/>
      <p:bldP spid="10" grpId="4"/>
      <p:bldP spid="10" grpId="5"/>
      <p:bldP spid="4" grpId="1"/>
      <p:bldP spid="4" grpId="2"/>
      <p:bldP spid="12" grpId="0"/>
      <p:bldP spid="14" grpId="0"/>
      <p:bldP spid="14"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9117</TotalTime>
  <Words>2213</Words>
  <Application>Microsoft Office PowerPoint</Application>
  <PresentationFormat>On-screen Show (4:3)</PresentationFormat>
  <Paragraphs>277</Paragraphs>
  <Slides>29</Slides>
  <Notes>28</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29</vt:i4>
      </vt:variant>
    </vt:vector>
  </HeadingPairs>
  <TitlesOfParts>
    <vt:vector size="33" baseType="lpstr">
      <vt:lpstr>Arial</vt:lpstr>
      <vt:lpstr>Calibri</vt:lpstr>
      <vt:lpstr>Office Theme</vt:lpstr>
      <vt:lpstr>Default Design</vt:lpstr>
      <vt:lpstr>PowerPoint Presentation</vt:lpstr>
      <vt:lpstr>PowerPoint Presentation</vt:lpstr>
      <vt:lpstr>Then God said, "Let the waters abound with an abundance of living creatures, and let birds fly above the earth across the face of the firmament of the heavens." So God created great sea creatures and every living thing that moves, with which the waters abounded, according to their kind, and every winged bird according to its kind. And God saw that it was good.   — Genesis 1:20-21 </vt:lpstr>
      <vt:lpstr>Then God said, "Let the earth bring forth the living creature according to its kind: cattle and creeping thing and beast of the earth, each according to its kind"; and it was so. — Genesis 1:24 </vt:lpstr>
      <vt:lpstr>Then God said, "Let Us make man in Our image, according to Our likeness; let them have dominion over the fish of the sea, over the birds of the air, and over the cattle, over all the earth and over every creeping thing that creeps on the earth." So God created man in His own image; in the image of God He created him; male and female He created them. Then God blessed them, and God said to them, "Be fruitful and multiply; fill the earth and subdue it; have dominion over the fish of the sea, over the birds of the air, and over every living thing that moves on the earth."— Genesis 1:26-28 </vt:lpstr>
      <vt:lpstr>For the word of God is living and powerful, and sharper than any two-edged sword, piercing even to the division of soul and spirit, and of joints and marrow, and is a discerner of the thoughts and intents of the heart. — Hebrews 4:12 </vt:lpstr>
      <vt:lpstr>… having been born again, not of corruptible seed but incorruptible, through the word of God which lives and abides forever, …              — 1ST Peter 1:23 </vt:lpstr>
      <vt:lpstr>"This is that Moses who said to the children of Israel, 'The LORD your God will raise up for you a Prophet like me from your brethren. Him you shall hear.' This is he who was in the congregation in the wilderness with the Angel who spoke to him on Mount Sinai, and with our fathers, the one who received the living oracles to give to us, …" — Acts 7:37-38 </vt:lpstr>
      <vt:lpstr>"For in the resurrection they neither marry nor are given in marriage, but are like angels of God in heaven. But concerning the resurrection of the dead, have you not read what was spoken to you by God, saying, 'I am the God of Abraham, the God of Isaac, and the God of Jacob'? God is not the God of the dead, but of the living."     — Matthew 22:30-32 </vt:lpstr>
      <vt:lpstr>But the LORD is the true God; He is the living God and the everlasting King. At His wrath the earth will tremble, And the nations will not be able to endure His indignation. — Jeremiah 10:10 </vt:lpstr>
      <vt:lpstr>Simon Peter answered and said,     "You are the Christ, the Son of the living God." Jesus answered and said to him, "Blessed are you, Simon Bar-Jonah, for flesh and blood has not revealed this to you, but My Father who is in heaven. And I also say to you that you are Peter, and on this rock I will build My church, and the gates of Hades shall not prevail against it.        — Matthew 16:16-18 </vt:lpstr>
      <vt:lpstr>… and all drank the same spiritual drink. For they drank of that spiritual Rock that followed them, and that Rock was Christ. — 1ST Corinthians 10:4 </vt:lpstr>
      <vt:lpstr>PowerPoint Presentation</vt:lpstr>
      <vt:lpstr>"Whoever eats My flesh and drinks My blood has eternal life, and I will raise him up at the last day. For My flesh is food indeed, and My blood is drink indeed. He who eats My flesh and drinks My blood abides in Me, and I in him. As the living Father sent Me, and I live because of the Father, so he who feeds on Me will live because of Me. This is the bread which came down from heaven --not as your fathers ate the manna, and are dead. He who eats this bread will live forever." — John 6:54-58 </vt:lpstr>
      <vt:lpstr>"I am the living bread which came down from heaven. If anyone eats of this bread, he will live forever; and the bread that I shall give is My flesh, which I shall give for the life of the world." — John 6:51 </vt:lpstr>
      <vt:lpstr>A woman of Samaria came to draw water. Jesus said to her, "Give Me a drink." For His disciples had gone away into the city to buy food. Then the woman of Samaria said to Him, "How is it that You, being a Jew, ask a drink from me, a Samaritan woman?" For Jews have no dealings with Samaritans. Jesus answered and said to her, "If you knew the gift of God, and who it is who says to you, 'Give Me a drink,' you would have asked Him, and He would have given you living water." — John 4:7-10 </vt:lpstr>
      <vt:lpstr>The woman said to Him, "Sir, You have nothing to draw with, and the well is deep. Where then do You get that living water? Are You greater than our father Jacob, who gave us the well, and drank from it himself, as well as his sons and his livestock?" Jesus answered and said to her, "Whoever drinks of this water will thirst again, but whoever drinks of the water that I shall give him will never thirst. But the water that I shall give him will become in him a fountain of water springing up into everlasting life."                   — John 4:11-14 </vt:lpstr>
      <vt:lpstr>"He who believes in Me, as the Scripture has said, out of his heart will flow rivers of living water."      — John 7:38 </vt:lpstr>
      <vt:lpstr>"They shall neither hunger anymore nor thirst anymore; the sun shall not strike them, nor any heat; for the Lamb who is in the midst of the throne will shepherd them and lead them to living fountains of waters. And God will wipe away every tear from their eyes." — Revelation 7:16-17 </vt:lpstr>
      <vt:lpstr>And so it is written, "The first man Adam became a living being." The last Adam became a life-giving spirit. — 1ST Corinthians 15:45 </vt:lpstr>
      <vt:lpstr>Therefore, brethren, having boldness        to enter the Holiest by the blood of Jesus, by a new and living way which He consecrated for us, through the veil, that is, His flesh, and having a High Priest over the house of God, let us draw near with a true heart in full assurance of faith, having our hearts sprinkled from an evil conscience and our bodies washed with pure water. Let us hold fast the confession of our hope without wavering, for He who promised is faithful. — Hebrews 10:19-23 </vt:lpstr>
      <vt:lpstr>Blessed be the God and Father of     our Lord Jesus Christ, who according to His abundant mercy has begotten us again to a living hope through the resurrection of Jesus Christ from the dead, to an inheritance incorruptible and undefiled and that does not fade away, reserved in heaven for you, who are kept by the power of God through faith for salvation ready to be revealed in the last time. — 1ST Peter 1:3-5 </vt:lpstr>
      <vt:lpstr>But for him who is joined to all the living there is hope, for a living dog is better than a dead lion.                — Ecclesiastes 9:4 </vt:lpstr>
      <vt:lpstr>Coming to Him as to a living stone, rejected indeed by men, but chosen by God and precious, you also, as living stones, are being built up a spiritual house, a holy priesthood, to offer up spiritual sacrifices acceptable to God through Jesus Christ. — 1ST Peter 2:4-5 </vt:lpstr>
      <vt:lpstr>I beseech you therefore, brethren, by the mercies of God, that you present your bodies a living sacrifice, holy, acceptable to God, which is your reasonable service.   — Romans 12:1 </vt:lpstr>
      <vt:lpstr>PowerPoint Presentation</vt:lpstr>
      <vt:lpstr>PowerPoint Presentation</vt:lpstr>
      <vt:lpstr>PowerPoint Presentation</vt:lpstr>
      <vt:lpstr>Please visit  http://www.RonBert.com to explore further</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Ron Bert</dc:creator>
  <cp:lastModifiedBy>Ron Bert</cp:lastModifiedBy>
  <cp:revision>884</cp:revision>
  <dcterms:created xsi:type="dcterms:W3CDTF">2015-03-20T20:55:15Z</dcterms:created>
  <dcterms:modified xsi:type="dcterms:W3CDTF">2020-12-13T02:25:11Z</dcterms:modified>
</cp:coreProperties>
</file>