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46" r:id="rId3"/>
    <p:sldId id="359" r:id="rId4"/>
    <p:sldId id="640" r:id="rId5"/>
    <p:sldId id="641" r:id="rId6"/>
    <p:sldId id="669" r:id="rId7"/>
    <p:sldId id="643" r:id="rId8"/>
    <p:sldId id="644" r:id="rId9"/>
    <p:sldId id="645" r:id="rId10"/>
    <p:sldId id="646" r:id="rId11"/>
    <p:sldId id="647" r:id="rId12"/>
    <p:sldId id="648" r:id="rId13"/>
    <p:sldId id="649" r:id="rId14"/>
    <p:sldId id="650" r:id="rId15"/>
    <p:sldId id="651" r:id="rId16"/>
    <p:sldId id="665" r:id="rId17"/>
    <p:sldId id="652" r:id="rId18"/>
    <p:sldId id="653" r:id="rId19"/>
    <p:sldId id="654" r:id="rId20"/>
    <p:sldId id="655" r:id="rId21"/>
    <p:sldId id="656" r:id="rId22"/>
    <p:sldId id="657" r:id="rId23"/>
    <p:sldId id="658" r:id="rId24"/>
    <p:sldId id="659" r:id="rId25"/>
    <p:sldId id="666" r:id="rId26"/>
    <p:sldId id="661" r:id="rId27"/>
    <p:sldId id="662" r:id="rId28"/>
    <p:sldId id="350" r:id="rId29"/>
    <p:sldId id="283" r:id="rId30"/>
    <p:sldId id="382"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0099"/>
    <a:srgbClr val="3A1953"/>
    <a:srgbClr val="660033"/>
    <a:srgbClr val="CC99FF"/>
    <a:srgbClr val="F4E9E9"/>
    <a:srgbClr val="0083E6"/>
    <a:srgbClr val="00FFFF"/>
    <a:srgbClr val="0033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77" autoAdjust="0"/>
    <p:restoredTop sz="84034" autoAdjust="0"/>
  </p:normalViewPr>
  <p:slideViewPr>
    <p:cSldViewPr snapToGrid="0">
      <p:cViewPr varScale="1">
        <p:scale>
          <a:sx n="80" d="100"/>
          <a:sy n="80" d="100"/>
        </p:scale>
        <p:origin x="1470" y="90"/>
      </p:cViewPr>
      <p:guideLst>
        <p:guide orient="horz" pos="216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5/2/2021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272965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Believing in God and His promise delivers a soul to know truth in all of its highest glory.</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378981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Anger is part of that which will eventually destroy all who are mired by its infectious results. Sadness often accompanies wrath. Jesus says it succinctly, life in Him or not.</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133739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God one has to come to the light of His truth. Just seeing God has no result unless one believes to the point of becoming a follower of His word.</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321691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Disappointments fill each heart where death devours loved ones. To be free of material bondage, eternity has to become the target.</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3096642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clearly states truth for all to know God, and His Son, through the Holy Spirit; a joyous union of His delivered truths. There are no facsimiles man can create to supersede this truth above all other truths or deceptions.</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2261660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 time to witness God Himself cry for our return. To carry the cross as Jesus did is the inspiration to climb on.</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2326548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93620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Skeptics and power mongering fools see not His grace offered through His mercy of forgiveness.</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1067736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simple for some is hard for others. Surrendering to God naturally produces more than can be said or explained: life’s pure essence.</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3061817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deny Jesus Christ, or exalt mere transitionary lying men, is to miss God’s own true message, to the follies of all that falls short.</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1832209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with God is relying on Christ’s sacrifice for salvation</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truth has one or another result. Denial or acceptance. Death or life is the plan of choices in commitment. Pity to all who cannot care for family and or associations, no matter preference or position, for assisting in the eventual cause to know the truth of God. Hate cannot guide those who lack love.</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2656213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Heaven is where the sands of time never run out. The end of the tunnel is where unending joy abounds.</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1562436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keys to life rest in the bosom of God's word through Christ Jesus.</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1010501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 died for all that He might save us from the evils we despise. His life exposed the truth God wills for the faithful to know.</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2049349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Confessing faith in His word is essential to hold a confident heart in Him.</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3988150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77849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Obedience is His reasonable command with such an eternal salvation.</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2103723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21714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without God is impossible</a:t>
            </a:r>
          </a:p>
        </p:txBody>
      </p:sp>
      <p:sp>
        <p:nvSpPr>
          <p:cNvPr id="4" name="Slide Number Placeholder 3"/>
          <p:cNvSpPr>
            <a:spLocks noGrp="1"/>
          </p:cNvSpPr>
          <p:nvPr>
            <p:ph type="sldNum" sz="quarter" idx="10"/>
          </p:nvPr>
        </p:nvSpPr>
        <p:spPr/>
        <p:txBody>
          <a:bodyPr/>
          <a:lstStyle/>
          <a:p>
            <a:fld id="{934C9568-E3D6-45BA-A626-EF0F78B9350D}" type="slidenum">
              <a:rPr lang="en-US" smtClean="0"/>
              <a:t>28</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30</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created man so that he could experience autonomous life to choose as he would.</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864648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by God, our eventual return to His presence is our destiny. As a Father evaluates a child, so too will God judge each of our hearts.</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4072495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Avoidance does not change the fact of what has always been, face to face with the truth.</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3074282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faithful have an eternal joy that is given upon His promise of salvation. It is God’s will that we find Him through knowing Jesus Christ as a breathless moment.</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651464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Christ is the name above all names that will come to confront all. Generally, men do not like to be told what to do. God’s word is a final proclamation from His justice. Men have created many facsimile religions dismissing God and catering to the whims of particular sects, wherever they may be. It is God over man, not man over man.</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790722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avoid the curse of condemnation, a soul must surrender to the truth God has brought. Eternal life is the promise for those that hear and adhere to His words. The door on the other side is larger than the one we all need to squeeze through.</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370115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the truth begins a journey of emancipation into His light of love and peace ahead.</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153222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pexels.com/photo/aerial-bright-clouds-color-221385/"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30.jpg"/><Relationship Id="rId18" Type="http://schemas.openxmlformats.org/officeDocument/2006/relationships/image" Target="../media/image40.jpg"/><Relationship Id="rId26" Type="http://schemas.openxmlformats.org/officeDocument/2006/relationships/image" Target="../media/image56.jpg"/><Relationship Id="rId3" Type="http://schemas.openxmlformats.org/officeDocument/2006/relationships/image" Target="../media/image1.jpg"/><Relationship Id="rId21" Type="http://schemas.openxmlformats.org/officeDocument/2006/relationships/image" Target="../media/image46.jpeg"/><Relationship Id="rId7" Type="http://schemas.openxmlformats.org/officeDocument/2006/relationships/image" Target="../media/image12.jpg"/><Relationship Id="rId12" Type="http://schemas.openxmlformats.org/officeDocument/2006/relationships/image" Target="../media/image28.jpg"/><Relationship Id="rId17" Type="http://schemas.openxmlformats.org/officeDocument/2006/relationships/image" Target="../media/image39.jpg"/><Relationship Id="rId25" Type="http://schemas.openxmlformats.org/officeDocument/2006/relationships/image" Target="../media/image55.jpg"/><Relationship Id="rId2" Type="http://schemas.openxmlformats.org/officeDocument/2006/relationships/notesSlide" Target="../notesSlides/notesSlide26.xml"/><Relationship Id="rId16" Type="http://schemas.openxmlformats.org/officeDocument/2006/relationships/image" Target="../media/image38.jpg"/><Relationship Id="rId20"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27.jpg"/><Relationship Id="rId24" Type="http://schemas.openxmlformats.org/officeDocument/2006/relationships/image" Target="../media/image54.jpg"/><Relationship Id="rId5" Type="http://schemas.openxmlformats.org/officeDocument/2006/relationships/image" Target="../media/image8.jpg"/><Relationship Id="rId15" Type="http://schemas.openxmlformats.org/officeDocument/2006/relationships/image" Target="../media/image36.jpg"/><Relationship Id="rId23" Type="http://schemas.openxmlformats.org/officeDocument/2006/relationships/image" Target="../media/image52.jpg"/><Relationship Id="rId28" Type="http://schemas.openxmlformats.org/officeDocument/2006/relationships/hyperlink" Target="https://pxhere.com/en/photo/1554201" TargetMode="External"/><Relationship Id="rId10" Type="http://schemas.openxmlformats.org/officeDocument/2006/relationships/image" Target="../media/image24.jpg"/><Relationship Id="rId19" Type="http://schemas.openxmlformats.org/officeDocument/2006/relationships/image" Target="../media/image41.jpeg"/><Relationship Id="rId4" Type="http://schemas.openxmlformats.org/officeDocument/2006/relationships/image" Target="../media/image4.jpeg"/><Relationship Id="rId9" Type="http://schemas.openxmlformats.org/officeDocument/2006/relationships/image" Target="../media/image19.jpg"/><Relationship Id="rId14" Type="http://schemas.openxmlformats.org/officeDocument/2006/relationships/image" Target="../media/image32.jpg"/><Relationship Id="rId22" Type="http://schemas.openxmlformats.org/officeDocument/2006/relationships/image" Target="../media/image49.jpg"/><Relationship Id="rId27" Type="http://schemas.openxmlformats.org/officeDocument/2006/relationships/image" Target="../media/image57.jpg"/></Relationships>
</file>

<file path=ppt/slides/_rels/slide27.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30.jpg"/><Relationship Id="rId18" Type="http://schemas.openxmlformats.org/officeDocument/2006/relationships/image" Target="../media/image67.jpeg"/><Relationship Id="rId26" Type="http://schemas.openxmlformats.org/officeDocument/2006/relationships/image" Target="../media/image56.jpg"/><Relationship Id="rId3" Type="http://schemas.openxmlformats.org/officeDocument/2006/relationships/image" Target="../media/image1.jpg"/><Relationship Id="rId21" Type="http://schemas.openxmlformats.org/officeDocument/2006/relationships/image" Target="../media/image69.jpeg"/><Relationship Id="rId7" Type="http://schemas.openxmlformats.org/officeDocument/2006/relationships/image" Target="../media/image12.jpg"/><Relationship Id="rId12" Type="http://schemas.openxmlformats.org/officeDocument/2006/relationships/image" Target="../media/image63.jpeg"/><Relationship Id="rId17" Type="http://schemas.openxmlformats.org/officeDocument/2006/relationships/image" Target="../media/image66.jpeg"/><Relationship Id="rId25" Type="http://schemas.openxmlformats.org/officeDocument/2006/relationships/image" Target="../media/image55.jpg"/><Relationship Id="rId2" Type="http://schemas.openxmlformats.org/officeDocument/2006/relationships/notesSlide" Target="../notesSlides/notesSlide27.xml"/><Relationship Id="rId16" Type="http://schemas.openxmlformats.org/officeDocument/2006/relationships/image" Target="../media/image65.jpeg"/><Relationship Id="rId20"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62.jpeg"/><Relationship Id="rId24" Type="http://schemas.openxmlformats.org/officeDocument/2006/relationships/image" Target="../media/image70.jpeg"/><Relationship Id="rId5" Type="http://schemas.openxmlformats.org/officeDocument/2006/relationships/image" Target="../media/image58.jpeg"/><Relationship Id="rId15" Type="http://schemas.openxmlformats.org/officeDocument/2006/relationships/image" Target="../media/image64.jpeg"/><Relationship Id="rId23" Type="http://schemas.openxmlformats.org/officeDocument/2006/relationships/image" Target="../media/image52.jpg"/><Relationship Id="rId10" Type="http://schemas.openxmlformats.org/officeDocument/2006/relationships/image" Target="../media/image61.jpeg"/><Relationship Id="rId19" Type="http://schemas.openxmlformats.org/officeDocument/2006/relationships/image" Target="../media/image68.jpeg"/><Relationship Id="rId4" Type="http://schemas.openxmlformats.org/officeDocument/2006/relationships/image" Target="../media/image4.jpeg"/><Relationship Id="rId9" Type="http://schemas.openxmlformats.org/officeDocument/2006/relationships/image" Target="../media/image60.jpeg"/><Relationship Id="rId14" Type="http://schemas.openxmlformats.org/officeDocument/2006/relationships/image" Target="../media/image32.jpg"/><Relationship Id="rId22" Type="http://schemas.openxmlformats.org/officeDocument/2006/relationships/image" Target="../media/image49.jpg"/></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nouveaucheap.blogspot.co.uk/2015/07/huge-update-to-4th-of-july-beauty-sale.html" TargetMode="Externa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A0009-3695-4491-AD83-D3072D6C26E3}"/>
              </a:ext>
            </a:extLst>
          </p:cNvPr>
          <p:cNvPicPr>
            <a:picLocks noChangeAspect="1"/>
          </p:cNvPicPr>
          <p:nvPr/>
        </p:nvPicPr>
        <p:blipFill rotWithShape="1">
          <a:blip r:embed="rId4">
            <a:extLst>
              <a:ext uri="{28A0092B-C50C-407E-A947-70E740481C1C}">
                <a14:useLocalDpi xmlns:a14="http://schemas.microsoft.com/office/drawing/2010/main" val="0"/>
              </a:ext>
            </a:extLst>
          </a:blip>
          <a:srcRect r="11192"/>
          <a:stretch/>
        </p:blipFill>
        <p:spPr>
          <a:xfrm>
            <a:off x="-1" y="-17721"/>
            <a:ext cx="9144001" cy="6875721"/>
          </a:xfrm>
          <a:prstGeom prst="rect">
            <a:avLst/>
          </a:prstGeom>
        </p:spPr>
      </p:pic>
      <p:sp>
        <p:nvSpPr>
          <p:cNvPr id="17" name="Title 1">
            <a:extLst>
              <a:ext uri="{FF2B5EF4-FFF2-40B4-BE49-F238E27FC236}">
                <a16:creationId xmlns:a16="http://schemas.microsoft.com/office/drawing/2014/main" id="{D3AF5A79-A292-4295-9D47-20E5C870C878}"/>
              </a:ext>
            </a:extLst>
          </p:cNvPr>
          <p:cNvSpPr txBox="1">
            <a:spLocks/>
          </p:cNvSpPr>
          <p:nvPr/>
        </p:nvSpPr>
        <p:spPr>
          <a:xfrm>
            <a:off x="801596" y="3101145"/>
            <a:ext cx="740664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has the Son has life; he who does not have the Son of God does not have life. These things I have written to you who believe in the name of the Son of God, that you may know that you have eternal life, and that you may continue to believe in the name of the Son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5:12-13 </a:t>
            </a:r>
          </a:p>
        </p:txBody>
      </p:sp>
      <p:sp>
        <p:nvSpPr>
          <p:cNvPr id="4" name="Rectangle 2">
            <a:extLst>
              <a:ext uri="{FF2B5EF4-FFF2-40B4-BE49-F238E27FC236}">
                <a16:creationId xmlns:a16="http://schemas.microsoft.com/office/drawing/2014/main" id="{094501C1-8086-4405-91B0-365663F23EEC}"/>
              </a:ext>
            </a:extLst>
          </p:cNvPr>
          <p:cNvSpPr txBox="1">
            <a:spLocks noChangeArrowheads="1"/>
          </p:cNvSpPr>
          <p:nvPr/>
        </p:nvSpPr>
        <p:spPr bwMode="auto">
          <a:xfrm>
            <a:off x="254833" y="1851104"/>
            <a:ext cx="8584367" cy="432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r>
              <a:rPr lang="en-US" altLang="en-US" sz="28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life = has the Son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does not have life = has not the Son</a:t>
            </a:r>
          </a:p>
          <a:p>
            <a:pPr algn="l" eaLnBrk="1" hangingPunct="1"/>
            <a:endPar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eternal life to who believe in God</a:t>
            </a:r>
            <a:endParaRPr lang="en-US" altLang="en-US" sz="32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8F7490BD-F977-4068-9A0A-A8BB0932ED97}"/>
              </a:ext>
            </a:extLst>
          </p:cNvPr>
          <p:cNvSpPr txBox="1">
            <a:spLocks noChangeArrowheads="1"/>
          </p:cNvSpPr>
          <p:nvPr/>
        </p:nvSpPr>
        <p:spPr bwMode="auto">
          <a:xfrm>
            <a:off x="6388893" y="340520"/>
            <a:ext cx="1152525" cy="780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life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6CA3852-B744-4F46-9314-EE83C9E596AA}"/>
              </a:ext>
            </a:extLst>
          </p:cNvPr>
          <p:cNvSpPr txBox="1">
            <a:spLocks noChangeArrowheads="1"/>
          </p:cNvSpPr>
          <p:nvPr/>
        </p:nvSpPr>
        <p:spPr bwMode="auto">
          <a:xfrm>
            <a:off x="2650173" y="340520"/>
            <a:ext cx="1209833" cy="78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has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C67EEA73-10BC-49D7-BD8A-15CB0C6E6F45}"/>
              </a:ext>
            </a:extLst>
          </p:cNvPr>
          <p:cNvSpPr txBox="1">
            <a:spLocks noChangeArrowheads="1"/>
          </p:cNvSpPr>
          <p:nvPr/>
        </p:nvSpPr>
        <p:spPr bwMode="auto">
          <a:xfrm>
            <a:off x="2637566" y="345282"/>
            <a:ext cx="3129822" cy="76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has the Son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689E83BE-BE5B-47F1-9326-78AB4742D66A}"/>
              </a:ext>
            </a:extLst>
          </p:cNvPr>
          <p:cNvSpPr txBox="1">
            <a:spLocks noChangeArrowheads="1"/>
          </p:cNvSpPr>
          <p:nvPr/>
        </p:nvSpPr>
        <p:spPr bwMode="auto">
          <a:xfrm>
            <a:off x="489913" y="1683594"/>
            <a:ext cx="470691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does not have life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00309EF-76DF-4EAC-9BA9-9A1CFA54F5E6}"/>
              </a:ext>
            </a:extLst>
          </p:cNvPr>
          <p:cNvSpPr txBox="1">
            <a:spLocks noChangeArrowheads="1"/>
          </p:cNvSpPr>
          <p:nvPr/>
        </p:nvSpPr>
        <p:spPr bwMode="auto">
          <a:xfrm>
            <a:off x="2748666" y="1014501"/>
            <a:ext cx="11938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70AFAB9-8E75-4A5F-BAB6-5852A7001B43}"/>
              </a:ext>
            </a:extLst>
          </p:cNvPr>
          <p:cNvSpPr txBox="1">
            <a:spLocks noChangeArrowheads="1"/>
          </p:cNvSpPr>
          <p:nvPr/>
        </p:nvSpPr>
        <p:spPr bwMode="auto">
          <a:xfrm>
            <a:off x="4867040" y="1014502"/>
            <a:ext cx="2273092" cy="773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90BF5D2E-9FD7-45FB-BA08-4D0B76662E37}"/>
              </a:ext>
            </a:extLst>
          </p:cNvPr>
          <p:cNvSpPr txBox="1">
            <a:spLocks noChangeArrowheads="1"/>
          </p:cNvSpPr>
          <p:nvPr/>
        </p:nvSpPr>
        <p:spPr bwMode="auto">
          <a:xfrm>
            <a:off x="959369" y="4362772"/>
            <a:ext cx="287269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eternal life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6EB65207-195F-4B6E-9251-4E83E9825704}"/>
              </a:ext>
            </a:extLst>
          </p:cNvPr>
          <p:cNvSpPr txBox="1">
            <a:spLocks noChangeArrowheads="1"/>
          </p:cNvSpPr>
          <p:nvPr/>
        </p:nvSpPr>
        <p:spPr bwMode="auto">
          <a:xfrm>
            <a:off x="3724703" y="2353389"/>
            <a:ext cx="84902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1DAE6502-84C5-46C7-8308-F9ECB765996C}"/>
              </a:ext>
            </a:extLst>
          </p:cNvPr>
          <p:cNvSpPr txBox="1">
            <a:spLocks noChangeArrowheads="1"/>
          </p:cNvSpPr>
          <p:nvPr/>
        </p:nvSpPr>
        <p:spPr bwMode="auto">
          <a:xfrm>
            <a:off x="3186737" y="5039711"/>
            <a:ext cx="2621131" cy="77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believe in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6A5325BE-DDB6-43E4-9369-F68C69CD2033}"/>
              </a:ext>
            </a:extLst>
          </p:cNvPr>
          <p:cNvSpPr txBox="1">
            <a:spLocks noChangeArrowheads="1"/>
          </p:cNvSpPr>
          <p:nvPr/>
        </p:nvSpPr>
        <p:spPr bwMode="auto">
          <a:xfrm>
            <a:off x="6895474" y="3017044"/>
            <a:ext cx="1212682" cy="79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CBECC0AA-8E1C-4446-B85F-AF273D379A4F}"/>
              </a:ext>
            </a:extLst>
          </p:cNvPr>
          <p:cNvSpPr txBox="1">
            <a:spLocks noChangeArrowheads="1"/>
          </p:cNvSpPr>
          <p:nvPr/>
        </p:nvSpPr>
        <p:spPr bwMode="auto">
          <a:xfrm>
            <a:off x="5367757" y="2353477"/>
            <a:ext cx="131019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77496CC9-E64E-4E13-BAE2-10A58B97FB7C}"/>
              </a:ext>
            </a:extLst>
          </p:cNvPr>
          <p:cNvSpPr txBox="1">
            <a:spLocks noChangeArrowheads="1"/>
          </p:cNvSpPr>
          <p:nvPr/>
        </p:nvSpPr>
        <p:spPr bwMode="auto">
          <a:xfrm>
            <a:off x="742202" y="3036094"/>
            <a:ext cx="7517310" cy="756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the name of the Son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6">
            <a:extLst>
              <a:ext uri="{FF2B5EF4-FFF2-40B4-BE49-F238E27FC236}">
                <a16:creationId xmlns:a16="http://schemas.microsoft.com/office/drawing/2014/main" id="{952B4114-3E67-41B5-BB7D-A5F0C22E8129}"/>
              </a:ext>
            </a:extLst>
          </p:cNvPr>
          <p:cNvSpPr>
            <a:spLocks noChangeArrowheads="1"/>
          </p:cNvSpPr>
          <p:nvPr/>
        </p:nvSpPr>
        <p:spPr bwMode="auto">
          <a:xfrm>
            <a:off x="852427" y="2939005"/>
            <a:ext cx="784172"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9" name="!!Morph">
            <a:extLst>
              <a:ext uri="{FF2B5EF4-FFF2-40B4-BE49-F238E27FC236}">
                <a16:creationId xmlns:a16="http://schemas.microsoft.com/office/drawing/2014/main" id="{CC0FE2C6-53C7-4F0A-900A-724D8C98B308}"/>
              </a:ext>
            </a:extLst>
          </p:cNvPr>
          <p:cNvSpPr txBox="1">
            <a:spLocks noChangeArrowheads="1"/>
          </p:cNvSpPr>
          <p:nvPr/>
        </p:nvSpPr>
        <p:spPr bwMode="auto">
          <a:xfrm>
            <a:off x="3590924" y="3694785"/>
            <a:ext cx="1839485" cy="781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know</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6">
            <a:extLst>
              <a:ext uri="{FF2B5EF4-FFF2-40B4-BE49-F238E27FC236}">
                <a16:creationId xmlns:a16="http://schemas.microsoft.com/office/drawing/2014/main" id="{7C045650-118F-4589-84CD-92784F22F4CF}"/>
              </a:ext>
            </a:extLst>
          </p:cNvPr>
          <p:cNvSpPr>
            <a:spLocks noChangeArrowheads="1"/>
          </p:cNvSpPr>
          <p:nvPr/>
        </p:nvSpPr>
        <p:spPr bwMode="auto">
          <a:xfrm>
            <a:off x="4972832" y="5334879"/>
            <a:ext cx="192167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152400">
                    <a:srgbClr val="000000"/>
                  </a:glow>
                  <a:outerShdw blurRad="50800" dist="39000" dir="5460000" algn="tl">
                    <a:srgbClr val="000000">
                      <a:alpha val="38000"/>
                    </a:srgbClr>
                  </a:outerShdw>
                </a:effectLst>
                <a:uLnTx/>
                <a:uFillTx/>
                <a:latin typeface="Calibri" panose="020F0502020204030204" pitchFamily="34" charset="0"/>
                <a:ea typeface="+mn-ea"/>
                <a:cs typeface="+mn-cs"/>
              </a:rPr>
              <a:t>action</a:t>
            </a:r>
          </a:p>
        </p:txBody>
      </p:sp>
    </p:spTree>
    <p:extLst>
      <p:ext uri="{BB962C8B-B14F-4D97-AF65-F5344CB8AC3E}">
        <p14:creationId xmlns:p14="http://schemas.microsoft.com/office/powerpoint/2010/main" val="4127929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19"/>
                                        </p:tgtEl>
                                      </p:cBhvr>
                                    </p:animEffect>
                                    <p:set>
                                      <p:cBhvr>
                                        <p:cTn id="11" dur="1" fill="hold">
                                          <p:stCondLst>
                                            <p:cond delay="249"/>
                                          </p:stCondLst>
                                        </p:cTn>
                                        <p:tgtEl>
                                          <p:spTgt spid="1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750"/>
                                        <p:tgtEl>
                                          <p:spTgt spid="17"/>
                                        </p:tgtEl>
                                      </p:cBhvr>
                                    </p:animEffect>
                                  </p:childTnLst>
                                </p:cTn>
                              </p:par>
                              <p:par>
                                <p:cTn id="17" presetID="18" presetClass="emph" presetSubtype="0" fill="hold" grpId="1" nodeType="withEffect">
                                  <p:stCondLst>
                                    <p:cond delay="0"/>
                                  </p:stCondLst>
                                  <p:childTnLst>
                                    <p:set>
                                      <p:cBhvr override="childStyle">
                                        <p:cTn id="18" dur="750" fill="hold"/>
                                        <p:tgtEl>
                                          <p:spTgt spid="1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750"/>
                                        <p:tgtEl>
                                          <p:spTgt spid="18"/>
                                        </p:tgtEl>
                                      </p:cBhvr>
                                    </p:animEffect>
                                  </p:childTnLst>
                                </p:cTn>
                              </p:par>
                              <p:par>
                                <p:cTn id="22" presetID="0" presetClass="entr" presetSubtype="0" fill="hold" grpId="0" nodeType="withEffect">
                                  <p:stCondLst>
                                    <p:cond delay="50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stCondLst>
                                            <p:cond delay="0"/>
                                          </p:stCondLst>
                                        </p:cTn>
                                        <p:tgtEl>
                                          <p:spTgt spid="16"/>
                                        </p:tgtEl>
                                      </p:cBhvr>
                                    </p:animEffect>
                                    <p:anim to="" calcmode="lin" valueType="num">
                                      <p:cBhvr>
                                        <p:cTn id="25"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5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5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5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5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5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250"/>
                                        <p:tgtEl>
                                          <p:spTgt spid="1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50"/>
                                        <p:tgtEl>
                                          <p:spTgt spid="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25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250"/>
                                        <p:tgtEl>
                                          <p:spTgt spid="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250"/>
                                        <p:tgtEl>
                                          <p:spTgt spid="1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250"/>
                                        <p:tgtEl>
                                          <p:spTgt spid="14"/>
                                        </p:tgtEl>
                                      </p:cBhvr>
                                    </p:animEffect>
                                  </p:childTnLst>
                                </p:cTn>
                              </p:par>
                              <p:par>
                                <p:cTn id="62" presetID="42" presetClass="path" presetSubtype="0" accel="50000" decel="50000" fill="hold" grpId="2" nodeType="withEffect">
                                  <p:stCondLst>
                                    <p:cond delay="0"/>
                                  </p:stCondLst>
                                  <p:childTnLst>
                                    <p:animMotion origin="layout" path="M -1.94444E-6 -1.48148E-6 L -0.31041 0.23449 " pathEditMode="relative" rAng="0" ptsTypes="AA">
                                      <p:cBhvr>
                                        <p:cTn id="63" dur="2000" fill="hold"/>
                                        <p:tgtEl>
                                          <p:spTgt spid="5"/>
                                        </p:tgtEl>
                                        <p:attrNameLst>
                                          <p:attrName>ppt_x</p:attrName>
                                          <p:attrName>ppt_y</p:attrName>
                                        </p:attrNameLst>
                                      </p:cBhvr>
                                      <p:rCtr x="-15521" y="11713"/>
                                    </p:animMotion>
                                  </p:childTnLst>
                                </p:cTn>
                              </p:par>
                              <p:par>
                                <p:cTn id="64" presetID="42" presetClass="path" presetSubtype="0" accel="50000" decel="50000" fill="hold" grpId="2" nodeType="withEffect">
                                  <p:stCondLst>
                                    <p:cond delay="0"/>
                                  </p:stCondLst>
                                  <p:childTnLst>
                                    <p:animMotion origin="layout" path="M 1.38889E-6 -1.48148E-6 L 0.23733 0.23449 " pathEditMode="relative" rAng="0" ptsTypes="AA">
                                      <p:cBhvr>
                                        <p:cTn id="65" dur="2000" fill="hold"/>
                                        <p:tgtEl>
                                          <p:spTgt spid="6"/>
                                        </p:tgtEl>
                                        <p:attrNameLst>
                                          <p:attrName>ppt_x</p:attrName>
                                          <p:attrName>ppt_y</p:attrName>
                                        </p:attrNameLst>
                                      </p:cBhvr>
                                      <p:rCtr x="11858" y="11713"/>
                                    </p:animMotion>
                                  </p:childTnLst>
                                </p:cTn>
                              </p:par>
                              <p:par>
                                <p:cTn id="66" presetID="42" presetClass="path" presetSubtype="0" accel="50000" decel="50000" fill="hold" grpId="2" nodeType="withEffect">
                                  <p:stCondLst>
                                    <p:cond delay="0"/>
                                  </p:stCondLst>
                                  <p:childTnLst>
                                    <p:animMotion origin="layout" path="M 2.5E-6 -4.81481E-6 L -0.04688 0.13658 " pathEditMode="relative" rAng="0" ptsTypes="AA">
                                      <p:cBhvr>
                                        <p:cTn id="67" dur="2000" fill="hold"/>
                                        <p:tgtEl>
                                          <p:spTgt spid="7"/>
                                        </p:tgtEl>
                                        <p:attrNameLst>
                                          <p:attrName>ppt_x</p:attrName>
                                          <p:attrName>ppt_y</p:attrName>
                                        </p:attrNameLst>
                                      </p:cBhvr>
                                      <p:rCtr x="-2344" y="6829"/>
                                    </p:animMotion>
                                  </p:childTnLst>
                                </p:cTn>
                              </p:par>
                              <p:par>
                                <p:cTn id="68" presetID="42" presetClass="path" presetSubtype="0" accel="50000" decel="50000" fill="hold" grpId="2" nodeType="withEffect">
                                  <p:stCondLst>
                                    <p:cond delay="0"/>
                                  </p:stCondLst>
                                  <p:childTnLst>
                                    <p:animMotion origin="layout" path="M 1.38889E-6 3.7037E-7 L 0.32673 0.23403 " pathEditMode="relative" rAng="0" ptsTypes="AA">
                                      <p:cBhvr>
                                        <p:cTn id="69" dur="2000" fill="hold"/>
                                        <p:tgtEl>
                                          <p:spTgt spid="8"/>
                                        </p:tgtEl>
                                        <p:attrNameLst>
                                          <p:attrName>ppt_x</p:attrName>
                                          <p:attrName>ppt_y</p:attrName>
                                        </p:attrNameLst>
                                      </p:cBhvr>
                                      <p:rCtr x="16337" y="11690"/>
                                    </p:animMotion>
                                  </p:childTnLst>
                                </p:cTn>
                              </p:par>
                              <p:par>
                                <p:cTn id="70" presetID="42" presetClass="path" presetSubtype="0" accel="50000" decel="50000" fill="hold" grpId="2" nodeType="withEffect">
                                  <p:stCondLst>
                                    <p:cond delay="0"/>
                                  </p:stCondLst>
                                  <p:childTnLst>
                                    <p:animMotion origin="layout" path="M 2.77778E-6 1.85185E-6 L 0.18975 0.23449 " pathEditMode="relative" rAng="0" ptsTypes="AA">
                                      <p:cBhvr>
                                        <p:cTn id="71" dur="2000" fill="hold"/>
                                        <p:tgtEl>
                                          <p:spTgt spid="9"/>
                                        </p:tgtEl>
                                        <p:attrNameLst>
                                          <p:attrName>ppt_x</p:attrName>
                                          <p:attrName>ppt_y</p:attrName>
                                        </p:attrNameLst>
                                      </p:cBhvr>
                                      <p:rCtr x="9479" y="11713"/>
                                    </p:animMotion>
                                  </p:childTnLst>
                                </p:cTn>
                              </p:par>
                              <p:par>
                                <p:cTn id="72" presetID="42" presetClass="path" presetSubtype="0" accel="50000" decel="50000" fill="hold" grpId="2" nodeType="withEffect">
                                  <p:stCondLst>
                                    <p:cond delay="0"/>
                                  </p:stCondLst>
                                  <p:childTnLst>
                                    <p:animMotion origin="layout" path="M -2.77778E-6 -2.96296E-6 L 0.23559 0.33195 " pathEditMode="relative" rAng="0" ptsTypes="AA">
                                      <p:cBhvr>
                                        <p:cTn id="73" dur="2000" fill="hold"/>
                                        <p:tgtEl>
                                          <p:spTgt spid="10"/>
                                        </p:tgtEl>
                                        <p:attrNameLst>
                                          <p:attrName>ppt_x</p:attrName>
                                          <p:attrName>ppt_y</p:attrName>
                                        </p:attrNameLst>
                                      </p:cBhvr>
                                      <p:rCtr x="11771" y="16597"/>
                                    </p:animMotion>
                                  </p:childTnLst>
                                </p:cTn>
                              </p:par>
                              <p:par>
                                <p:cTn id="74" presetID="42" presetClass="path" presetSubtype="0" accel="50000" decel="50000" fill="hold" grpId="2" nodeType="withEffect">
                                  <p:stCondLst>
                                    <p:cond delay="0"/>
                                  </p:stCondLst>
                                  <p:childTnLst>
                                    <p:animMotion origin="layout" path="M 8.33333E-7 -4.07407E-6 L -0.05 0.13681 " pathEditMode="relative" rAng="0" ptsTypes="AA">
                                      <p:cBhvr>
                                        <p:cTn id="75" dur="2000" fill="hold"/>
                                        <p:tgtEl>
                                          <p:spTgt spid="11"/>
                                        </p:tgtEl>
                                        <p:attrNameLst>
                                          <p:attrName>ppt_x</p:attrName>
                                          <p:attrName>ppt_y</p:attrName>
                                        </p:attrNameLst>
                                      </p:cBhvr>
                                      <p:rCtr x="-2500" y="6829"/>
                                    </p:animMotion>
                                  </p:childTnLst>
                                </p:cTn>
                              </p:par>
                              <p:par>
                                <p:cTn id="76" presetID="42" presetClass="path" presetSubtype="0" accel="50000" decel="50000" fill="hold" grpId="2" nodeType="withEffect">
                                  <p:stCondLst>
                                    <p:cond delay="0"/>
                                  </p:stCondLst>
                                  <p:childTnLst>
                                    <p:animMotion origin="layout" path="M 4.16667E-6 1.48148E-6 L -0.06285 0.42963 " pathEditMode="relative" rAng="0" ptsTypes="AA">
                                      <p:cBhvr>
                                        <p:cTn id="77" dur="2000" fill="hold"/>
                                        <p:tgtEl>
                                          <p:spTgt spid="12"/>
                                        </p:tgtEl>
                                        <p:attrNameLst>
                                          <p:attrName>ppt_x</p:attrName>
                                          <p:attrName>ppt_y</p:attrName>
                                        </p:attrNameLst>
                                      </p:cBhvr>
                                      <p:rCtr x="-3142" y="21481"/>
                                    </p:animMotion>
                                  </p:childTnLst>
                                </p:cTn>
                              </p:par>
                              <p:par>
                                <p:cTn id="78" presetID="42" presetClass="path" presetSubtype="0" accel="50000" decel="50000" fill="hold" grpId="2" nodeType="withEffect">
                                  <p:stCondLst>
                                    <p:cond delay="0"/>
                                  </p:stCondLst>
                                  <p:childTnLst>
                                    <p:animMotion origin="layout" path="M -5.55556E-7 0 L -0.17118 0.42986 " pathEditMode="relative" rAng="0" ptsTypes="AA">
                                      <p:cBhvr>
                                        <p:cTn id="79" dur="2000" fill="hold"/>
                                        <p:tgtEl>
                                          <p:spTgt spid="15"/>
                                        </p:tgtEl>
                                        <p:attrNameLst>
                                          <p:attrName>ppt_x</p:attrName>
                                          <p:attrName>ppt_y</p:attrName>
                                        </p:attrNameLst>
                                      </p:cBhvr>
                                      <p:rCtr x="-8559" y="21481"/>
                                    </p:animMotion>
                                  </p:childTnLst>
                                </p:cTn>
                              </p:par>
                              <p:par>
                                <p:cTn id="80" presetID="42" presetClass="path" presetSubtype="0" accel="50000" decel="50000" fill="hold" grpId="2" nodeType="withEffect">
                                  <p:stCondLst>
                                    <p:cond delay="0"/>
                                  </p:stCondLst>
                                  <p:childTnLst>
                                    <p:animMotion origin="layout" path="M 3.33333E-6 -2.22222E-6 L 0.18767 0.03889 " pathEditMode="relative" rAng="0" ptsTypes="AA">
                                      <p:cBhvr>
                                        <p:cTn id="81" dur="2000" fill="hold"/>
                                        <p:tgtEl>
                                          <p:spTgt spid="13"/>
                                        </p:tgtEl>
                                        <p:attrNameLst>
                                          <p:attrName>ppt_x</p:attrName>
                                          <p:attrName>ppt_y</p:attrName>
                                        </p:attrNameLst>
                                      </p:cBhvr>
                                      <p:rCtr x="9375" y="1944"/>
                                    </p:animMotion>
                                  </p:childTnLst>
                                </p:cTn>
                              </p:par>
                              <p:par>
                                <p:cTn id="82" presetID="42" presetClass="path" presetSubtype="0" accel="50000" decel="50000" fill="hold" grpId="2" nodeType="withEffect">
                                  <p:stCondLst>
                                    <p:cond delay="0"/>
                                  </p:stCondLst>
                                  <p:childTnLst>
                                    <p:animMotion origin="layout" path="M -2.5E-6 -3.7037E-6 L 0.04792 0.33241 " pathEditMode="relative" rAng="0" ptsTypes="AA">
                                      <p:cBhvr>
                                        <p:cTn id="83" dur="2000" fill="hold"/>
                                        <p:tgtEl>
                                          <p:spTgt spid="14"/>
                                        </p:tgtEl>
                                        <p:attrNameLst>
                                          <p:attrName>ppt_x</p:attrName>
                                          <p:attrName>ppt_y</p:attrName>
                                        </p:attrNameLst>
                                      </p:cBhvr>
                                      <p:rCtr x="2396" y="16620"/>
                                    </p:animMotion>
                                  </p:childTnLst>
                                </p:cTn>
                              </p:par>
                              <p:par>
                                <p:cTn id="84" presetID="10" presetClass="exit" presetSubtype="0" fill="hold" grpId="1" nodeType="withEffect">
                                  <p:stCondLst>
                                    <p:cond delay="0"/>
                                  </p:stCondLst>
                                  <p:childTnLst>
                                    <p:animEffect transition="out" filter="fade">
                                      <p:cBhvr>
                                        <p:cTn id="85" dur="1250"/>
                                        <p:tgtEl>
                                          <p:spTgt spid="3074"/>
                                        </p:tgtEl>
                                      </p:cBhvr>
                                    </p:animEffect>
                                    <p:set>
                                      <p:cBhvr>
                                        <p:cTn id="86" dur="1" fill="hold">
                                          <p:stCondLst>
                                            <p:cond delay="1249"/>
                                          </p:stCondLst>
                                        </p:cTn>
                                        <p:tgtEl>
                                          <p:spTgt spid="3074"/>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6"/>
                                        </p:tgtEl>
                                      </p:cBhvr>
                                    </p:animEffect>
                                    <p:set>
                                      <p:cBhvr>
                                        <p:cTn id="95" dur="1" fill="hold">
                                          <p:stCondLst>
                                            <p:cond delay="499"/>
                                          </p:stCondLst>
                                        </p:cTn>
                                        <p:tgtEl>
                                          <p:spTgt spid="16"/>
                                        </p:tgtEl>
                                        <p:attrNameLst>
                                          <p:attrName>style.visibility</p:attrName>
                                        </p:attrNameLst>
                                      </p:cBhvr>
                                      <p:to>
                                        <p:strVal val="hidden"/>
                                      </p:to>
                                    </p:set>
                                  </p:childTnLst>
                                </p:cTn>
                              </p:par>
                            </p:childTnLst>
                          </p:cTn>
                        </p:par>
                        <p:par>
                          <p:cTn id="96" fill="hold">
                            <p:stCondLst>
                              <p:cond delay="2000"/>
                            </p:stCondLst>
                            <p:childTnLst>
                              <p:par>
                                <p:cTn id="97" presetID="10" presetClass="entr" presetSubtype="0" fill="hold" grpId="0" nodeType="afterEffect">
                                  <p:stCondLst>
                                    <p:cond delay="0"/>
                                  </p:stCondLst>
                                  <p:childTnLst>
                                    <p:set>
                                      <p:cBhvr>
                                        <p:cTn id="98" dur="1" fill="hold">
                                          <p:stCondLst>
                                            <p:cond delay="0"/>
                                          </p:stCondLst>
                                        </p:cTn>
                                        <p:tgtEl>
                                          <p:spTgt spid="4"/>
                                        </p:tgtEl>
                                        <p:attrNameLst>
                                          <p:attrName>style.visibility</p:attrName>
                                        </p:attrNameLst>
                                      </p:cBhvr>
                                      <p:to>
                                        <p:strVal val="visible"/>
                                      </p:to>
                                    </p:set>
                                    <p:animEffect transition="in" filter="fade">
                                      <p:cBhvr>
                                        <p:cTn id="99" dur="100"/>
                                        <p:tgtEl>
                                          <p:spTgt spid="4"/>
                                        </p:tgtEl>
                                      </p:cBhvr>
                                    </p:animEffect>
                                  </p:childTnLst>
                                </p:cTn>
                              </p:par>
                              <p:par>
                                <p:cTn id="100" presetID="10" presetClass="exit" presetSubtype="0" fill="hold" grpId="1" nodeType="withEffect">
                                  <p:stCondLst>
                                    <p:cond delay="0"/>
                                  </p:stCondLst>
                                  <p:childTnLst>
                                    <p:animEffect transition="out" filter="fade">
                                      <p:cBhvr>
                                        <p:cTn id="101" dur="500"/>
                                        <p:tgtEl>
                                          <p:spTgt spid="5"/>
                                        </p:tgtEl>
                                      </p:cBhvr>
                                    </p:animEffect>
                                    <p:set>
                                      <p:cBhvr>
                                        <p:cTn id="102" dur="1" fill="hold">
                                          <p:stCondLst>
                                            <p:cond delay="499"/>
                                          </p:stCondLst>
                                        </p:cTn>
                                        <p:tgtEl>
                                          <p:spTgt spid="5"/>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6"/>
                                        </p:tgtEl>
                                      </p:cBhvr>
                                    </p:animEffect>
                                    <p:set>
                                      <p:cBhvr>
                                        <p:cTn id="105" dur="1" fill="hold">
                                          <p:stCondLst>
                                            <p:cond delay="499"/>
                                          </p:stCondLst>
                                        </p:cTn>
                                        <p:tgtEl>
                                          <p:spTgt spid="6"/>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7"/>
                                        </p:tgtEl>
                                      </p:cBhvr>
                                    </p:animEffect>
                                    <p:set>
                                      <p:cBhvr>
                                        <p:cTn id="108" dur="1" fill="hold">
                                          <p:stCondLst>
                                            <p:cond delay="499"/>
                                          </p:stCondLst>
                                        </p:cTn>
                                        <p:tgtEl>
                                          <p:spTgt spid="7"/>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8"/>
                                        </p:tgtEl>
                                      </p:cBhvr>
                                    </p:animEffect>
                                    <p:set>
                                      <p:cBhvr>
                                        <p:cTn id="111" dur="1" fill="hold">
                                          <p:stCondLst>
                                            <p:cond delay="499"/>
                                          </p:stCondLst>
                                        </p:cTn>
                                        <p:tgtEl>
                                          <p:spTgt spid="8"/>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9"/>
                                        </p:tgtEl>
                                      </p:cBhvr>
                                    </p:animEffect>
                                    <p:set>
                                      <p:cBhvr>
                                        <p:cTn id="114" dur="1" fill="hold">
                                          <p:stCondLst>
                                            <p:cond delay="499"/>
                                          </p:stCondLst>
                                        </p:cTn>
                                        <p:tgtEl>
                                          <p:spTgt spid="9"/>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0"/>
                                        </p:tgtEl>
                                      </p:cBhvr>
                                    </p:animEffect>
                                    <p:set>
                                      <p:cBhvr>
                                        <p:cTn id="117" dur="1" fill="hold">
                                          <p:stCondLst>
                                            <p:cond delay="499"/>
                                          </p:stCondLst>
                                        </p:cTn>
                                        <p:tgtEl>
                                          <p:spTgt spid="10"/>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1"/>
                                        </p:tgtEl>
                                      </p:cBhvr>
                                    </p:animEffect>
                                    <p:set>
                                      <p:cBhvr>
                                        <p:cTn id="120" dur="1" fill="hold">
                                          <p:stCondLst>
                                            <p:cond delay="499"/>
                                          </p:stCondLst>
                                        </p:cTn>
                                        <p:tgtEl>
                                          <p:spTgt spid="11"/>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2"/>
                                        </p:tgtEl>
                                      </p:cBhvr>
                                    </p:animEffect>
                                    <p:set>
                                      <p:cBhvr>
                                        <p:cTn id="123" dur="1" fill="hold">
                                          <p:stCondLst>
                                            <p:cond delay="499"/>
                                          </p:stCondLst>
                                        </p:cTn>
                                        <p:tgtEl>
                                          <p:spTgt spid="12"/>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5"/>
                                        </p:tgtEl>
                                      </p:cBhvr>
                                    </p:animEffect>
                                    <p:set>
                                      <p:cBhvr>
                                        <p:cTn id="126" dur="1" fill="hold">
                                          <p:stCondLst>
                                            <p:cond delay="499"/>
                                          </p:stCondLst>
                                        </p:cTn>
                                        <p:tgtEl>
                                          <p:spTgt spid="15"/>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3"/>
                                        </p:tgtEl>
                                      </p:cBhvr>
                                    </p:animEffect>
                                    <p:set>
                                      <p:cBhvr>
                                        <p:cTn id="129" dur="1" fill="hold">
                                          <p:stCondLst>
                                            <p:cond delay="499"/>
                                          </p:stCondLst>
                                        </p:cTn>
                                        <p:tgtEl>
                                          <p:spTgt spid="13"/>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4"/>
                                        </p:tgtEl>
                                      </p:cBhvr>
                                    </p:animEffect>
                                    <p:set>
                                      <p:cBhvr>
                                        <p:cTn id="132" dur="1" fill="hold">
                                          <p:stCondLst>
                                            <p:cond delay="499"/>
                                          </p:stCondLst>
                                        </p:cTn>
                                        <p:tgtEl>
                                          <p:spTgt spid="14"/>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0" presetClass="entr" presetSubtype="0" fill="hold" grpId="0" nodeType="clickEffect">
                                  <p:stCondLst>
                                    <p:cond delay="0"/>
                                  </p:stCondLst>
                                  <p:childTnLst>
                                    <p:set>
                                      <p:cBhvr>
                                        <p:cTn id="136" dur="1" fill="hold">
                                          <p:stCondLst>
                                            <p:cond delay="0"/>
                                          </p:stCondLst>
                                        </p:cTn>
                                        <p:tgtEl>
                                          <p:spTgt spid="20"/>
                                        </p:tgtEl>
                                        <p:attrNameLst>
                                          <p:attrName>style.visibility</p:attrName>
                                        </p:attrNameLst>
                                      </p:cBhvr>
                                      <p:to>
                                        <p:strVal val="visible"/>
                                      </p:to>
                                    </p:set>
                                    <p:animEffect transition="in" filter="dissolve">
                                      <p:cBhvr>
                                        <p:cTn id="137" dur="500">
                                          <p:stCondLst>
                                            <p:cond delay="0"/>
                                          </p:stCondLst>
                                        </p:cTn>
                                        <p:tgtEl>
                                          <p:spTgt spid="20"/>
                                        </p:tgtEl>
                                      </p:cBhvr>
                                    </p:animEffect>
                                    <p:anim to="" calcmode="lin" valueType="num">
                                      <p:cBhvr>
                                        <p:cTn id="138"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39"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3074" grpId="0"/>
      <p:bldP spid="3074" grpId="1"/>
      <p:bldP spid="4" grpId="0"/>
      <p:bldP spid="5" grpId="0"/>
      <p:bldP spid="5" grpId="1"/>
      <p:bldP spid="5" grpId="2"/>
      <p:bldP spid="10" grpId="0"/>
      <p:bldP spid="10" grpId="1"/>
      <p:bldP spid="10" grpId="2"/>
      <p:bldP spid="6" grpId="0"/>
      <p:bldP spid="6" grpId="1"/>
      <p:bldP spid="6" grpId="2"/>
      <p:bldP spid="7" grpId="0"/>
      <p:bldP spid="7" grpId="1"/>
      <p:bldP spid="7" grpId="2"/>
      <p:bldP spid="8" grpId="0"/>
      <p:bldP spid="8" grpId="1"/>
      <p:bldP spid="8" grpId="2"/>
      <p:bldP spid="9" grpId="0"/>
      <p:bldP spid="9" grpId="1"/>
      <p:bldP spid="9"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8" grpId="0"/>
      <p:bldP spid="18" grpId="1"/>
      <p:bldP spid="16" grpId="0"/>
      <p:bldP spid="16" grpId="1"/>
      <p:bldP spid="19" grpId="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FFC110-598C-4ED6-9403-B882AD77E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0652822F-10BA-433A-AB0A-3F53D14226DF}"/>
              </a:ext>
            </a:extLst>
          </p:cNvPr>
          <p:cNvSpPr txBox="1">
            <a:spLocks/>
          </p:cNvSpPr>
          <p:nvPr/>
        </p:nvSpPr>
        <p:spPr>
          <a:xfrm>
            <a:off x="2090394" y="3127180"/>
            <a:ext cx="41910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does not believe</a:t>
            </a:r>
          </a:p>
        </p:txBody>
      </p:sp>
      <p:sp>
        <p:nvSpPr>
          <p:cNvPr id="6" name="Title 1">
            <a:extLst>
              <a:ext uri="{FF2B5EF4-FFF2-40B4-BE49-F238E27FC236}">
                <a16:creationId xmlns:a16="http://schemas.microsoft.com/office/drawing/2014/main" id="{EA87241D-22C3-40A1-9569-8B829540341B}"/>
              </a:ext>
            </a:extLst>
          </p:cNvPr>
          <p:cNvSpPr txBox="1">
            <a:spLocks/>
          </p:cNvSpPr>
          <p:nvPr/>
        </p:nvSpPr>
        <p:spPr>
          <a:xfrm>
            <a:off x="783431" y="4467191"/>
            <a:ext cx="720436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wrath of God abides on him</a:t>
            </a:r>
          </a:p>
        </p:txBody>
      </p:sp>
      <p:sp>
        <p:nvSpPr>
          <p:cNvPr id="8" name="Title 1">
            <a:extLst>
              <a:ext uri="{FF2B5EF4-FFF2-40B4-BE49-F238E27FC236}">
                <a16:creationId xmlns:a16="http://schemas.microsoft.com/office/drawing/2014/main" id="{8317FE99-18B3-4108-932F-B4B94079F04E}"/>
              </a:ext>
            </a:extLst>
          </p:cNvPr>
          <p:cNvSpPr txBox="1">
            <a:spLocks/>
          </p:cNvSpPr>
          <p:nvPr/>
        </p:nvSpPr>
        <p:spPr>
          <a:xfrm>
            <a:off x="3246623" y="1785568"/>
            <a:ext cx="290603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believes in</a:t>
            </a:r>
          </a:p>
        </p:txBody>
      </p:sp>
      <p:sp>
        <p:nvSpPr>
          <p:cNvPr id="3074" name="Rectangle 2"/>
          <p:cNvSpPr>
            <a:spLocks noGrp="1" noChangeArrowheads="1"/>
          </p:cNvSpPr>
          <p:nvPr>
            <p:ph type="title"/>
          </p:nvPr>
        </p:nvSpPr>
        <p:spPr>
          <a:xfrm>
            <a:off x="997527" y="1623219"/>
            <a:ext cx="7148945" cy="42441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believes in the Son has everlasting life; and he who does not believe the Son shall not see life, but the wrath of God abides on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3:36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A3031DBD-4301-49BD-A049-8522E1FA6877}"/>
              </a:ext>
            </a:extLst>
          </p:cNvPr>
          <p:cNvSpPr txBox="1">
            <a:spLocks noChangeArrowheads="1"/>
          </p:cNvSpPr>
          <p:nvPr/>
        </p:nvSpPr>
        <p:spPr bwMode="auto">
          <a:xfrm>
            <a:off x="1933989" y="3059906"/>
            <a:ext cx="4524248" cy="76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does not believe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9B254152-5C0C-426C-B533-4DDDA423DB4F}"/>
              </a:ext>
            </a:extLst>
          </p:cNvPr>
          <p:cNvSpPr txBox="1">
            <a:spLocks noChangeArrowheads="1"/>
          </p:cNvSpPr>
          <p:nvPr/>
        </p:nvSpPr>
        <p:spPr bwMode="auto">
          <a:xfrm>
            <a:off x="917556" y="4393406"/>
            <a:ext cx="6912653" cy="77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wrath of God abides on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D1AB5787-2476-4EEB-8DCF-EEE51D860E6A}"/>
              </a:ext>
            </a:extLst>
          </p:cNvPr>
          <p:cNvSpPr txBox="1">
            <a:spLocks noChangeArrowheads="1"/>
          </p:cNvSpPr>
          <p:nvPr/>
        </p:nvSpPr>
        <p:spPr bwMode="auto">
          <a:xfrm>
            <a:off x="3088872" y="1726474"/>
            <a:ext cx="3221666" cy="740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believes 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6">
            <a:extLst>
              <a:ext uri="{FF2B5EF4-FFF2-40B4-BE49-F238E27FC236}">
                <a16:creationId xmlns:a16="http://schemas.microsoft.com/office/drawing/2014/main" id="{A8E93115-1379-471B-BEE1-89A727A33983}"/>
              </a:ext>
            </a:extLst>
          </p:cNvPr>
          <p:cNvSpPr>
            <a:spLocks noChangeArrowheads="1"/>
          </p:cNvSpPr>
          <p:nvPr/>
        </p:nvSpPr>
        <p:spPr bwMode="auto">
          <a:xfrm>
            <a:off x="5315912" y="162823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2" name="Rectangle 2">
            <a:extLst>
              <a:ext uri="{FF2B5EF4-FFF2-40B4-BE49-F238E27FC236}">
                <a16:creationId xmlns:a16="http://schemas.microsoft.com/office/drawing/2014/main" id="{CC177030-A514-47D8-B03C-D6F2A34857D2}"/>
              </a:ext>
            </a:extLst>
          </p:cNvPr>
          <p:cNvSpPr txBox="1">
            <a:spLocks noChangeArrowheads="1"/>
          </p:cNvSpPr>
          <p:nvPr/>
        </p:nvSpPr>
        <p:spPr bwMode="auto">
          <a:xfrm>
            <a:off x="2006600" y="2389982"/>
            <a:ext cx="4184650" cy="762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everlasting life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ounded Rectangle 1">
            <a:extLst>
              <a:ext uri="{FF2B5EF4-FFF2-40B4-BE49-F238E27FC236}">
                <a16:creationId xmlns:a16="http://schemas.microsoft.com/office/drawing/2014/main" id="{F5094AD7-BA10-40CA-A052-1DDE26CBF345}"/>
              </a:ext>
            </a:extLst>
          </p:cNvPr>
          <p:cNvSpPr/>
          <p:nvPr/>
        </p:nvSpPr>
        <p:spPr>
          <a:xfrm>
            <a:off x="2315176" y="2457700"/>
            <a:ext cx="3579542" cy="702526"/>
          </a:xfrm>
          <a:prstGeom prst="roundRect">
            <a:avLst/>
          </a:prstGeom>
          <a:noFill/>
          <a:ln w="57150">
            <a:solidFill>
              <a:srgbClr val="FF0000"/>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FE568072-EEC6-49B6-9D37-14E855D8A112}"/>
              </a:ext>
            </a:extLst>
          </p:cNvPr>
          <p:cNvSpPr txBox="1">
            <a:spLocks noChangeArrowheads="1"/>
          </p:cNvSpPr>
          <p:nvPr/>
        </p:nvSpPr>
        <p:spPr bwMode="auto">
          <a:xfrm>
            <a:off x="2179910" y="2387600"/>
            <a:ext cx="3839890" cy="76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everlasting life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ounded Rectangle 1">
            <a:extLst>
              <a:ext uri="{FF2B5EF4-FFF2-40B4-BE49-F238E27FC236}">
                <a16:creationId xmlns:a16="http://schemas.microsoft.com/office/drawing/2014/main" id="{E7980FA1-98ED-4C29-95A8-93C7C3634E21}"/>
              </a:ext>
            </a:extLst>
          </p:cNvPr>
          <p:cNvSpPr/>
          <p:nvPr/>
        </p:nvSpPr>
        <p:spPr>
          <a:xfrm>
            <a:off x="2803490" y="3806943"/>
            <a:ext cx="2751032" cy="649774"/>
          </a:xfrm>
          <a:prstGeom prst="roundRect">
            <a:avLst/>
          </a:prstGeom>
          <a:noFill/>
          <a:ln w="57150">
            <a:solidFill>
              <a:schemeClr val="tx1"/>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hidden="1">
            <a:extLst>
              <a:ext uri="{FF2B5EF4-FFF2-40B4-BE49-F238E27FC236}">
                <a16:creationId xmlns:a16="http://schemas.microsoft.com/office/drawing/2014/main" id="{5AA208D5-E6D3-46F9-9D5D-15209D2E50C4}"/>
              </a:ext>
            </a:extLst>
          </p:cNvPr>
          <p:cNvSpPr txBox="1">
            <a:spLocks noChangeArrowheads="1"/>
          </p:cNvSpPr>
          <p:nvPr/>
        </p:nvSpPr>
        <p:spPr bwMode="auto">
          <a:xfrm>
            <a:off x="2705100" y="2006600"/>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everlasting life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F9C84A68-6AC2-46F9-8CD7-2CD54FB0C980}"/>
              </a:ext>
            </a:extLst>
          </p:cNvPr>
          <p:cNvSpPr txBox="1">
            <a:spLocks noChangeArrowheads="1"/>
          </p:cNvSpPr>
          <p:nvPr/>
        </p:nvSpPr>
        <p:spPr bwMode="auto">
          <a:xfrm>
            <a:off x="2708029" y="3724030"/>
            <a:ext cx="2966403" cy="7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see life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36367924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18" presetClass="emph" presetSubtype="0" fill="hold" grpId="1" nodeType="withEffect">
                                  <p:stCondLst>
                                    <p:cond delay="0"/>
                                  </p:stCondLst>
                                  <p:childTnLst>
                                    <p:set>
                                      <p:cBhvr override="childStyle">
                                        <p:cTn id="17" dur="500" fill="hold"/>
                                        <p:tgtEl>
                                          <p:spTgt spid="8"/>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0" presetClass="entr" presetSubtype="0" fill="hold" grpId="0" nodeType="withEffect">
                                  <p:stCondLst>
                                    <p:cond delay="30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stCondLst>
                                            <p:cond delay="0"/>
                                          </p:stCondLst>
                                        </p:cTn>
                                        <p:tgtEl>
                                          <p:spTgt spid="10"/>
                                        </p:tgtEl>
                                      </p:cBhvr>
                                    </p:animEffect>
                                    <p:anim to="" calcmode="lin" valueType="num">
                                      <p:cBhvr>
                                        <p:cTn id="24"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stCondLst>
                                            <p:cond delay="0"/>
                                          </p:stCondLst>
                                        </p:cTn>
                                        <p:tgtEl>
                                          <p:spTgt spid="13"/>
                                        </p:tgtEl>
                                      </p:cBhvr>
                                    </p:animEffect>
                                    <p:anim to="" calcmode="lin" valueType="num">
                                      <p:cBhvr>
                                        <p:cTn id="31"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750" fill="hold"/>
                                        <p:tgtEl>
                                          <p:spTgt spid="14"/>
                                        </p:tgtEl>
                                        <p:attrNameLst>
                                          <p:attrName>ppt_w</p:attrName>
                                        </p:attrNameLst>
                                      </p:cBhvr>
                                      <p:tavLst>
                                        <p:tav tm="0">
                                          <p:val>
                                            <p:fltVal val="0"/>
                                          </p:val>
                                        </p:tav>
                                        <p:tav tm="100000">
                                          <p:val>
                                            <p:strVal val="#ppt_w"/>
                                          </p:val>
                                        </p:tav>
                                      </p:tavLst>
                                    </p:anim>
                                    <p:anim calcmode="lin" valueType="num">
                                      <p:cBhvr>
                                        <p:cTn id="36" dur="75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16" presetClass="exit" presetSubtype="21" fill="hold" grpId="2" nodeType="withEffect">
                                  <p:stCondLst>
                                    <p:cond delay="0"/>
                                  </p:stCondLst>
                                  <p:childTnLst>
                                    <p:animEffect transition="out" filter="barn(inVertical)">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22" presetClass="entr" presetSubtype="8" fill="hold" grpId="0" nodeType="withEffect">
                                  <p:stCondLst>
                                    <p:cond delay="25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par>
                                <p:cTn id="57" presetID="18" presetClass="emph" presetSubtype="0" fill="hold" grpId="1" nodeType="withEffect">
                                  <p:stCondLst>
                                    <p:cond delay="250"/>
                                  </p:stCondLst>
                                  <p:childTnLst>
                                    <p:set>
                                      <p:cBhvr override="childStyle">
                                        <p:cTn id="58" dur="500" fill="hold"/>
                                        <p:tgtEl>
                                          <p:spTgt spid="4"/>
                                        </p:tgtEl>
                                        <p:attrNameLst>
                                          <p:attrName>style.textDecorationUnderline</p:attrName>
                                        </p:attrNameLst>
                                      </p:cBhvr>
                                      <p:to>
                                        <p:strVal val="true"/>
                                      </p:to>
                                    </p:set>
                                  </p:childTnLst>
                                </p:cTn>
                              </p:par>
                              <p:par>
                                <p:cTn id="59" presetID="22" presetClass="entr" presetSubtype="8" fill="hold" grpId="0" nodeType="withEffect">
                                  <p:stCondLst>
                                    <p:cond delay="250"/>
                                  </p:stCondLst>
                                  <p:childTnLst>
                                    <p:set>
                                      <p:cBhvr>
                                        <p:cTn id="60" dur="1" fill="hold">
                                          <p:stCondLst>
                                            <p:cond delay="0"/>
                                          </p:stCondLst>
                                        </p:cTn>
                                        <p:tgtEl>
                                          <p:spTgt spid="5"/>
                                        </p:tgtEl>
                                        <p:attrNameLst>
                                          <p:attrName>style.visibility</p:attrName>
                                        </p:attrNameLst>
                                      </p:cBhvr>
                                      <p:to>
                                        <p:strVal val="visible"/>
                                      </p:to>
                                    </p:set>
                                    <p:animEffect transition="in" filter="wipe(left)">
                                      <p:cBhvr>
                                        <p:cTn id="61" dur="500"/>
                                        <p:tgtEl>
                                          <p:spTgt spid="5"/>
                                        </p:tgtEl>
                                      </p:cBhvr>
                                    </p:animEffect>
                                  </p:childTnLst>
                                </p:cTn>
                              </p:par>
                              <p:par>
                                <p:cTn id="62" presetID="22" presetClass="entr" presetSubtype="8" fill="hold" grpId="0" nodeType="withEffect">
                                  <p:stCondLst>
                                    <p:cond delay="650"/>
                                  </p:stCondLst>
                                  <p:childTnLst>
                                    <p:set>
                                      <p:cBhvr>
                                        <p:cTn id="63" dur="1" fill="hold">
                                          <p:stCondLst>
                                            <p:cond delay="0"/>
                                          </p:stCondLst>
                                        </p:cTn>
                                        <p:tgtEl>
                                          <p:spTgt spid="6"/>
                                        </p:tgtEl>
                                        <p:attrNameLst>
                                          <p:attrName>style.visibility</p:attrName>
                                        </p:attrNameLst>
                                      </p:cBhvr>
                                      <p:to>
                                        <p:strVal val="visible"/>
                                      </p:to>
                                    </p:set>
                                    <p:animEffect transition="in" filter="wipe(left)">
                                      <p:cBhvr>
                                        <p:cTn id="64" dur="750"/>
                                        <p:tgtEl>
                                          <p:spTgt spid="6"/>
                                        </p:tgtEl>
                                      </p:cBhvr>
                                    </p:animEffect>
                                  </p:childTnLst>
                                </p:cTn>
                              </p:par>
                              <p:par>
                                <p:cTn id="65" presetID="18" presetClass="emph" presetSubtype="0" fill="hold" grpId="1" nodeType="withEffect">
                                  <p:stCondLst>
                                    <p:cond delay="650"/>
                                  </p:stCondLst>
                                  <p:childTnLst>
                                    <p:set>
                                      <p:cBhvr override="childStyle">
                                        <p:cTn id="66" dur="750" fill="hold"/>
                                        <p:tgtEl>
                                          <p:spTgt spid="6"/>
                                        </p:tgtEl>
                                        <p:attrNameLst>
                                          <p:attrName>style.textDecorationUnderline</p:attrName>
                                        </p:attrNameLst>
                                      </p:cBhvr>
                                      <p:to>
                                        <p:strVal val="true"/>
                                      </p:to>
                                    </p:set>
                                  </p:childTnLst>
                                </p:cTn>
                              </p:par>
                              <p:par>
                                <p:cTn id="67" presetID="22" presetClass="entr" presetSubtype="8" fill="hold" grpId="0" nodeType="withEffect">
                                  <p:stCondLst>
                                    <p:cond delay="65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750"/>
                                        <p:tgtEl>
                                          <p:spTgt spid="7"/>
                                        </p:tgtEl>
                                      </p:cBhvr>
                                    </p:animEffect>
                                  </p:childTnLst>
                                </p:cTn>
                              </p:par>
                            </p:childTnLst>
                          </p:cTn>
                        </p:par>
                        <p:par>
                          <p:cTn id="70" fill="hold">
                            <p:stCondLst>
                              <p:cond delay="1400"/>
                            </p:stCondLst>
                            <p:childTnLst>
                              <p:par>
                                <p:cTn id="71" presetID="0" presetClass="entr" presetSubtype="0"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dissolve">
                                      <p:cBhvr>
                                        <p:cTn id="73" dur="500">
                                          <p:stCondLst>
                                            <p:cond delay="0"/>
                                          </p:stCondLst>
                                        </p:cTn>
                                        <p:tgtEl>
                                          <p:spTgt spid="16"/>
                                        </p:tgtEl>
                                      </p:cBhvr>
                                    </p:animEffect>
                                    <p:anim to="" calcmode="lin" valueType="num">
                                      <p:cBhvr>
                                        <p:cTn id="74"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75"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76" presetID="23" presetClass="entr" presetSubtype="16"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p:cTn id="78" dur="750" fill="hold"/>
                                        <p:tgtEl>
                                          <p:spTgt spid="17"/>
                                        </p:tgtEl>
                                        <p:attrNameLst>
                                          <p:attrName>ppt_w</p:attrName>
                                        </p:attrNameLst>
                                      </p:cBhvr>
                                      <p:tavLst>
                                        <p:tav tm="0">
                                          <p:val>
                                            <p:fltVal val="0"/>
                                          </p:val>
                                        </p:tav>
                                        <p:tav tm="100000">
                                          <p:val>
                                            <p:strVal val="#ppt_w"/>
                                          </p:val>
                                        </p:tav>
                                      </p:tavLst>
                                    </p:anim>
                                    <p:anim calcmode="lin" valueType="num">
                                      <p:cBhvr>
                                        <p:cTn id="79" dur="750" fill="hold"/>
                                        <p:tgtEl>
                                          <p:spTgt spid="17"/>
                                        </p:tgtEl>
                                        <p:attrNameLst>
                                          <p:attrName>ppt_h</p:attrName>
                                        </p:attrNameLst>
                                      </p:cBhvr>
                                      <p:tavLst>
                                        <p:tav tm="0">
                                          <p:val>
                                            <p:fltVal val="0"/>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250"/>
                                        <p:tgtEl>
                                          <p:spTgt spid="12"/>
                                        </p:tgtEl>
                                      </p:cBhvr>
                                    </p:animEffect>
                                  </p:childTnLst>
                                </p:cTn>
                              </p:par>
                              <p:par>
                                <p:cTn id="85" presetID="42" presetClass="path" presetSubtype="0" accel="50000" decel="50000" fill="hold" grpId="2" nodeType="withEffect">
                                  <p:stCondLst>
                                    <p:cond delay="0"/>
                                  </p:stCondLst>
                                  <p:childTnLst>
                                    <p:animMotion origin="layout" path="M -3.88889E-6 3.33333E-6 L 0.0783 -0.05463 " pathEditMode="relative" rAng="0" ptsTypes="AA">
                                      <p:cBhvr>
                                        <p:cTn id="86" dur="2000" fill="hold"/>
                                        <p:tgtEl>
                                          <p:spTgt spid="12"/>
                                        </p:tgtEl>
                                        <p:attrNameLst>
                                          <p:attrName>ppt_x</p:attrName>
                                          <p:attrName>ppt_y</p:attrName>
                                        </p:attrNameLst>
                                      </p:cBhvr>
                                      <p:rCtr x="3906" y="-2731"/>
                                    </p:animMotion>
                                  </p:childTnLst>
                                </p:cTn>
                              </p:par>
                              <p:par>
                                <p:cTn id="87" presetID="10" presetClass="exit" presetSubtype="0" fill="hold" grpId="1" nodeType="withEffect">
                                  <p:stCondLst>
                                    <p:cond delay="0"/>
                                  </p:stCondLst>
                                  <p:childTnLst>
                                    <p:animEffect transition="out" filter="fade">
                                      <p:cBhvr>
                                        <p:cTn id="88" dur="1250"/>
                                        <p:tgtEl>
                                          <p:spTgt spid="3074"/>
                                        </p:tgtEl>
                                      </p:cBhvr>
                                    </p:animEffect>
                                    <p:set>
                                      <p:cBhvr>
                                        <p:cTn id="89" dur="1" fill="hold">
                                          <p:stCondLst>
                                            <p:cond delay="1249"/>
                                          </p:stCondLst>
                                        </p:cTn>
                                        <p:tgtEl>
                                          <p:spTgt spid="3074"/>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4"/>
                                        </p:tgtEl>
                                      </p:cBhvr>
                                    </p:animEffect>
                                    <p:set>
                                      <p:cBhvr>
                                        <p:cTn id="92" dur="1" fill="hold">
                                          <p:stCondLst>
                                            <p:cond delay="499"/>
                                          </p:stCondLst>
                                        </p:cTn>
                                        <p:tgtEl>
                                          <p:spTgt spid="4"/>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7"/>
                                        </p:tgtEl>
                                      </p:cBhvr>
                                    </p:animEffect>
                                    <p:set>
                                      <p:cBhvr>
                                        <p:cTn id="98" dur="1" fill="hold">
                                          <p:stCondLst>
                                            <p:cond delay="499"/>
                                          </p:stCondLst>
                                        </p:cTn>
                                        <p:tgtEl>
                                          <p:spTgt spid="7"/>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6"/>
                                        </p:tgtEl>
                                      </p:cBhvr>
                                    </p:animEffect>
                                    <p:set>
                                      <p:cBhvr>
                                        <p:cTn id="101" dur="1" fill="hold">
                                          <p:stCondLst>
                                            <p:cond delay="499"/>
                                          </p:stCondLst>
                                        </p:cTn>
                                        <p:tgtEl>
                                          <p:spTgt spid="6"/>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6"/>
                                        </p:tgtEl>
                                      </p:cBhvr>
                                    </p:animEffect>
                                    <p:set>
                                      <p:cBhvr>
                                        <p:cTn id="104" dur="1" fill="hold">
                                          <p:stCondLst>
                                            <p:cond delay="499"/>
                                          </p:stCondLst>
                                        </p:cTn>
                                        <p:tgtEl>
                                          <p:spTgt spid="16"/>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7"/>
                                        </p:tgtEl>
                                      </p:cBhvr>
                                    </p:animEffect>
                                    <p:set>
                                      <p:cBhvr>
                                        <p:cTn id="10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8" grpId="0"/>
      <p:bldP spid="8" grpId="1"/>
      <p:bldP spid="8" grpId="2"/>
      <p:bldP spid="3074" grpId="0"/>
      <p:bldP spid="3074" grpId="1"/>
      <p:bldP spid="5" grpId="0"/>
      <p:bldP spid="5" grpId="1"/>
      <p:bldP spid="7" grpId="0"/>
      <p:bldP spid="7" grpId="1"/>
      <p:bldP spid="9" grpId="0"/>
      <p:bldP spid="9" grpId="1"/>
      <p:bldP spid="10" grpId="0"/>
      <p:bldP spid="10" grpId="1"/>
      <p:bldP spid="12" grpId="0"/>
      <p:bldP spid="12" grpId="2"/>
      <p:bldP spid="13" grpId="0" animBg="1"/>
      <p:bldP spid="13" grpId="1" animBg="1"/>
      <p:bldP spid="14" grpId="0"/>
      <p:bldP spid="14" grpId="1"/>
      <p:bldP spid="16" grpId="0" animBg="1"/>
      <p:bldP spid="16" grpId="1" animBg="1"/>
      <p:bldP spid="17" grpId="0"/>
      <p:bldP spid="17"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08356-B431-4E8A-A6F8-ECE2C4940E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34C340C6-76EC-4D00-9BA7-F95553D845AA}"/>
              </a:ext>
            </a:extLst>
          </p:cNvPr>
          <p:cNvSpPr txBox="1">
            <a:spLocks/>
          </p:cNvSpPr>
          <p:nvPr/>
        </p:nvSpPr>
        <p:spPr>
          <a:xfrm>
            <a:off x="2274094" y="4457233"/>
            <a:ext cx="290648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699419"/>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Jesus spoke to them again, saying, "I am the light of the world. He who follows Me shall not walk in darkness, but have  the light of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8:12 </a:t>
            </a:r>
          </a:p>
        </p:txBody>
      </p:sp>
      <p:sp>
        <p:nvSpPr>
          <p:cNvPr id="4" name="Rectangle 9">
            <a:extLst>
              <a:ext uri="{FF2B5EF4-FFF2-40B4-BE49-F238E27FC236}">
                <a16:creationId xmlns:a16="http://schemas.microsoft.com/office/drawing/2014/main" id="{787DF68D-1185-4711-805F-9F191799A594}"/>
              </a:ext>
            </a:extLst>
          </p:cNvPr>
          <p:cNvSpPr>
            <a:spLocks noChangeArrowheads="1"/>
          </p:cNvSpPr>
          <p:nvPr/>
        </p:nvSpPr>
        <p:spPr bwMode="auto">
          <a:xfrm>
            <a:off x="1872888" y="1732570"/>
            <a:ext cx="167279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6" name="Rectangle 2">
            <a:extLst>
              <a:ext uri="{FF2B5EF4-FFF2-40B4-BE49-F238E27FC236}">
                <a16:creationId xmlns:a16="http://schemas.microsoft.com/office/drawing/2014/main" id="{DB53C06E-A661-44EA-ACB5-CDE274721FE8}"/>
              </a:ext>
            </a:extLst>
          </p:cNvPr>
          <p:cNvSpPr txBox="1">
            <a:spLocks noChangeArrowheads="1"/>
          </p:cNvSpPr>
          <p:nvPr/>
        </p:nvSpPr>
        <p:spPr bwMode="auto">
          <a:xfrm>
            <a:off x="2262867" y="4393406"/>
            <a:ext cx="2939142" cy="75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light of life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Follow">
            <a:extLst>
              <a:ext uri="{FF2B5EF4-FFF2-40B4-BE49-F238E27FC236}">
                <a16:creationId xmlns:a16="http://schemas.microsoft.com/office/drawing/2014/main" id="{3A7A6D1C-7552-490C-BE06-505494C26965}"/>
              </a:ext>
            </a:extLst>
          </p:cNvPr>
          <p:cNvSpPr txBox="1">
            <a:spLocks noChangeArrowheads="1"/>
          </p:cNvSpPr>
          <p:nvPr/>
        </p:nvSpPr>
        <p:spPr bwMode="auto">
          <a:xfrm>
            <a:off x="3200400" y="2070847"/>
            <a:ext cx="288812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follow Me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5380990-7054-49C7-B6B3-15D070F3F7E9}"/>
              </a:ext>
            </a:extLst>
          </p:cNvPr>
          <p:cNvSpPr txBox="1">
            <a:spLocks noChangeArrowheads="1"/>
          </p:cNvSpPr>
          <p:nvPr/>
        </p:nvSpPr>
        <p:spPr bwMode="auto">
          <a:xfrm>
            <a:off x="4288631" y="3050381"/>
            <a:ext cx="1786452" cy="754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follow</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94ED7A35-0D34-40FC-877F-3C8BC5CFC8B2}"/>
              </a:ext>
            </a:extLst>
          </p:cNvPr>
          <p:cNvSpPr txBox="1">
            <a:spLocks noChangeArrowheads="1"/>
          </p:cNvSpPr>
          <p:nvPr/>
        </p:nvSpPr>
        <p:spPr bwMode="auto">
          <a:xfrm>
            <a:off x="6091518" y="3039035"/>
            <a:ext cx="110938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7F94117-DAE1-4548-A858-0FA38A3EAC76}"/>
              </a:ext>
            </a:extLst>
          </p:cNvPr>
          <p:cNvSpPr txBox="1">
            <a:spLocks noChangeArrowheads="1"/>
          </p:cNvSpPr>
          <p:nvPr/>
        </p:nvSpPr>
        <p:spPr bwMode="auto">
          <a:xfrm>
            <a:off x="2705100" y="2006600"/>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everlasting life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113057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grpId="1" nodeType="afterEffect">
                                  <p:stCondLst>
                                    <p:cond delay="100"/>
                                  </p:stCondLst>
                                  <p:childTnLst>
                                    <p:anim calcmode="lin" valueType="num">
                                      <p:cBhvr>
                                        <p:cTn id="6" dur="750"/>
                                        <p:tgtEl>
                                          <p:spTgt spid="11"/>
                                        </p:tgtEl>
                                        <p:attrNameLst>
                                          <p:attrName>ppt_w</p:attrName>
                                        </p:attrNameLst>
                                      </p:cBhvr>
                                      <p:tavLst>
                                        <p:tav tm="0">
                                          <p:val>
                                            <p:strVal val="ppt_w"/>
                                          </p:val>
                                        </p:tav>
                                        <p:tav tm="100000">
                                          <p:val>
                                            <p:fltVal val="0"/>
                                          </p:val>
                                        </p:tav>
                                      </p:tavLst>
                                    </p:anim>
                                    <p:anim calcmode="lin" valueType="num">
                                      <p:cBhvr>
                                        <p:cTn id="7" dur="750"/>
                                        <p:tgtEl>
                                          <p:spTgt spid="11"/>
                                        </p:tgtEl>
                                        <p:attrNameLst>
                                          <p:attrName>ppt_h</p:attrName>
                                        </p:attrNameLst>
                                      </p:cBhvr>
                                      <p:tavLst>
                                        <p:tav tm="0">
                                          <p:val>
                                            <p:strVal val="ppt_h"/>
                                          </p:val>
                                        </p:tav>
                                        <p:tav tm="100000">
                                          <p:val>
                                            <p:fltVal val="0"/>
                                          </p:val>
                                        </p:tav>
                                      </p:tavLst>
                                    </p:anim>
                                    <p:set>
                                      <p:cBhvr>
                                        <p:cTn id="8" dur="1" fill="hold">
                                          <p:stCondLst>
                                            <p:cond delay="749"/>
                                          </p:stCondLst>
                                        </p:cTn>
                                        <p:tgtEl>
                                          <p:spTgt spid="11"/>
                                        </p:tgtEl>
                                        <p:attrNameLst>
                                          <p:attrName>style.visibility</p:attrName>
                                        </p:attrNameLst>
                                      </p:cBhvr>
                                      <p:to>
                                        <p:strVal val="hidden"/>
                                      </p:to>
                                    </p:set>
                                  </p:childTnLst>
                                </p:cTn>
                              </p:par>
                              <p:par>
                                <p:cTn id="9" presetID="42" presetClass="path" presetSubtype="0" accel="50000" decel="50000" fill="hold" grpId="3" nodeType="withEffect">
                                  <p:stCondLst>
                                    <p:cond delay="100"/>
                                  </p:stCondLst>
                                  <p:childTnLst>
                                    <p:animMotion origin="layout" path="M 1.11111E-6 4.44444E-6 L -0.01389 0.00555 " pathEditMode="relative" rAng="0" ptsTypes="AA">
                                      <p:cBhvr>
                                        <p:cTn id="10" dur="750" fill="hold"/>
                                        <p:tgtEl>
                                          <p:spTgt spid="11"/>
                                        </p:tgtEl>
                                        <p:attrNameLst>
                                          <p:attrName>ppt_x</p:attrName>
                                          <p:attrName>ppt_y</p:attrName>
                                        </p:attrNameLst>
                                      </p:cBhvr>
                                      <p:rCtr x="-694" y="278"/>
                                    </p:animMotion>
                                  </p:childTnLst>
                                </p:cTn>
                              </p:par>
                              <p:par>
                                <p:cTn id="11" presetID="23" presetClass="entr" presetSubtype="16" fill="hold" grpId="0" nodeType="withEffect">
                                  <p:stCondLst>
                                    <p:cond delay="65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childTnLst>
                                </p:cTn>
                              </p:par>
                              <p:par>
                                <p:cTn id="15" presetID="42" presetClass="path" presetSubtype="0" accel="50000" decel="50000" fill="hold" grpId="2" nodeType="withEffect">
                                  <p:stCondLst>
                                    <p:cond delay="650"/>
                                  </p:stCondLst>
                                  <p:childTnLst>
                                    <p:animMotion origin="layout" path="M 0 0 L 0.0125 -0.14514 " pathEditMode="relative" rAng="0" ptsTypes="AA">
                                      <p:cBhvr>
                                        <p:cTn id="16" dur="1000" spd="-100000" fill="hold"/>
                                        <p:tgtEl>
                                          <p:spTgt spid="3074"/>
                                        </p:tgtEl>
                                        <p:attrNameLst>
                                          <p:attrName>ppt_x</p:attrName>
                                          <p:attrName>ppt_y</p:attrName>
                                        </p:attrNameLst>
                                      </p:cBhvr>
                                      <p:rCtr x="625" y="-7269"/>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0" presetClass="entr" presetSubtype="0" fill="hold" grpId="0" nodeType="withEffect">
                                  <p:stCondLst>
                                    <p:cond delay="400"/>
                                  </p:stCondLst>
                                  <p:iterate type="lt">
                                    <p:tmPct val="10000"/>
                                  </p:iterate>
                                  <p:childTnLst>
                                    <p:set>
                                      <p:cBhvr>
                                        <p:cTn id="28" dur="1" fill="hold">
                                          <p:stCondLst>
                                            <p:cond delay="0"/>
                                          </p:stCondLst>
                                        </p:cTn>
                                        <p:tgtEl>
                                          <p:spTgt spid="4"/>
                                        </p:tgtEl>
                                        <p:attrNameLst>
                                          <p:attrName>style.visibility</p:attrName>
                                        </p:attrNameLst>
                                      </p:cBhvr>
                                      <p:to>
                                        <p:strVal val="visible"/>
                                      </p:to>
                                    </p:set>
                                    <p:animEffect transition="in" filter="dissolve">
                                      <p:cBhvr>
                                        <p:cTn id="29" dur="500">
                                          <p:stCondLst>
                                            <p:cond delay="0"/>
                                          </p:stCondLst>
                                        </p:cTn>
                                        <p:tgtEl>
                                          <p:spTgt spid="4"/>
                                        </p:tgtEl>
                                      </p:cBhvr>
                                    </p:animEffect>
                                    <p:anim to="" calcmode="lin" valueType="num">
                                      <p:cBhvr>
                                        <p:cTn id="3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32" fill="hold">
                            <p:stCondLst>
                              <p:cond delay="110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5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50"/>
                                        <p:tgtEl>
                                          <p:spTgt spid="9"/>
                                        </p:tgtEl>
                                      </p:cBhvr>
                                    </p:animEffect>
                                  </p:childTnLst>
                                </p:cTn>
                              </p:par>
                              <p:par>
                                <p:cTn id="44" presetID="42" presetClass="path" presetSubtype="0" accel="50000" decel="50000" fill="hold" grpId="2" nodeType="withEffect">
                                  <p:stCondLst>
                                    <p:cond delay="0"/>
                                  </p:stCondLst>
                                  <p:childTnLst>
                                    <p:animMotion origin="layout" path="M 3.33333E-6 2.96296E-6 L -0.10782 -0.14051 " pathEditMode="relative" rAng="0" ptsTypes="AA">
                                      <p:cBhvr>
                                        <p:cTn id="45" dur="2000" fill="hold"/>
                                        <p:tgtEl>
                                          <p:spTgt spid="8"/>
                                        </p:tgtEl>
                                        <p:attrNameLst>
                                          <p:attrName>ppt_x</p:attrName>
                                          <p:attrName>ppt_y</p:attrName>
                                        </p:attrNameLst>
                                      </p:cBhvr>
                                      <p:rCtr x="-5399" y="-7037"/>
                                    </p:animMotion>
                                  </p:childTnLst>
                                </p:cTn>
                              </p:par>
                              <p:par>
                                <p:cTn id="46" presetID="42" presetClass="path" presetSubtype="0" accel="50000" decel="50000" fill="hold" grpId="2" nodeType="withEffect">
                                  <p:stCondLst>
                                    <p:cond delay="0"/>
                                  </p:stCondLst>
                                  <p:childTnLst>
                                    <p:animMotion origin="layout" path="M 3.88889E-6 1.48148E-6 L -0.13143 -0.14121 " pathEditMode="relative" rAng="0" ptsTypes="AA">
                                      <p:cBhvr>
                                        <p:cTn id="47" dur="2000" fill="hold"/>
                                        <p:tgtEl>
                                          <p:spTgt spid="9"/>
                                        </p:tgtEl>
                                        <p:attrNameLst>
                                          <p:attrName>ppt_x</p:attrName>
                                          <p:attrName>ppt_y</p:attrName>
                                        </p:attrNameLst>
                                      </p:cBhvr>
                                      <p:rCtr x="-6580" y="-7060"/>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2" nodeType="withEffect">
                                  <p:stCondLst>
                                    <p:cond delay="0"/>
                                  </p:stCondLst>
                                  <p:iterate type="lt">
                                    <p:tmPct val="0"/>
                                  </p:iterate>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250"/>
                                        <p:tgtEl>
                                          <p:spTgt spid="7"/>
                                        </p:tgtEl>
                                      </p:cBhvr>
                                    </p:animEffect>
                                  </p:childTnLst>
                                </p:cTn>
                              </p:par>
                              <p:par>
                                <p:cTn id="64" presetID="10" presetClass="exit" presetSubtype="0" fill="hold" grpId="1"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3074" grpId="2"/>
      <p:bldP spid="4" grpId="0"/>
      <p:bldP spid="4" grpId="1"/>
      <p:bldP spid="4" grpId="2"/>
      <p:bldP spid="6" grpId="0"/>
      <p:bldP spid="6" grpId="1"/>
      <p:bldP spid="7" grpId="0"/>
      <p:bldP spid="8" grpId="0"/>
      <p:bldP spid="8" grpId="1"/>
      <p:bldP spid="8" grpId="2"/>
      <p:bldP spid="9" grpId="0"/>
      <p:bldP spid="9" grpId="1"/>
      <p:bldP spid="9" grpId="2"/>
      <p:bldP spid="11" grpId="1"/>
      <p:bldP spid="11" grpId="3"/>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60172E-75A1-4295-BA67-F9C6F72B0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E9020519-2675-4033-A0B2-6EA8726515E7}"/>
              </a:ext>
            </a:extLst>
          </p:cNvPr>
          <p:cNvSpPr txBox="1">
            <a:spLocks/>
          </p:cNvSpPr>
          <p:nvPr/>
        </p:nvSpPr>
        <p:spPr>
          <a:xfrm>
            <a:off x="2909355" y="2103144"/>
            <a:ext cx="215020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8" name="Title 1">
            <a:extLst>
              <a:ext uri="{FF2B5EF4-FFF2-40B4-BE49-F238E27FC236}">
                <a16:creationId xmlns:a16="http://schemas.microsoft.com/office/drawing/2014/main" id="{6B9DF219-1000-41DA-9C38-95DE74476C31}"/>
              </a:ext>
            </a:extLst>
          </p:cNvPr>
          <p:cNvSpPr txBox="1">
            <a:spLocks/>
          </p:cNvSpPr>
          <p:nvPr/>
        </p:nvSpPr>
        <p:spPr>
          <a:xfrm>
            <a:off x="351359" y="4121912"/>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0" name="Title 1">
            <a:extLst>
              <a:ext uri="{FF2B5EF4-FFF2-40B4-BE49-F238E27FC236}">
                <a16:creationId xmlns:a16="http://schemas.microsoft.com/office/drawing/2014/main" id="{BF1874E2-8C9D-441F-B30F-3501D68365CF}"/>
              </a:ext>
            </a:extLst>
          </p:cNvPr>
          <p:cNvSpPr txBox="1">
            <a:spLocks/>
          </p:cNvSpPr>
          <p:nvPr/>
        </p:nvSpPr>
        <p:spPr>
          <a:xfrm>
            <a:off x="1383953" y="4786351"/>
            <a:ext cx="270976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708819"/>
            <a:ext cx="8229600" cy="544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loves his life will lose it, and he who hates his life in this world will keep it for eternal life. If anyone serves Me, let him follow Me; and where I am, there My servant will be also. If anyone serves Me, him My Father                          will honor."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12:25-26 </a:t>
            </a:r>
          </a:p>
        </p:txBody>
      </p:sp>
      <p:sp>
        <p:nvSpPr>
          <p:cNvPr id="4" name="!!Follow">
            <a:extLst>
              <a:ext uri="{FF2B5EF4-FFF2-40B4-BE49-F238E27FC236}">
                <a16:creationId xmlns:a16="http://schemas.microsoft.com/office/drawing/2014/main" id="{8F2C3CF6-C00A-46F3-95A5-6FD16B143787}"/>
              </a:ext>
            </a:extLst>
          </p:cNvPr>
          <p:cNvSpPr txBox="1">
            <a:spLocks noChangeArrowheads="1"/>
          </p:cNvSpPr>
          <p:nvPr/>
        </p:nvSpPr>
        <p:spPr bwMode="auto">
          <a:xfrm>
            <a:off x="413777" y="3372831"/>
            <a:ext cx="2888129" cy="78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follow Me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6">
            <a:extLst>
              <a:ext uri="{FF2B5EF4-FFF2-40B4-BE49-F238E27FC236}">
                <a16:creationId xmlns:a16="http://schemas.microsoft.com/office/drawing/2014/main" id="{56FC30D2-36E6-4057-8747-F820D1462A3C}"/>
              </a:ext>
            </a:extLst>
          </p:cNvPr>
          <p:cNvSpPr>
            <a:spLocks noChangeArrowheads="1"/>
          </p:cNvSpPr>
          <p:nvPr/>
        </p:nvSpPr>
        <p:spPr bwMode="auto">
          <a:xfrm>
            <a:off x="4795038" y="684282"/>
            <a:ext cx="1200413" cy="800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life</a:t>
            </a:r>
          </a:p>
        </p:txBody>
      </p:sp>
      <p:sp>
        <p:nvSpPr>
          <p:cNvPr id="7" name="Rectangle 2">
            <a:extLst>
              <a:ext uri="{FF2B5EF4-FFF2-40B4-BE49-F238E27FC236}">
                <a16:creationId xmlns:a16="http://schemas.microsoft.com/office/drawing/2014/main" id="{0DDEA20E-2A3B-4964-B5A4-B97752766BEB}"/>
              </a:ext>
            </a:extLst>
          </p:cNvPr>
          <p:cNvSpPr txBox="1">
            <a:spLocks noChangeArrowheads="1"/>
          </p:cNvSpPr>
          <p:nvPr/>
        </p:nvSpPr>
        <p:spPr bwMode="auto">
          <a:xfrm>
            <a:off x="2968381" y="2040731"/>
            <a:ext cx="2034311" cy="758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 it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D8137659-2DDD-43FF-97B3-11E53FDFA1FC}"/>
              </a:ext>
            </a:extLst>
          </p:cNvPr>
          <p:cNvSpPr txBox="1">
            <a:spLocks noChangeArrowheads="1"/>
          </p:cNvSpPr>
          <p:nvPr/>
        </p:nvSpPr>
        <p:spPr bwMode="auto">
          <a:xfrm>
            <a:off x="374055" y="4058154"/>
            <a:ext cx="3221666" cy="75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servant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548803B5-4151-4A5A-8F1B-64FAA09FF9FC}"/>
              </a:ext>
            </a:extLst>
          </p:cNvPr>
          <p:cNvSpPr txBox="1">
            <a:spLocks noChangeArrowheads="1"/>
          </p:cNvSpPr>
          <p:nvPr/>
        </p:nvSpPr>
        <p:spPr bwMode="auto">
          <a:xfrm>
            <a:off x="1296700" y="4726554"/>
            <a:ext cx="2866824" cy="75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serves 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6">
            <a:extLst>
              <a:ext uri="{FF2B5EF4-FFF2-40B4-BE49-F238E27FC236}">
                <a16:creationId xmlns:a16="http://schemas.microsoft.com/office/drawing/2014/main" id="{A9F39D56-A6F0-4879-8C5D-00410AA15BF5}"/>
              </a:ext>
            </a:extLst>
          </p:cNvPr>
          <p:cNvSpPr>
            <a:spLocks noChangeArrowheads="1"/>
          </p:cNvSpPr>
          <p:nvPr/>
        </p:nvSpPr>
        <p:spPr bwMode="auto">
          <a:xfrm>
            <a:off x="5720392" y="1356270"/>
            <a:ext cx="1200413" cy="800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life</a:t>
            </a:r>
          </a:p>
        </p:txBody>
      </p:sp>
      <p:sp>
        <p:nvSpPr>
          <p:cNvPr id="13" name="Rectangle 6">
            <a:extLst>
              <a:ext uri="{FF2B5EF4-FFF2-40B4-BE49-F238E27FC236}">
                <a16:creationId xmlns:a16="http://schemas.microsoft.com/office/drawing/2014/main" id="{4BDC54DD-A20A-429D-A4F2-ABF9EF09347B}"/>
              </a:ext>
            </a:extLst>
          </p:cNvPr>
          <p:cNvSpPr>
            <a:spLocks noChangeArrowheads="1"/>
          </p:cNvSpPr>
          <p:nvPr/>
        </p:nvSpPr>
        <p:spPr bwMode="auto">
          <a:xfrm>
            <a:off x="7263442" y="2025402"/>
            <a:ext cx="1200413" cy="800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life</a:t>
            </a:r>
          </a:p>
        </p:txBody>
      </p:sp>
      <p:pic>
        <p:nvPicPr>
          <p:cNvPr id="14" name="Picture 15">
            <a:extLst>
              <a:ext uri="{FF2B5EF4-FFF2-40B4-BE49-F238E27FC236}">
                <a16:creationId xmlns:a16="http://schemas.microsoft.com/office/drawing/2014/main" id="{59FF9BE7-F7B6-4405-85BB-3EE7F8051234}"/>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Rounded Rectangle 16">
            <a:extLst>
              <a:ext uri="{FF2B5EF4-FFF2-40B4-BE49-F238E27FC236}">
                <a16:creationId xmlns:a16="http://schemas.microsoft.com/office/drawing/2014/main" id="{E341A06C-56A0-4F54-8026-1E4E6A718EB7}"/>
              </a:ext>
            </a:extLst>
          </p:cNvPr>
          <p:cNvSpPr/>
          <p:nvPr/>
        </p:nvSpPr>
        <p:spPr>
          <a:xfrm>
            <a:off x="3453063" y="2719138"/>
            <a:ext cx="2671011" cy="854242"/>
          </a:xfrm>
          <a:prstGeom prst="roundRect">
            <a:avLst/>
          </a:prstGeom>
          <a:blipFill>
            <a:blip r:embed="rId6"/>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627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0"/>
                                  </p:stCondLst>
                                  <p:childTnLst>
                                    <p:set>
                                      <p:cBhvr override="childStyle">
                                        <p:cTn id="23" dur="500" fill="hold"/>
                                        <p:tgtEl>
                                          <p:spTgt spid="6"/>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stCondLst>
                                            <p:cond delay="0"/>
                                          </p:stCondLst>
                                        </p:cTn>
                                        <p:tgtEl>
                                          <p:spTgt spid="5"/>
                                        </p:tgtEl>
                                      </p:cBhvr>
                                    </p:animEffect>
                                    <p:anim to="" calcmode="lin" valueType="num">
                                      <p:cBhvr>
                                        <p:cTn id="32"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34" presetID="0" presetClass="entr" presetSubtype="0" fill="hold" grpId="0" nodeType="withEffect">
                                  <p:stCondLst>
                                    <p:cond delay="25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stCondLst>
                                            <p:cond delay="0"/>
                                          </p:stCondLst>
                                        </p:cTn>
                                        <p:tgtEl>
                                          <p:spTgt spid="12"/>
                                        </p:tgtEl>
                                      </p:cBhvr>
                                    </p:animEffect>
                                    <p:anim to="" calcmode="lin" valueType="num">
                                      <p:cBhvr>
                                        <p:cTn id="37"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39" presetID="0" presetClass="entr" presetSubtype="0" fill="hold" grpId="0" nodeType="withEffect">
                                  <p:stCondLst>
                                    <p:cond delay="500"/>
                                  </p:stCondLst>
                                  <p:childTnLst>
                                    <p:set>
                                      <p:cBhvr>
                                        <p:cTn id="40" dur="1" fill="hold">
                                          <p:stCondLst>
                                            <p:cond delay="0"/>
                                          </p:stCondLst>
                                        </p:cTn>
                                        <p:tgtEl>
                                          <p:spTgt spid="13"/>
                                        </p:tgtEl>
                                        <p:attrNameLst>
                                          <p:attrName>style.visibility</p:attrName>
                                        </p:attrNameLst>
                                      </p:cBhvr>
                                      <p:to>
                                        <p:strVal val="visible"/>
                                      </p:to>
                                    </p:set>
                                    <p:animEffect transition="in" filter="dissolve">
                                      <p:cBhvr>
                                        <p:cTn id="41" dur="500">
                                          <p:stCondLst>
                                            <p:cond delay="0"/>
                                          </p:stCondLst>
                                        </p:cTn>
                                        <p:tgtEl>
                                          <p:spTgt spid="13"/>
                                        </p:tgtEl>
                                      </p:cBhvr>
                                    </p:animEffect>
                                    <p:anim to="" calcmode="lin" valueType="num">
                                      <p:cBhvr>
                                        <p:cTn id="42"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22" presetClass="entr" presetSubtype="8" fill="hold" grpId="0" nodeType="withEffect">
                                  <p:stCondLst>
                                    <p:cond delay="25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par>
                                <p:cTn id="64" presetID="18" presetClass="emph" presetSubtype="0" fill="hold" grpId="1" nodeType="withEffect">
                                  <p:stCondLst>
                                    <p:cond delay="250"/>
                                  </p:stCondLst>
                                  <p:childTnLst>
                                    <p:set>
                                      <p:cBhvr override="childStyle">
                                        <p:cTn id="65" dur="500" fill="hold"/>
                                        <p:tgtEl>
                                          <p:spTgt spid="8"/>
                                        </p:tgtEl>
                                        <p:attrNameLst>
                                          <p:attrName>style.textDecorationUnderline</p:attrName>
                                        </p:attrNameLst>
                                      </p:cBhvr>
                                      <p:to>
                                        <p:strVal val="true"/>
                                      </p:to>
                                    </p:set>
                                  </p:childTnLst>
                                </p:cTn>
                              </p:par>
                              <p:par>
                                <p:cTn id="66" presetID="22" presetClass="entr" presetSubtype="8" fill="hold" grpId="0" nodeType="withEffect">
                                  <p:stCondLst>
                                    <p:cond delay="25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par>
                                <p:cTn id="69" presetID="22" presetClass="entr" presetSubtype="8" fill="hold" grpId="0" nodeType="withEffect">
                                  <p:stCondLst>
                                    <p:cond delay="650"/>
                                  </p:stCondLst>
                                  <p:childTnLst>
                                    <p:set>
                                      <p:cBhvr>
                                        <p:cTn id="70" dur="1" fill="hold">
                                          <p:stCondLst>
                                            <p:cond delay="0"/>
                                          </p:stCondLst>
                                        </p:cTn>
                                        <p:tgtEl>
                                          <p:spTgt spid="10"/>
                                        </p:tgtEl>
                                        <p:attrNameLst>
                                          <p:attrName>style.visibility</p:attrName>
                                        </p:attrNameLst>
                                      </p:cBhvr>
                                      <p:to>
                                        <p:strVal val="visible"/>
                                      </p:to>
                                    </p:set>
                                    <p:animEffect transition="in" filter="wipe(left)">
                                      <p:cBhvr>
                                        <p:cTn id="71" dur="500"/>
                                        <p:tgtEl>
                                          <p:spTgt spid="10"/>
                                        </p:tgtEl>
                                      </p:cBhvr>
                                    </p:animEffect>
                                  </p:childTnLst>
                                </p:cTn>
                              </p:par>
                              <p:par>
                                <p:cTn id="72" presetID="18" presetClass="emph" presetSubtype="0" fill="hold" grpId="1" nodeType="withEffect">
                                  <p:stCondLst>
                                    <p:cond delay="650"/>
                                  </p:stCondLst>
                                  <p:childTnLst>
                                    <p:set>
                                      <p:cBhvr override="childStyle">
                                        <p:cTn id="73" dur="500" fill="hold"/>
                                        <p:tgtEl>
                                          <p:spTgt spid="10"/>
                                        </p:tgtEl>
                                        <p:attrNameLst>
                                          <p:attrName>style.textDecorationUnderline</p:attrName>
                                        </p:attrNameLst>
                                      </p:cBhvr>
                                      <p:to>
                                        <p:strVal val="true"/>
                                      </p:to>
                                    </p:set>
                                  </p:childTnLst>
                                </p:cTn>
                              </p:par>
                              <p:par>
                                <p:cTn id="74" presetID="22" presetClass="entr" presetSubtype="8" fill="hold" grpId="0" nodeType="withEffect">
                                  <p:stCondLst>
                                    <p:cond delay="650"/>
                                  </p:stCondLst>
                                  <p:childTnLst>
                                    <p:set>
                                      <p:cBhvr>
                                        <p:cTn id="75" dur="1" fill="hold">
                                          <p:stCondLst>
                                            <p:cond delay="0"/>
                                          </p:stCondLst>
                                        </p:cTn>
                                        <p:tgtEl>
                                          <p:spTgt spid="11"/>
                                        </p:tgtEl>
                                        <p:attrNameLst>
                                          <p:attrName>style.visibility</p:attrName>
                                        </p:attrNameLst>
                                      </p:cBhvr>
                                      <p:to>
                                        <p:strVal val="visible"/>
                                      </p:to>
                                    </p:set>
                                    <p:animEffect transition="in" filter="wipe(left)">
                                      <p:cBhvr>
                                        <p:cTn id="76" dur="5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500"/>
                                        <p:tgtEl>
                                          <p:spTgt spid="1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10" grpId="0"/>
      <p:bldP spid="10" grpId="1"/>
      <p:bldP spid="3074" grpId="0"/>
      <p:bldP spid="4" grpId="1"/>
      <p:bldP spid="5" grpId="0"/>
      <p:bldP spid="5" grpId="1"/>
      <p:bldP spid="7" grpId="0"/>
      <p:bldP spid="7" grpId="1"/>
      <p:bldP spid="9" grpId="0"/>
      <p:bldP spid="11" grpId="0"/>
      <p:bldP spid="12" grpId="0"/>
      <p:bldP spid="12" grpId="1"/>
      <p:bldP spid="13" grpId="0"/>
      <p:bldP spid="13" grpId="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FCED64-DB89-480A-A777-5BF3C59CC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494"/>
            <a:ext cx="9177362" cy="6877493"/>
          </a:xfrm>
          <a:prstGeom prst="rect">
            <a:avLst/>
          </a:prstGeom>
        </p:spPr>
      </p:pic>
      <p:sp>
        <p:nvSpPr>
          <p:cNvPr id="3074" name="Rectangle 2"/>
          <p:cNvSpPr>
            <a:spLocks noGrp="1" noChangeArrowheads="1"/>
          </p:cNvSpPr>
          <p:nvPr>
            <p:ph type="title"/>
          </p:nvPr>
        </p:nvSpPr>
        <p:spPr>
          <a:xfrm>
            <a:off x="457200" y="1928019"/>
            <a:ext cx="82296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this is eternal life, that they may know You, the only true God, and Jesus Christ whom You            have sent."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17:3 </a:t>
            </a:r>
          </a:p>
        </p:txBody>
      </p:sp>
      <p:sp>
        <p:nvSpPr>
          <p:cNvPr id="4" name="Rectangle 2">
            <a:extLst>
              <a:ext uri="{FF2B5EF4-FFF2-40B4-BE49-F238E27FC236}">
                <a16:creationId xmlns:a16="http://schemas.microsoft.com/office/drawing/2014/main" id="{318EA701-10FA-4A5D-B3BD-8D144B0808E3}"/>
              </a:ext>
            </a:extLst>
          </p:cNvPr>
          <p:cNvSpPr txBox="1">
            <a:spLocks noChangeArrowheads="1"/>
          </p:cNvSpPr>
          <p:nvPr/>
        </p:nvSpPr>
        <p:spPr bwMode="auto">
          <a:xfrm>
            <a:off x="609600" y="2080419"/>
            <a:ext cx="8229600" cy="300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eternal life</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know the only true God</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and Jesus Christ</a:t>
            </a:r>
            <a:endParaRPr lang="en-US" altLang="en-US" sz="32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5" name="Arrow: Bent-Up 9">
            <a:extLst>
              <a:ext uri="{FF2B5EF4-FFF2-40B4-BE49-F238E27FC236}">
                <a16:creationId xmlns:a16="http://schemas.microsoft.com/office/drawing/2014/main" id="{EDDAC9D2-08B3-482E-8BF9-E6E22AE3F8DB}"/>
              </a:ext>
            </a:extLst>
          </p:cNvPr>
          <p:cNvSpPr/>
          <p:nvPr/>
        </p:nvSpPr>
        <p:spPr>
          <a:xfrm rot="5400000">
            <a:off x="2561350" y="3052243"/>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2">
            <a:extLst>
              <a:ext uri="{FF2B5EF4-FFF2-40B4-BE49-F238E27FC236}">
                <a16:creationId xmlns:a16="http://schemas.microsoft.com/office/drawing/2014/main" id="{40462FB7-493C-483D-9278-7F16E80873BC}"/>
              </a:ext>
            </a:extLst>
          </p:cNvPr>
          <p:cNvSpPr txBox="1">
            <a:spLocks noChangeArrowheads="1"/>
          </p:cNvSpPr>
          <p:nvPr/>
        </p:nvSpPr>
        <p:spPr bwMode="auto">
          <a:xfrm>
            <a:off x="3248652" y="2042987"/>
            <a:ext cx="3022600" cy="75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eternal life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DAF9C12-3A0F-4159-A317-F009FC11C179}"/>
              </a:ext>
            </a:extLst>
          </p:cNvPr>
          <p:cNvSpPr txBox="1">
            <a:spLocks noChangeArrowheads="1"/>
          </p:cNvSpPr>
          <p:nvPr/>
        </p:nvSpPr>
        <p:spPr bwMode="auto">
          <a:xfrm>
            <a:off x="1597276" y="2707105"/>
            <a:ext cx="154835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know</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86CD1A4C-2100-4E3A-A378-3E4B010D1EB7}"/>
              </a:ext>
            </a:extLst>
          </p:cNvPr>
          <p:cNvSpPr txBox="1">
            <a:spLocks noChangeArrowheads="1"/>
          </p:cNvSpPr>
          <p:nvPr/>
        </p:nvSpPr>
        <p:spPr bwMode="auto">
          <a:xfrm>
            <a:off x="4133849" y="2707231"/>
            <a:ext cx="4427621" cy="76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only true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52D461D-F049-4600-AFAF-F8A3ACFD7807}"/>
              </a:ext>
            </a:extLst>
          </p:cNvPr>
          <p:cNvSpPr txBox="1">
            <a:spLocks noChangeArrowheads="1"/>
          </p:cNvSpPr>
          <p:nvPr/>
        </p:nvSpPr>
        <p:spPr bwMode="auto">
          <a:xfrm>
            <a:off x="1265572" y="3376236"/>
            <a:ext cx="3994484" cy="78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Jesus Christ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Jesus">
            <a:extLst>
              <a:ext uri="{FF2B5EF4-FFF2-40B4-BE49-F238E27FC236}">
                <a16:creationId xmlns:a16="http://schemas.microsoft.com/office/drawing/2014/main" id="{658110BB-BD5B-4B30-B663-DAD58AE0199B}"/>
              </a:ext>
            </a:extLst>
          </p:cNvPr>
          <p:cNvSpPr txBox="1">
            <a:spLocks noChangeArrowheads="1"/>
          </p:cNvSpPr>
          <p:nvPr/>
        </p:nvSpPr>
        <p:spPr bwMode="auto">
          <a:xfrm>
            <a:off x="4862513" y="4204612"/>
            <a:ext cx="1655656" cy="765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Christ">
            <a:extLst>
              <a:ext uri="{FF2B5EF4-FFF2-40B4-BE49-F238E27FC236}">
                <a16:creationId xmlns:a16="http://schemas.microsoft.com/office/drawing/2014/main" id="{326C4FDD-6E90-4ECA-A936-2D0416A4068A}"/>
              </a:ext>
            </a:extLst>
          </p:cNvPr>
          <p:cNvSpPr txBox="1">
            <a:spLocks noChangeArrowheads="1"/>
          </p:cNvSpPr>
          <p:nvPr/>
        </p:nvSpPr>
        <p:spPr bwMode="auto">
          <a:xfrm>
            <a:off x="6247013" y="4202872"/>
            <a:ext cx="1698767" cy="7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766385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5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42" presetClass="path" presetSubtype="0" accel="50000" decel="50000" fill="hold" grpId="2" nodeType="withEffect">
                                  <p:stCondLst>
                                    <p:cond delay="0"/>
                                  </p:stCondLst>
                                  <p:childTnLst>
                                    <p:animMotion origin="layout" path="M 3.88889E-6 7.40741E-7 L -0.30591 0.02222 " pathEditMode="relative" rAng="0" ptsTypes="AA">
                                      <p:cBhvr>
                                        <p:cTn id="24" dur="2000" fill="hold"/>
                                        <p:tgtEl>
                                          <p:spTgt spid="6"/>
                                        </p:tgtEl>
                                        <p:attrNameLst>
                                          <p:attrName>ppt_x</p:attrName>
                                          <p:attrName>ppt_y</p:attrName>
                                        </p:attrNameLst>
                                      </p:cBhvr>
                                      <p:rCtr x="-15295" y="1111"/>
                                    </p:animMotion>
                                  </p:childTnLst>
                                </p:cTn>
                              </p:par>
                              <p:par>
                                <p:cTn id="25" presetID="42" presetClass="path" presetSubtype="0" accel="50000" decel="50000" fill="hold" grpId="2" nodeType="withEffect">
                                  <p:stCondLst>
                                    <p:cond delay="0"/>
                                  </p:stCondLst>
                                  <p:childTnLst>
                                    <p:animMotion origin="layout" path="M -1.38889E-6 1.11111E-6 L 0.14375 0.02153 " pathEditMode="relative" rAng="0" ptsTypes="AA">
                                      <p:cBhvr>
                                        <p:cTn id="26" dur="2000" fill="hold"/>
                                        <p:tgtEl>
                                          <p:spTgt spid="7"/>
                                        </p:tgtEl>
                                        <p:attrNameLst>
                                          <p:attrName>ppt_x</p:attrName>
                                          <p:attrName>ppt_y</p:attrName>
                                        </p:attrNameLst>
                                      </p:cBhvr>
                                      <p:rCtr x="7187" y="1065"/>
                                    </p:animMotion>
                                  </p:childTnLst>
                                </p:cTn>
                              </p:par>
                              <p:par>
                                <p:cTn id="27" presetID="42" presetClass="path" presetSubtype="0" accel="50000" decel="50000" fill="hold" grpId="2" nodeType="withEffect">
                                  <p:stCondLst>
                                    <p:cond delay="0"/>
                                  </p:stCondLst>
                                  <p:childTnLst>
                                    <p:animMotion origin="layout" path="M 2.77778E-6 -4.44444E-6 L 0.0158 0.02223 " pathEditMode="relative" rAng="0" ptsTypes="AA">
                                      <p:cBhvr>
                                        <p:cTn id="28" dur="2000" fill="hold"/>
                                        <p:tgtEl>
                                          <p:spTgt spid="8"/>
                                        </p:tgtEl>
                                        <p:attrNameLst>
                                          <p:attrName>ppt_x</p:attrName>
                                          <p:attrName>ppt_y</p:attrName>
                                        </p:attrNameLst>
                                      </p:cBhvr>
                                      <p:rCtr x="781" y="1111"/>
                                    </p:animMotion>
                                  </p:childTnLst>
                                </p:cTn>
                              </p:par>
                              <p:par>
                                <p:cTn id="29" presetID="42" presetClass="path" presetSubtype="0" accel="50000" decel="50000" fill="hold" grpId="2" nodeType="withEffect">
                                  <p:stCondLst>
                                    <p:cond delay="0"/>
                                  </p:stCondLst>
                                  <p:childTnLst>
                                    <p:animMotion origin="layout" path="M -8.33333E-7 4.44444E-6 L 0.29132 0.11944 " pathEditMode="relative" rAng="0" ptsTypes="AA">
                                      <p:cBhvr>
                                        <p:cTn id="30" dur="2000" fill="hold"/>
                                        <p:tgtEl>
                                          <p:spTgt spid="9"/>
                                        </p:tgtEl>
                                        <p:attrNameLst>
                                          <p:attrName>ppt_x</p:attrName>
                                          <p:attrName>ppt_y</p:attrName>
                                        </p:attrNameLst>
                                      </p:cBhvr>
                                      <p:rCtr x="14566" y="5972"/>
                                    </p:animMotion>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50"/>
                                        <p:tgtEl>
                                          <p:spTgt spid="4"/>
                                        </p:tgtEl>
                                      </p:cBhvr>
                                    </p:animEffect>
                                  </p:childTnLst>
                                </p:cTn>
                              </p:par>
                              <p:par>
                                <p:cTn id="38" presetID="10" presetClass="exit" presetSubtype="0" fill="hold" grpId="1" nodeType="with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22" presetClass="entr" presetSubtype="8" fill="hold" grpId="0" nodeType="withEffect">
                                  <p:stCondLst>
                                    <p:cond delay="25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250"/>
                                        <p:tgtEl>
                                          <p:spTgt spid="1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animBg="1"/>
      <p:bldP spid="6" grpId="0"/>
      <p:bldP spid="6" grpId="1"/>
      <p:bldP spid="6" grpId="2"/>
      <p:bldP spid="7" grpId="0"/>
      <p:bldP spid="7" grpId="1"/>
      <p:bldP spid="7" grpId="2"/>
      <p:bldP spid="8" grpId="0"/>
      <p:bldP spid="8" grpId="1"/>
      <p:bldP spid="8" grpId="2"/>
      <p:bldP spid="9" grpId="0"/>
      <p:bldP spid="9" grpId="1"/>
      <p:bldP spid="9" grpId="2"/>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A5704C-2B92-4F31-9120-3F36C3643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 y="0"/>
            <a:ext cx="9138684" cy="6858000"/>
          </a:xfrm>
          <a:prstGeom prst="rect">
            <a:avLst/>
          </a:prstGeom>
        </p:spPr>
      </p:pic>
      <p:sp>
        <p:nvSpPr>
          <p:cNvPr id="4" name="Title 1">
            <a:extLst>
              <a:ext uri="{FF2B5EF4-FFF2-40B4-BE49-F238E27FC236}">
                <a16:creationId xmlns:a16="http://schemas.microsoft.com/office/drawing/2014/main" id="{034A5C92-B067-4DD6-8DAF-28A6D0FE17BC}"/>
              </a:ext>
            </a:extLst>
          </p:cNvPr>
          <p:cNvSpPr txBox="1">
            <a:spLocks/>
          </p:cNvSpPr>
          <p:nvPr/>
        </p:nvSpPr>
        <p:spPr>
          <a:xfrm>
            <a:off x="3674268" y="3453427"/>
            <a:ext cx="256294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believe</a:t>
            </a:r>
          </a:p>
        </p:txBody>
      </p:sp>
      <p:sp>
        <p:nvSpPr>
          <p:cNvPr id="6" name="Title 1">
            <a:extLst>
              <a:ext uri="{FF2B5EF4-FFF2-40B4-BE49-F238E27FC236}">
                <a16:creationId xmlns:a16="http://schemas.microsoft.com/office/drawing/2014/main" id="{96A8C788-FBF4-414D-BDD1-7063AC848838}"/>
              </a:ext>
            </a:extLst>
          </p:cNvPr>
          <p:cNvSpPr txBox="1">
            <a:spLocks/>
          </p:cNvSpPr>
          <p:nvPr/>
        </p:nvSpPr>
        <p:spPr>
          <a:xfrm>
            <a:off x="4322618" y="4117580"/>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8" name="Title 1">
            <a:extLst>
              <a:ext uri="{FF2B5EF4-FFF2-40B4-BE49-F238E27FC236}">
                <a16:creationId xmlns:a16="http://schemas.microsoft.com/office/drawing/2014/main" id="{723C8568-8122-4806-8482-5E0F5B609BE6}"/>
              </a:ext>
            </a:extLst>
          </p:cNvPr>
          <p:cNvSpPr txBox="1">
            <a:spLocks/>
          </p:cNvSpPr>
          <p:nvPr/>
        </p:nvSpPr>
        <p:spPr>
          <a:xfrm>
            <a:off x="4899746" y="4787362"/>
            <a:ext cx="364374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670719"/>
            <a:ext cx="8229600" cy="551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truly Jesus did many other signs in the presence of His disciples, which are not written in this book; but these are written that you may believe that Jesus      is the Christ, the Son of God, and that believing you may have life    in His name.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20:30-31 </a:t>
            </a:r>
          </a:p>
        </p:txBody>
      </p:sp>
      <p:sp>
        <p:nvSpPr>
          <p:cNvPr id="5" name="Rectangle 2">
            <a:extLst>
              <a:ext uri="{FF2B5EF4-FFF2-40B4-BE49-F238E27FC236}">
                <a16:creationId xmlns:a16="http://schemas.microsoft.com/office/drawing/2014/main" id="{8B117061-7909-4CA9-B111-465A13BB8AB7}"/>
              </a:ext>
            </a:extLst>
          </p:cNvPr>
          <p:cNvSpPr txBox="1">
            <a:spLocks noChangeArrowheads="1"/>
          </p:cNvSpPr>
          <p:nvPr/>
        </p:nvSpPr>
        <p:spPr bwMode="auto">
          <a:xfrm>
            <a:off x="3761418" y="3383924"/>
            <a:ext cx="2396496" cy="761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believe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C8AE5B1C-6561-46A9-8FC5-C3A6981361B1}"/>
              </a:ext>
            </a:extLst>
          </p:cNvPr>
          <p:cNvSpPr txBox="1">
            <a:spLocks noChangeArrowheads="1"/>
          </p:cNvSpPr>
          <p:nvPr/>
        </p:nvSpPr>
        <p:spPr bwMode="auto">
          <a:xfrm>
            <a:off x="4494068" y="4057032"/>
            <a:ext cx="2909456" cy="76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Son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Life">
            <a:extLst>
              <a:ext uri="{FF2B5EF4-FFF2-40B4-BE49-F238E27FC236}">
                <a16:creationId xmlns:a16="http://schemas.microsoft.com/office/drawing/2014/main" id="{6C8DA642-64EA-409B-955B-F1A5D9351644}"/>
              </a:ext>
            </a:extLst>
          </p:cNvPr>
          <p:cNvSpPr txBox="1">
            <a:spLocks noChangeArrowheads="1"/>
          </p:cNvSpPr>
          <p:nvPr/>
        </p:nvSpPr>
        <p:spPr bwMode="auto">
          <a:xfrm>
            <a:off x="4872685" y="4720262"/>
            <a:ext cx="3713019"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may have life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Jesus">
            <a:extLst>
              <a:ext uri="{FF2B5EF4-FFF2-40B4-BE49-F238E27FC236}">
                <a16:creationId xmlns:a16="http://schemas.microsoft.com/office/drawing/2014/main" id="{1B08BFF2-7C84-436D-B4A6-EC4DA81793EC}"/>
              </a:ext>
            </a:extLst>
          </p:cNvPr>
          <p:cNvSpPr txBox="1">
            <a:spLocks noChangeArrowheads="1"/>
          </p:cNvSpPr>
          <p:nvPr/>
        </p:nvSpPr>
        <p:spPr bwMode="auto">
          <a:xfrm>
            <a:off x="3049955" y="697708"/>
            <a:ext cx="164110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Christ">
            <a:extLst>
              <a:ext uri="{FF2B5EF4-FFF2-40B4-BE49-F238E27FC236}">
                <a16:creationId xmlns:a16="http://schemas.microsoft.com/office/drawing/2014/main" id="{D93D3610-11CC-44E3-B74F-2FAFE2B028F4}"/>
              </a:ext>
            </a:extLst>
          </p:cNvPr>
          <p:cNvSpPr txBox="1">
            <a:spLocks noChangeArrowheads="1"/>
          </p:cNvSpPr>
          <p:nvPr/>
        </p:nvSpPr>
        <p:spPr bwMode="auto">
          <a:xfrm>
            <a:off x="1995488" y="4059279"/>
            <a:ext cx="1666175" cy="74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77263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10"/>
                                        </p:tgtEl>
                                      </p:cBhvr>
                                    </p:animEffect>
                                    <p:set>
                                      <p:cBhvr>
                                        <p:cTn id="14" dur="1" fill="hold">
                                          <p:stCondLst>
                                            <p:cond delay="249"/>
                                          </p:stCondLst>
                                        </p:cTn>
                                        <p:tgtEl>
                                          <p:spTgt spid="10"/>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0"/>
                                  </p:stCondLst>
                                  <p:childTnLst>
                                    <p:set>
                                      <p:cBhvr override="childStyle">
                                        <p:cTn id="24" dur="500" fill="hold"/>
                                        <p:tgtEl>
                                          <p:spTgt spid="4"/>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22" presetClass="entr" presetSubtype="8" fill="hold" grpId="0" nodeType="withEffect">
                                  <p:stCondLst>
                                    <p:cond delay="40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18" presetClass="emph" presetSubtype="0" fill="hold" grpId="1" nodeType="withEffect">
                                  <p:stCondLst>
                                    <p:cond delay="400"/>
                                  </p:stCondLst>
                                  <p:childTnLst>
                                    <p:set>
                                      <p:cBhvr override="childStyle">
                                        <p:cTn id="32" dur="500" fill="hold"/>
                                        <p:tgtEl>
                                          <p:spTgt spid="6"/>
                                        </p:tgtEl>
                                        <p:attrNameLst>
                                          <p:attrName>style.textDecorationUnderline</p:attrName>
                                        </p:attrNameLst>
                                      </p:cBhvr>
                                      <p:to>
                                        <p:strVal val="true"/>
                                      </p:to>
                                    </p:set>
                                  </p:childTnLst>
                                </p:cTn>
                              </p:par>
                              <p:par>
                                <p:cTn id="33" presetID="22" presetClass="entr" presetSubtype="8" fill="hold" grpId="0" nodeType="withEffect">
                                  <p:stCondLst>
                                    <p:cond delay="40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par>
                                <p:cTn id="36" presetID="22" presetClass="entr" presetSubtype="8" fill="hold" grpId="0" nodeType="withEffect">
                                  <p:stCondLst>
                                    <p:cond delay="80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par>
                                <p:cTn id="39" presetID="18" presetClass="emph" presetSubtype="0" fill="hold" grpId="1" nodeType="withEffect">
                                  <p:stCondLst>
                                    <p:cond delay="800"/>
                                  </p:stCondLst>
                                  <p:childTnLst>
                                    <p:set>
                                      <p:cBhvr override="childStyle">
                                        <p:cTn id="40" dur="500" fill="hold"/>
                                        <p:tgtEl>
                                          <p:spTgt spid="8"/>
                                        </p:tgtEl>
                                        <p:attrNameLst>
                                          <p:attrName>style.textDecorationUnderline</p:attrName>
                                        </p:attrNameLst>
                                      </p:cBhvr>
                                      <p:to>
                                        <p:strVal val="true"/>
                                      </p:to>
                                    </p:set>
                                  </p:childTnLst>
                                </p:cTn>
                              </p:par>
                              <p:par>
                                <p:cTn id="41" presetID="22" presetClass="entr" presetSubtype="8" fill="hold" grpId="0" nodeType="withEffect">
                                  <p:stCondLst>
                                    <p:cond delay="80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P spid="8" grpId="1"/>
      <p:bldP spid="3074" grpId="0"/>
      <p:bldP spid="5" grpId="0"/>
      <p:bldP spid="7" grpId="0"/>
      <p:bldP spid="9" grpId="0"/>
      <p:bldP spid="10" grpId="1"/>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A5704C-2B92-4F31-9120-3F36C3643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 y="0"/>
            <a:ext cx="9138684" cy="6858000"/>
          </a:xfrm>
          <a:prstGeom prst="rect">
            <a:avLst/>
          </a:prstGeom>
        </p:spPr>
      </p:pic>
      <p:sp>
        <p:nvSpPr>
          <p:cNvPr id="13" name="!!Life">
            <a:extLst>
              <a:ext uri="{FF2B5EF4-FFF2-40B4-BE49-F238E27FC236}">
                <a16:creationId xmlns:a16="http://schemas.microsoft.com/office/drawing/2014/main" id="{0449469E-B12F-4911-A0A6-8BFF3BF5E900}"/>
              </a:ext>
            </a:extLst>
          </p:cNvPr>
          <p:cNvSpPr txBox="1">
            <a:spLocks noChangeArrowheads="1"/>
          </p:cNvSpPr>
          <p:nvPr/>
        </p:nvSpPr>
        <p:spPr bwMode="auto">
          <a:xfrm>
            <a:off x="1068762" y="3081756"/>
            <a:ext cx="2901576" cy="785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eternal life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91026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B86DE6-0FB7-4C51-8BC5-1457FB30C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Title 1">
            <a:extLst>
              <a:ext uri="{FF2B5EF4-FFF2-40B4-BE49-F238E27FC236}">
                <a16:creationId xmlns:a16="http://schemas.microsoft.com/office/drawing/2014/main" id="{8D885E5D-A390-4467-9C59-54B55E379BF3}"/>
              </a:ext>
            </a:extLst>
          </p:cNvPr>
          <p:cNvSpPr txBox="1">
            <a:spLocks/>
          </p:cNvSpPr>
          <p:nvPr/>
        </p:nvSpPr>
        <p:spPr>
          <a:xfrm>
            <a:off x="1018016" y="3164085"/>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eternal life?</a:t>
            </a:r>
          </a:p>
        </p:txBody>
      </p:sp>
      <p:sp>
        <p:nvSpPr>
          <p:cNvPr id="3074" name="Rectangle 2"/>
          <p:cNvSpPr>
            <a:spLocks noGrp="1" noChangeArrowheads="1"/>
          </p:cNvSpPr>
          <p:nvPr>
            <p:ph type="title"/>
          </p:nvPr>
        </p:nvSpPr>
        <p:spPr>
          <a:xfrm>
            <a:off x="457199" y="990600"/>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behold, a certain lawyer stood up and tested Him, saying, "Teacher, what shall I do to inherit eternal life?" He said to him, "What is written in the law? What is your reading of 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10:25-26 </a:t>
            </a:r>
          </a:p>
        </p:txBody>
      </p:sp>
      <p:sp>
        <p:nvSpPr>
          <p:cNvPr id="4" name="!!Life">
            <a:extLst>
              <a:ext uri="{FF2B5EF4-FFF2-40B4-BE49-F238E27FC236}">
                <a16:creationId xmlns:a16="http://schemas.microsoft.com/office/drawing/2014/main" id="{60EFC67E-736A-453D-AF21-0545454BC09C}"/>
              </a:ext>
            </a:extLst>
          </p:cNvPr>
          <p:cNvSpPr txBox="1">
            <a:spLocks noChangeArrowheads="1"/>
          </p:cNvSpPr>
          <p:nvPr/>
        </p:nvSpPr>
        <p:spPr bwMode="auto">
          <a:xfrm>
            <a:off x="1068762" y="3081756"/>
            <a:ext cx="2901576" cy="785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eternal life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FCAB40A8-9AF0-4609-9296-4CC2B7851FDE}"/>
              </a:ext>
            </a:extLst>
          </p:cNvPr>
          <p:cNvSpPr txBox="1">
            <a:spLocks noChangeArrowheads="1"/>
          </p:cNvSpPr>
          <p:nvPr/>
        </p:nvSpPr>
        <p:spPr bwMode="auto">
          <a:xfrm>
            <a:off x="1036487" y="3102967"/>
            <a:ext cx="3221666" cy="740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eternal life?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529469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4" grpId="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704442-F20E-4492-B968-7D13122B23E1}"/>
              </a:ext>
            </a:extLst>
          </p:cNvPr>
          <p:cNvPicPr>
            <a:picLocks noChangeAspect="1"/>
          </p:cNvPicPr>
          <p:nvPr/>
        </p:nvPicPr>
        <p:blipFill rotWithShape="1">
          <a:blip r:embed="rId3">
            <a:extLst>
              <a:ext uri="{28A0092B-C50C-407E-A947-70E740481C1C}">
                <a14:useLocalDpi xmlns:a14="http://schemas.microsoft.com/office/drawing/2010/main" val="0"/>
              </a:ext>
            </a:extLst>
          </a:blip>
          <a:srcRect t="10833" b="10833"/>
          <a:stretch/>
        </p:blipFill>
        <p:spPr>
          <a:xfrm>
            <a:off x="0" y="-1"/>
            <a:ext cx="9144000" cy="6858001"/>
          </a:xfrm>
          <a:prstGeom prst="rect">
            <a:avLst/>
          </a:prstGeom>
        </p:spPr>
      </p:pic>
      <p:sp>
        <p:nvSpPr>
          <p:cNvPr id="4" name="Title 1">
            <a:extLst>
              <a:ext uri="{FF2B5EF4-FFF2-40B4-BE49-F238E27FC236}">
                <a16:creationId xmlns:a16="http://schemas.microsoft.com/office/drawing/2014/main" id="{05591105-DEF1-4D73-9B3B-BF91BC2BC318}"/>
              </a:ext>
            </a:extLst>
          </p:cNvPr>
          <p:cNvSpPr txBox="1">
            <a:spLocks/>
          </p:cNvSpPr>
          <p:nvPr/>
        </p:nvSpPr>
        <p:spPr>
          <a:xfrm>
            <a:off x="1214997" y="5185055"/>
            <a:ext cx="630529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 this and you will live</a:t>
            </a:r>
          </a:p>
        </p:txBody>
      </p:sp>
      <p:sp>
        <p:nvSpPr>
          <p:cNvPr id="3074" name="Rectangle 2"/>
          <p:cNvSpPr>
            <a:spLocks noGrp="1" noChangeArrowheads="1"/>
          </p:cNvSpPr>
          <p:nvPr>
            <p:ph type="title"/>
          </p:nvPr>
        </p:nvSpPr>
        <p:spPr>
          <a:xfrm>
            <a:off x="419100" y="445251"/>
            <a:ext cx="8305800" cy="60181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he answered and said, "'You shall love the LORD your God with all your heart, with all your soul, with all your strength, and with all your mind,' and 'your neighbor as yourself.'" And He said to him, "You have answered rightly;          do this and you will live."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10:27-28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442A9745-85B5-4972-941C-104132522251}"/>
              </a:ext>
            </a:extLst>
          </p:cNvPr>
          <p:cNvSpPr txBox="1">
            <a:spLocks noChangeArrowheads="1"/>
          </p:cNvSpPr>
          <p:nvPr/>
        </p:nvSpPr>
        <p:spPr bwMode="auto">
          <a:xfrm>
            <a:off x="419100" y="670718"/>
            <a:ext cx="8305800" cy="551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love</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the LORD your God</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with all your heart</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with all your soul</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with all your strength</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with all your mind</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your neighbor as yourself</a:t>
            </a:r>
            <a:endParaRPr lang="en-US" altLang="en-US" sz="40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89C4BC5B-4D3D-49E6-8993-7076B43643F9}"/>
              </a:ext>
            </a:extLst>
          </p:cNvPr>
          <p:cNvSpPr txBox="1">
            <a:spLocks noChangeArrowheads="1"/>
          </p:cNvSpPr>
          <p:nvPr/>
        </p:nvSpPr>
        <p:spPr bwMode="auto">
          <a:xfrm>
            <a:off x="1256877" y="5115477"/>
            <a:ext cx="6239437" cy="763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this and you will live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Arrow: Bent-Up 9">
            <a:extLst>
              <a:ext uri="{FF2B5EF4-FFF2-40B4-BE49-F238E27FC236}">
                <a16:creationId xmlns:a16="http://schemas.microsoft.com/office/drawing/2014/main" id="{7B0D68AE-730F-4DA3-9F8D-F04C2892AFCB}"/>
              </a:ext>
            </a:extLst>
          </p:cNvPr>
          <p:cNvSpPr/>
          <p:nvPr/>
        </p:nvSpPr>
        <p:spPr>
          <a:xfrm rot="5400000">
            <a:off x="1816666" y="1917134"/>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Arrow: Bent-Up 9">
            <a:extLst>
              <a:ext uri="{FF2B5EF4-FFF2-40B4-BE49-F238E27FC236}">
                <a16:creationId xmlns:a16="http://schemas.microsoft.com/office/drawing/2014/main" id="{345BD315-6A7C-4392-BFB2-909A958AA08D}"/>
              </a:ext>
            </a:extLst>
          </p:cNvPr>
          <p:cNvSpPr/>
          <p:nvPr/>
        </p:nvSpPr>
        <p:spPr>
          <a:xfrm rot="5400000">
            <a:off x="-388797" y="3599695"/>
            <a:ext cx="3711293" cy="304800"/>
          </a:xfrm>
          <a:prstGeom prst="bentUpArrow">
            <a:avLst>
              <a:gd name="adj1" fmla="val 25000"/>
              <a:gd name="adj2" fmla="val 32031"/>
              <a:gd name="adj3" fmla="val 35156"/>
            </a:avLst>
          </a:prstGeom>
          <a:solidFill>
            <a:srgbClr val="2FA6FF"/>
          </a:solidFill>
          <a:ln w="9525">
            <a:solidFill>
              <a:schemeClr val="bg1"/>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2">
            <a:extLst>
              <a:ext uri="{FF2B5EF4-FFF2-40B4-BE49-F238E27FC236}">
                <a16:creationId xmlns:a16="http://schemas.microsoft.com/office/drawing/2014/main" id="{A96BE76C-9713-4130-99DB-95941B99BF00}"/>
              </a:ext>
            </a:extLst>
          </p:cNvPr>
          <p:cNvSpPr txBox="1">
            <a:spLocks noChangeArrowheads="1"/>
          </p:cNvSpPr>
          <p:nvPr/>
        </p:nvSpPr>
        <p:spPr bwMode="auto">
          <a:xfrm>
            <a:off x="1640681" y="1081245"/>
            <a:ext cx="130556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love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5FA527FD-7461-4BF0-9F50-079511691305}"/>
              </a:ext>
            </a:extLst>
          </p:cNvPr>
          <p:cNvSpPr txBox="1">
            <a:spLocks noChangeArrowheads="1"/>
          </p:cNvSpPr>
          <p:nvPr/>
        </p:nvSpPr>
        <p:spPr bwMode="auto">
          <a:xfrm>
            <a:off x="2694781" y="1077913"/>
            <a:ext cx="48895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LORD your God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2768C82E-1A11-45B4-8D1E-2CAB2D3C537E}"/>
              </a:ext>
            </a:extLst>
          </p:cNvPr>
          <p:cNvSpPr txBox="1">
            <a:spLocks noChangeArrowheads="1"/>
          </p:cNvSpPr>
          <p:nvPr/>
        </p:nvSpPr>
        <p:spPr bwMode="auto">
          <a:xfrm>
            <a:off x="7297738" y="1077913"/>
            <a:ext cx="14478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with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5F4A9FD0-AA33-4CAA-96B3-3EBE46DF7D52}"/>
              </a:ext>
            </a:extLst>
          </p:cNvPr>
          <p:cNvSpPr txBox="1">
            <a:spLocks noChangeArrowheads="1"/>
          </p:cNvSpPr>
          <p:nvPr/>
        </p:nvSpPr>
        <p:spPr bwMode="auto">
          <a:xfrm>
            <a:off x="554831" y="1751806"/>
            <a:ext cx="36195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all your heart</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62A43743-0E4F-4C10-B3AD-0D3808BE368D}"/>
              </a:ext>
            </a:extLst>
          </p:cNvPr>
          <p:cNvSpPr txBox="1">
            <a:spLocks noChangeArrowheads="1"/>
          </p:cNvSpPr>
          <p:nvPr/>
        </p:nvSpPr>
        <p:spPr bwMode="auto">
          <a:xfrm>
            <a:off x="3985419" y="1751807"/>
            <a:ext cx="44196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with all your soul</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5CB44C45-1824-4B7B-A5E3-01315204E051}"/>
              </a:ext>
            </a:extLst>
          </p:cNvPr>
          <p:cNvSpPr txBox="1">
            <a:spLocks noChangeArrowheads="1"/>
          </p:cNvSpPr>
          <p:nvPr/>
        </p:nvSpPr>
        <p:spPr bwMode="auto">
          <a:xfrm>
            <a:off x="389731" y="2422525"/>
            <a:ext cx="53721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with all your strength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1A94FF33-8C09-4CF7-BD1F-E1F13ED09B27}"/>
              </a:ext>
            </a:extLst>
          </p:cNvPr>
          <p:cNvSpPr txBox="1">
            <a:spLocks noChangeArrowheads="1"/>
          </p:cNvSpPr>
          <p:nvPr/>
        </p:nvSpPr>
        <p:spPr bwMode="auto">
          <a:xfrm>
            <a:off x="6657181" y="2420144"/>
            <a:ext cx="20955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with all</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CCBE954E-5A75-4A1D-BCE1-28B59DE5E850}"/>
              </a:ext>
            </a:extLst>
          </p:cNvPr>
          <p:cNvSpPr txBox="1">
            <a:spLocks noChangeArrowheads="1"/>
          </p:cNvSpPr>
          <p:nvPr/>
        </p:nvSpPr>
        <p:spPr bwMode="auto">
          <a:xfrm>
            <a:off x="417512" y="3094038"/>
            <a:ext cx="28702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your mind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0B67B68F-3AC9-4BFC-AF89-E115B8ACB56C}"/>
              </a:ext>
            </a:extLst>
          </p:cNvPr>
          <p:cNvSpPr txBox="1">
            <a:spLocks noChangeArrowheads="1"/>
          </p:cNvSpPr>
          <p:nvPr/>
        </p:nvSpPr>
        <p:spPr bwMode="auto">
          <a:xfrm>
            <a:off x="4421981" y="3093244"/>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your neighbor as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D2965226-A291-4339-BDCF-939A536C79CA}"/>
              </a:ext>
            </a:extLst>
          </p:cNvPr>
          <p:cNvSpPr txBox="1">
            <a:spLocks noChangeArrowheads="1"/>
          </p:cNvSpPr>
          <p:nvPr/>
        </p:nvSpPr>
        <p:spPr bwMode="auto">
          <a:xfrm>
            <a:off x="766762" y="3767931"/>
            <a:ext cx="24130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yourself</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6">
            <a:extLst>
              <a:ext uri="{FF2B5EF4-FFF2-40B4-BE49-F238E27FC236}">
                <a16:creationId xmlns:a16="http://schemas.microsoft.com/office/drawing/2014/main" id="{9E7721F8-FF4C-4C9E-AAFC-277A43C9F25E}"/>
              </a:ext>
            </a:extLst>
          </p:cNvPr>
          <p:cNvSpPr>
            <a:spLocks noChangeArrowheads="1"/>
          </p:cNvSpPr>
          <p:nvPr/>
        </p:nvSpPr>
        <p:spPr bwMode="auto">
          <a:xfrm>
            <a:off x="4261274" y="2403018"/>
            <a:ext cx="884972" cy="706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all</a:t>
            </a:r>
          </a:p>
        </p:txBody>
      </p:sp>
      <p:sp>
        <p:nvSpPr>
          <p:cNvPr id="21" name="Rectangle 6">
            <a:extLst>
              <a:ext uri="{FF2B5EF4-FFF2-40B4-BE49-F238E27FC236}">
                <a16:creationId xmlns:a16="http://schemas.microsoft.com/office/drawing/2014/main" id="{2BBC3800-2A4B-4262-B1A4-D0A8AA35B4FA}"/>
              </a:ext>
            </a:extLst>
          </p:cNvPr>
          <p:cNvSpPr>
            <a:spLocks noChangeArrowheads="1"/>
          </p:cNvSpPr>
          <p:nvPr/>
        </p:nvSpPr>
        <p:spPr bwMode="auto">
          <a:xfrm>
            <a:off x="4263036" y="3075280"/>
            <a:ext cx="884972" cy="706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all</a:t>
            </a:r>
          </a:p>
        </p:txBody>
      </p:sp>
      <p:sp>
        <p:nvSpPr>
          <p:cNvPr id="22" name="Rectangle 6">
            <a:extLst>
              <a:ext uri="{FF2B5EF4-FFF2-40B4-BE49-F238E27FC236}">
                <a16:creationId xmlns:a16="http://schemas.microsoft.com/office/drawing/2014/main" id="{BF5E1F46-1374-46C2-9DCB-D6769585C16C}"/>
              </a:ext>
            </a:extLst>
          </p:cNvPr>
          <p:cNvSpPr>
            <a:spLocks noChangeArrowheads="1"/>
          </p:cNvSpPr>
          <p:nvPr/>
        </p:nvSpPr>
        <p:spPr bwMode="auto">
          <a:xfrm>
            <a:off x="4258893" y="3746923"/>
            <a:ext cx="884972" cy="706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all</a:t>
            </a:r>
          </a:p>
        </p:txBody>
      </p:sp>
      <p:sp>
        <p:nvSpPr>
          <p:cNvPr id="23" name="Rectangle 6">
            <a:extLst>
              <a:ext uri="{FF2B5EF4-FFF2-40B4-BE49-F238E27FC236}">
                <a16:creationId xmlns:a16="http://schemas.microsoft.com/office/drawing/2014/main" id="{D7AC3AAD-A01B-435F-91AC-11068286E0D1}"/>
              </a:ext>
            </a:extLst>
          </p:cNvPr>
          <p:cNvSpPr>
            <a:spLocks noChangeArrowheads="1"/>
          </p:cNvSpPr>
          <p:nvPr/>
        </p:nvSpPr>
        <p:spPr bwMode="auto">
          <a:xfrm>
            <a:off x="4261894" y="4419707"/>
            <a:ext cx="884972" cy="706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all</a:t>
            </a:r>
          </a:p>
        </p:txBody>
      </p:sp>
      <p:sp>
        <p:nvSpPr>
          <p:cNvPr id="24" name="Rectangle 2">
            <a:extLst>
              <a:ext uri="{FF2B5EF4-FFF2-40B4-BE49-F238E27FC236}">
                <a16:creationId xmlns:a16="http://schemas.microsoft.com/office/drawing/2014/main" id="{B2E3A3F1-FC02-4D6A-ACDA-E747355F20CB}"/>
              </a:ext>
            </a:extLst>
          </p:cNvPr>
          <p:cNvSpPr txBox="1">
            <a:spLocks noChangeArrowheads="1"/>
          </p:cNvSpPr>
          <p:nvPr/>
        </p:nvSpPr>
        <p:spPr bwMode="auto">
          <a:xfrm>
            <a:off x="988725" y="1024475"/>
            <a:ext cx="1292278" cy="771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00"/>
                </a:solidFill>
                <a:effectLst>
                  <a:glow rad="88900">
                    <a:schemeClr val="tx1"/>
                  </a:glow>
                  <a:outerShdw blurRad="50800" algn="tl" rotWithShape="0">
                    <a:srgbClr val="000000"/>
                  </a:outerShdw>
                </a:effectLst>
                <a:latin typeface="Calibri" panose="020F0502020204030204" pitchFamily="34" charset="0"/>
              </a:rPr>
              <a:t>love</a:t>
            </a:r>
            <a:endParaRPr lang="en-US" altLang="en-US" sz="4000" b="1" i="1" kern="0" dirty="0">
              <a:ln w="3175" cmpd="sng">
                <a:solidFill>
                  <a:srgbClr val="FFFFFF"/>
                </a:solidFill>
                <a:prstDash val="solid"/>
                <a:miter lim="800000"/>
              </a:ln>
              <a:solidFill>
                <a:srgbClr val="FF0000"/>
              </a:solidFill>
              <a:effectLst>
                <a:glow rad="889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96443271-7109-4F40-B20F-F55E65654C47}"/>
              </a:ext>
            </a:extLst>
          </p:cNvPr>
          <p:cNvSpPr txBox="1">
            <a:spLocks noChangeArrowheads="1"/>
          </p:cNvSpPr>
          <p:nvPr/>
        </p:nvSpPr>
        <p:spPr bwMode="auto">
          <a:xfrm>
            <a:off x="5984998" y="2372673"/>
            <a:ext cx="1868366" cy="772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C00000"/>
                </a:solidFill>
                <a:effectLst>
                  <a:glow rad="88900">
                    <a:schemeClr val="tx1"/>
                  </a:glow>
                  <a:outerShdw blurRad="50800" algn="tl" rotWithShape="0">
                    <a:srgbClr val="000000"/>
                  </a:outerShdw>
                </a:effectLst>
                <a:latin typeface="Calibri" panose="020F0502020204030204" pitchFamily="34" charset="0"/>
              </a:rPr>
              <a:t>heart</a:t>
            </a:r>
            <a:endParaRPr lang="en-US" altLang="en-US" sz="4000" b="1" i="1" kern="0" dirty="0">
              <a:ln w="3175" cmpd="sng">
                <a:solidFill>
                  <a:srgbClr val="FFFFFF"/>
                </a:solidFill>
                <a:prstDash val="solid"/>
                <a:miter lim="800000"/>
              </a:ln>
              <a:solidFill>
                <a:srgbClr val="C00000"/>
              </a:solidFill>
              <a:effectLst>
                <a:glow rad="889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91BC9F04-DFFD-43BC-BA42-8C5B6BB9D6C4}"/>
              </a:ext>
            </a:extLst>
          </p:cNvPr>
          <p:cNvSpPr txBox="1">
            <a:spLocks noChangeArrowheads="1"/>
          </p:cNvSpPr>
          <p:nvPr/>
        </p:nvSpPr>
        <p:spPr bwMode="auto">
          <a:xfrm>
            <a:off x="6133130" y="3037206"/>
            <a:ext cx="1286845" cy="77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FFFF"/>
                </a:solidFill>
                <a:effectLst>
                  <a:glow rad="88900">
                    <a:schemeClr val="tx1"/>
                  </a:glow>
                  <a:outerShdw blurRad="50800" algn="tl" rotWithShape="0">
                    <a:srgbClr val="000000"/>
                  </a:outerShdw>
                </a:effectLst>
                <a:latin typeface="Calibri" panose="020F0502020204030204" pitchFamily="34" charset="0"/>
              </a:rPr>
              <a:t>soul</a:t>
            </a:r>
            <a:endParaRPr lang="en-US" altLang="en-US" sz="4000" b="1" i="1" kern="0" dirty="0">
              <a:ln w="3175" cmpd="sng">
                <a:solidFill>
                  <a:srgbClr val="FFFFFF"/>
                </a:solidFill>
                <a:prstDash val="solid"/>
                <a:miter lim="800000"/>
              </a:ln>
              <a:solidFill>
                <a:srgbClr val="00FFFF"/>
              </a:solidFill>
              <a:effectLst>
                <a:glow rad="889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6CD41ADA-7964-4F8E-8CDB-9470EFB7A917}"/>
              </a:ext>
            </a:extLst>
          </p:cNvPr>
          <p:cNvSpPr txBox="1">
            <a:spLocks noChangeArrowheads="1"/>
          </p:cNvSpPr>
          <p:nvPr/>
        </p:nvSpPr>
        <p:spPr bwMode="auto">
          <a:xfrm>
            <a:off x="6160294" y="3720379"/>
            <a:ext cx="2226962" cy="763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strength</a:t>
            </a:r>
            <a:endParaRPr lang="en-US" altLang="en-US" sz="4000" b="1" i="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0C01A05A-F2D7-4133-A797-2BE57C711E69}"/>
              </a:ext>
            </a:extLst>
          </p:cNvPr>
          <p:cNvSpPr txBox="1">
            <a:spLocks noChangeArrowheads="1"/>
          </p:cNvSpPr>
          <p:nvPr/>
        </p:nvSpPr>
        <p:spPr bwMode="auto">
          <a:xfrm>
            <a:off x="6146006" y="4382529"/>
            <a:ext cx="1490018" cy="775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7030A0"/>
                </a:solidFill>
                <a:effectLst>
                  <a:glow rad="88900">
                    <a:schemeClr val="tx1"/>
                  </a:glow>
                  <a:outerShdw blurRad="50800" algn="tl" rotWithShape="0">
                    <a:srgbClr val="000000"/>
                  </a:outerShdw>
                </a:effectLst>
                <a:latin typeface="Calibri" panose="020F0502020204030204" pitchFamily="34" charset="0"/>
              </a:rPr>
              <a:t>mind</a:t>
            </a:r>
            <a:endParaRPr lang="en-US" altLang="en-US" sz="4000" b="1" i="1" kern="0" dirty="0">
              <a:ln w="3175" cmpd="sng">
                <a:solidFill>
                  <a:srgbClr val="FFFFFF"/>
                </a:solidFill>
                <a:prstDash val="solid"/>
                <a:miter lim="800000"/>
              </a:ln>
              <a:solidFill>
                <a:srgbClr val="7030A0"/>
              </a:solidFill>
              <a:effectLst>
                <a:glow rad="889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739094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9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5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5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5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5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25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250"/>
                                        <p:tgtEl>
                                          <p:spTgt spid="19"/>
                                        </p:tgtEl>
                                      </p:cBhvr>
                                    </p:animEffect>
                                  </p:childTnLst>
                                </p:cTn>
                              </p:par>
                              <p:par>
                                <p:cTn id="50" presetID="42" presetClass="path" presetSubtype="0" accel="50000" decel="50000" fill="hold" grpId="2" nodeType="withEffect">
                                  <p:stCondLst>
                                    <p:cond delay="0"/>
                                  </p:stCondLst>
                                  <p:childTnLst>
                                    <p:animMotion origin="layout" path="M -4.44444E-6 -1.85185E-6 L -0.07204 -0.00764 " pathEditMode="relative" rAng="0" ptsTypes="AA">
                                      <p:cBhvr>
                                        <p:cTn id="51" dur="2000" fill="hold"/>
                                        <p:tgtEl>
                                          <p:spTgt spid="9"/>
                                        </p:tgtEl>
                                        <p:attrNameLst>
                                          <p:attrName>ppt_x</p:attrName>
                                          <p:attrName>ppt_y</p:attrName>
                                        </p:attrNameLst>
                                      </p:cBhvr>
                                      <p:rCtr x="-3611" y="-394"/>
                                    </p:animMotion>
                                  </p:childTnLst>
                                </p:cTn>
                              </p:par>
                              <p:par>
                                <p:cTn id="52" presetID="42" presetClass="path" presetSubtype="0" accel="50000" decel="50000" fill="hold" grpId="2" nodeType="withEffect">
                                  <p:stCondLst>
                                    <p:cond delay="0"/>
                                  </p:stCondLst>
                                  <p:childTnLst>
                                    <p:animMotion origin="layout" path="M 8.33333E-7 1.11111E-6 L -0.06198 0.09028 " pathEditMode="relative" rAng="0" ptsTypes="AA">
                                      <p:cBhvr>
                                        <p:cTn id="53" dur="2000" fill="hold"/>
                                        <p:tgtEl>
                                          <p:spTgt spid="11"/>
                                        </p:tgtEl>
                                        <p:attrNameLst>
                                          <p:attrName>ppt_x</p:attrName>
                                          <p:attrName>ppt_y</p:attrName>
                                        </p:attrNameLst>
                                      </p:cBhvr>
                                      <p:rCtr x="-3108" y="4514"/>
                                    </p:animMotion>
                                  </p:childTnLst>
                                </p:cTn>
                              </p:par>
                              <p:par>
                                <p:cTn id="54" presetID="42" presetClass="path" presetSubtype="0" accel="50000" decel="50000" fill="hold" grpId="2" nodeType="withEffect">
                                  <p:stCondLst>
                                    <p:cond delay="0"/>
                                  </p:stCondLst>
                                  <p:childTnLst>
                                    <p:animMotion origin="layout" path="M 3.05556E-6 1.11111E-6 L -0.46389 0.18819 " pathEditMode="relative" rAng="0" ptsTypes="AA">
                                      <p:cBhvr>
                                        <p:cTn id="55" dur="2000" fill="hold"/>
                                        <p:tgtEl>
                                          <p:spTgt spid="12"/>
                                        </p:tgtEl>
                                        <p:attrNameLst>
                                          <p:attrName>ppt_x</p:attrName>
                                          <p:attrName>ppt_y</p:attrName>
                                        </p:attrNameLst>
                                      </p:cBhvr>
                                      <p:rCtr x="-23194" y="9398"/>
                                    </p:animMotion>
                                  </p:childTnLst>
                                </p:cTn>
                              </p:par>
                              <p:par>
                                <p:cTn id="56" presetID="42" presetClass="path" presetSubtype="0" accel="50000" decel="50000" fill="hold" grpId="2" nodeType="withEffect">
                                  <p:stCondLst>
                                    <p:cond delay="0"/>
                                  </p:stCondLst>
                                  <p:childTnLst>
                                    <p:animMotion origin="layout" path="M 3.05556E-6 2.96296E-6 L 0.39618 0.09004 " pathEditMode="relative" rAng="0" ptsTypes="AA">
                                      <p:cBhvr>
                                        <p:cTn id="57" dur="2000" fill="hold"/>
                                        <p:tgtEl>
                                          <p:spTgt spid="13"/>
                                        </p:tgtEl>
                                        <p:attrNameLst>
                                          <p:attrName>ppt_x</p:attrName>
                                          <p:attrName>ppt_y</p:attrName>
                                        </p:attrNameLst>
                                      </p:cBhvr>
                                      <p:rCtr x="19809" y="4491"/>
                                    </p:animMotion>
                                  </p:childTnLst>
                                </p:cTn>
                              </p:par>
                              <p:par>
                                <p:cTn id="58" presetID="42" presetClass="path" presetSubtype="0" accel="50000" decel="50000" fill="hold" grpId="2" nodeType="withEffect">
                                  <p:stCondLst>
                                    <p:cond delay="0"/>
                                  </p:stCondLst>
                                  <p:childTnLst>
                                    <p:animMotion origin="layout" path="M -4.16667E-6 1.48148E-6 L -0.10312 0.1875 " pathEditMode="relative" rAng="0" ptsTypes="AA">
                                      <p:cBhvr>
                                        <p:cTn id="59" dur="2000" fill="hold"/>
                                        <p:tgtEl>
                                          <p:spTgt spid="14"/>
                                        </p:tgtEl>
                                        <p:attrNameLst>
                                          <p:attrName>ppt_x</p:attrName>
                                          <p:attrName>ppt_y</p:attrName>
                                        </p:attrNameLst>
                                      </p:cBhvr>
                                      <p:rCtr x="-5156" y="9375"/>
                                    </p:animMotion>
                                  </p:childTnLst>
                                </p:cTn>
                              </p:par>
                              <p:par>
                                <p:cTn id="60" presetID="42" presetClass="path" presetSubtype="0" accel="50000" decel="50000" fill="hold" grpId="2" nodeType="withEffect">
                                  <p:stCondLst>
                                    <p:cond delay="0"/>
                                  </p:stCondLst>
                                  <p:childTnLst>
                                    <p:animMotion origin="layout" path="M -4.72222E-6 -3.7037E-6 L 0.29289 0.18889 " pathEditMode="relative" rAng="0" ptsTypes="AA">
                                      <p:cBhvr>
                                        <p:cTn id="61" dur="2000" fill="hold"/>
                                        <p:tgtEl>
                                          <p:spTgt spid="15"/>
                                        </p:tgtEl>
                                        <p:attrNameLst>
                                          <p:attrName>ppt_x</p:attrName>
                                          <p:attrName>ppt_y</p:attrName>
                                        </p:attrNameLst>
                                      </p:cBhvr>
                                      <p:rCtr x="14635" y="9444"/>
                                    </p:animMotion>
                                  </p:childTnLst>
                                </p:cTn>
                              </p:par>
                              <p:par>
                                <p:cTn id="62" presetID="42" presetClass="path" presetSubtype="0" accel="50000" decel="50000" fill="hold" grpId="2" nodeType="withEffect">
                                  <p:stCondLst>
                                    <p:cond delay="0"/>
                                  </p:stCondLst>
                                  <p:childTnLst>
                                    <p:animMotion origin="layout" path="M -4.72222E-6 -2.22222E-6 L -0.39236 0.28588 " pathEditMode="relative" rAng="0" ptsTypes="AA">
                                      <p:cBhvr>
                                        <p:cTn id="63" dur="2000" fill="hold"/>
                                        <p:tgtEl>
                                          <p:spTgt spid="16"/>
                                        </p:tgtEl>
                                        <p:attrNameLst>
                                          <p:attrName>ppt_x</p:attrName>
                                          <p:attrName>ppt_y</p:attrName>
                                        </p:attrNameLst>
                                      </p:cBhvr>
                                      <p:rCtr x="-19618" y="14282"/>
                                    </p:animMotion>
                                  </p:childTnLst>
                                </p:cTn>
                              </p:par>
                              <p:par>
                                <p:cTn id="64" presetID="42" presetClass="path" presetSubtype="0" accel="50000" decel="50000" fill="hold" grpId="2" nodeType="withEffect">
                                  <p:stCondLst>
                                    <p:cond delay="0"/>
                                  </p:stCondLst>
                                  <p:childTnLst>
                                    <p:animMotion origin="layout" path="M -4.16667E-6 -3.7037E-7 L 0.48612 0.18796 " pathEditMode="relative" rAng="0" ptsTypes="AA">
                                      <p:cBhvr>
                                        <p:cTn id="65" dur="2000" fill="hold"/>
                                        <p:tgtEl>
                                          <p:spTgt spid="17"/>
                                        </p:tgtEl>
                                        <p:attrNameLst>
                                          <p:attrName>ppt_x</p:attrName>
                                          <p:attrName>ppt_y</p:attrName>
                                        </p:attrNameLst>
                                      </p:cBhvr>
                                      <p:rCtr x="24306" y="9398"/>
                                    </p:animMotion>
                                  </p:childTnLst>
                                </p:cTn>
                              </p:par>
                              <p:par>
                                <p:cTn id="66" presetID="42" presetClass="path" presetSubtype="0" accel="50000" decel="50000" fill="hold" grpId="2" nodeType="withEffect">
                                  <p:stCondLst>
                                    <p:cond delay="0"/>
                                  </p:stCondLst>
                                  <p:childTnLst>
                                    <p:animMotion origin="layout" path="M -2.5E-6 -3.7037E-7 L -0.30347 0.28542 " pathEditMode="relative" rAng="0" ptsTypes="AA">
                                      <p:cBhvr>
                                        <p:cTn id="67" dur="2000" fill="hold"/>
                                        <p:tgtEl>
                                          <p:spTgt spid="18"/>
                                        </p:tgtEl>
                                        <p:attrNameLst>
                                          <p:attrName>ppt_x</p:attrName>
                                          <p:attrName>ppt_y</p:attrName>
                                        </p:attrNameLst>
                                      </p:cBhvr>
                                      <p:rCtr x="-15174" y="14259"/>
                                    </p:animMotion>
                                  </p:childTnLst>
                                </p:cTn>
                              </p:par>
                              <p:par>
                                <p:cTn id="68" presetID="42" presetClass="path" presetSubtype="0" accel="50000" decel="50000" fill="hold" grpId="2" nodeType="withEffect">
                                  <p:stCondLst>
                                    <p:cond delay="0"/>
                                  </p:stCondLst>
                                  <p:childTnLst>
                                    <p:animMotion origin="layout" path="M 1.38889E-6 1.48148E-6 L 0.525 0.18704 " pathEditMode="relative" rAng="0" ptsTypes="AA">
                                      <p:cBhvr>
                                        <p:cTn id="69" dur="2000" fill="hold"/>
                                        <p:tgtEl>
                                          <p:spTgt spid="19"/>
                                        </p:tgtEl>
                                        <p:attrNameLst>
                                          <p:attrName>ppt_x</p:attrName>
                                          <p:attrName>ppt_y</p:attrName>
                                        </p:attrNameLst>
                                      </p:cBhvr>
                                      <p:rCtr x="26250" y="9352"/>
                                    </p:animMotion>
                                  </p:childTnLst>
                                </p:cTn>
                              </p:par>
                              <p:par>
                                <p:cTn id="70" presetID="10" presetClass="exit" presetSubtype="0" fill="hold" grpId="1" nodeType="withEffect">
                                  <p:stCondLst>
                                    <p:cond delay="0"/>
                                  </p:stCondLst>
                                  <p:childTnLst>
                                    <p:animEffect transition="out" filter="fade">
                                      <p:cBhvr>
                                        <p:cTn id="71" dur="1250"/>
                                        <p:tgtEl>
                                          <p:spTgt spid="3074"/>
                                        </p:tgtEl>
                                      </p:cBhvr>
                                    </p:animEffect>
                                    <p:set>
                                      <p:cBhvr>
                                        <p:cTn id="72" dur="1" fill="hold">
                                          <p:stCondLst>
                                            <p:cond delay="1249"/>
                                          </p:stCondLst>
                                        </p:cTn>
                                        <p:tgtEl>
                                          <p:spTgt spid="307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5"/>
                                        </p:tgtEl>
                                      </p:cBhvr>
                                    </p:animEffect>
                                    <p:set>
                                      <p:cBhvr>
                                        <p:cTn id="75" dur="1" fill="hold">
                                          <p:stCondLst>
                                            <p:cond delay="499"/>
                                          </p:stCondLst>
                                        </p:cTn>
                                        <p:tgtEl>
                                          <p:spTgt spid="5"/>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4"/>
                                        </p:tgtEl>
                                      </p:cBhvr>
                                    </p:animEffect>
                                    <p:set>
                                      <p:cBhvr>
                                        <p:cTn id="78" dur="1" fill="hold">
                                          <p:stCondLst>
                                            <p:cond delay="499"/>
                                          </p:stCondLst>
                                        </p:cTn>
                                        <p:tgtEl>
                                          <p:spTgt spid="4"/>
                                        </p:tgtEl>
                                        <p:attrNameLst>
                                          <p:attrName>style.visibility</p:attrName>
                                        </p:attrNameLst>
                                      </p:cBhvr>
                                      <p:to>
                                        <p:strVal val="hidden"/>
                                      </p:to>
                                    </p:set>
                                  </p:childTnLst>
                                </p:cTn>
                              </p:par>
                            </p:childTnLst>
                          </p:cTn>
                        </p:par>
                        <p:par>
                          <p:cTn id="79" fill="hold">
                            <p:stCondLst>
                              <p:cond delay="2000"/>
                            </p:stCondLst>
                            <p:childTnLst>
                              <p:par>
                                <p:cTn id="80" presetID="10" presetClass="entr" presetSubtype="0" fill="hold" grpId="0" nodeType="after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fade">
                                      <p:cBhvr>
                                        <p:cTn id="82" dur="250"/>
                                        <p:tgtEl>
                                          <p:spTgt spid="6"/>
                                        </p:tgtEl>
                                      </p:cBhvr>
                                    </p:animEffect>
                                  </p:childTnLst>
                                </p:cTn>
                              </p:par>
                              <p:par>
                                <p:cTn id="83" presetID="10" presetClass="exit" presetSubtype="0" fill="hold" grpId="1" nodeType="withEffect">
                                  <p:stCondLst>
                                    <p:cond delay="0"/>
                                  </p:stCondLst>
                                  <p:childTnLst>
                                    <p:animEffect transition="out" filter="fade">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4"/>
                                        </p:tgtEl>
                                      </p:cBhvr>
                                    </p:animEffect>
                                    <p:set>
                                      <p:cBhvr>
                                        <p:cTn id="97" dur="1" fill="hold">
                                          <p:stCondLst>
                                            <p:cond delay="499"/>
                                          </p:stCondLst>
                                        </p:cTn>
                                        <p:tgtEl>
                                          <p:spTgt spid="14"/>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6"/>
                                        </p:tgtEl>
                                      </p:cBhvr>
                                    </p:animEffect>
                                    <p:set>
                                      <p:cBhvr>
                                        <p:cTn id="103" dur="1" fill="hold">
                                          <p:stCondLst>
                                            <p:cond delay="499"/>
                                          </p:stCondLst>
                                        </p:cTn>
                                        <p:tgtEl>
                                          <p:spTgt spid="16"/>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7"/>
                                        </p:tgtEl>
                                      </p:cBhvr>
                                    </p:animEffect>
                                    <p:set>
                                      <p:cBhvr>
                                        <p:cTn id="106" dur="1" fill="hold">
                                          <p:stCondLst>
                                            <p:cond delay="499"/>
                                          </p:stCondLst>
                                        </p:cTn>
                                        <p:tgtEl>
                                          <p:spTgt spid="17"/>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8"/>
                                        </p:tgtEl>
                                      </p:cBhvr>
                                    </p:animEffect>
                                    <p:set>
                                      <p:cBhvr>
                                        <p:cTn id="109" dur="1" fill="hold">
                                          <p:stCondLst>
                                            <p:cond delay="499"/>
                                          </p:stCondLst>
                                        </p:cTn>
                                        <p:tgtEl>
                                          <p:spTgt spid="18"/>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9"/>
                                        </p:tgtEl>
                                      </p:cBhvr>
                                    </p:animEffect>
                                    <p:set>
                                      <p:cBhvr>
                                        <p:cTn id="112" dur="1" fill="hold">
                                          <p:stCondLst>
                                            <p:cond delay="499"/>
                                          </p:stCondLst>
                                        </p:cTn>
                                        <p:tgtEl>
                                          <p:spTgt spid="19"/>
                                        </p:tgtEl>
                                        <p:attrNameLst>
                                          <p:attrName>style.visibility</p:attrName>
                                        </p:attrNameLst>
                                      </p:cBhvr>
                                      <p:to>
                                        <p:strVal val="hidden"/>
                                      </p:to>
                                    </p:set>
                                  </p:childTnLst>
                                </p:cTn>
                              </p:par>
                              <p:par>
                                <p:cTn id="113" presetID="22" presetClass="entr" presetSubtype="8" fill="hold" grpId="0" nodeType="withEffect">
                                  <p:stCondLst>
                                    <p:cond delay="0"/>
                                  </p:stCondLst>
                                  <p:iterate type="lt">
                                    <p:tmPct val="0"/>
                                  </p:iterate>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par>
                                <p:cTn id="116" presetID="34" presetClass="emph" presetSubtype="0" fill="hold" grpId="1" nodeType="withEffect">
                                  <p:stCondLst>
                                    <p:cond delay="0"/>
                                  </p:stCondLst>
                                  <p:iterate type="lt">
                                    <p:tmPct val="10000"/>
                                  </p:iterate>
                                  <p:childTnLst>
                                    <p:animMotion origin="layout" path="M 5.55556E-7 4.44444E-6 L 0.0533 -0.00047 " pathEditMode="relative" rAng="0" ptsTypes="AA">
                                      <p:cBhvr>
                                        <p:cTn id="117" dur="250" accel="50000" decel="50000" autoRev="1" fill="hold">
                                          <p:stCondLst>
                                            <p:cond delay="0"/>
                                          </p:stCondLst>
                                        </p:cTn>
                                        <p:tgtEl>
                                          <p:spTgt spid="24"/>
                                        </p:tgtEl>
                                        <p:attrNameLst>
                                          <p:attrName>ppt_x</p:attrName>
                                          <p:attrName>ppt_y</p:attrName>
                                        </p:attrNameLst>
                                      </p:cBhvr>
                                      <p:rCtr x="2656" y="-23"/>
                                    </p:animMotion>
                                    <p:animRot by="1500000">
                                      <p:cBhvr>
                                        <p:cTn id="118" dur="125" fill="hold">
                                          <p:stCondLst>
                                            <p:cond delay="0"/>
                                          </p:stCondLst>
                                        </p:cTn>
                                        <p:tgtEl>
                                          <p:spTgt spid="24"/>
                                        </p:tgtEl>
                                        <p:attrNameLst>
                                          <p:attrName>r</p:attrName>
                                        </p:attrNameLst>
                                      </p:cBhvr>
                                    </p:animRot>
                                    <p:animRot by="-1500000">
                                      <p:cBhvr>
                                        <p:cTn id="119" dur="125" fill="hold">
                                          <p:stCondLst>
                                            <p:cond delay="125"/>
                                          </p:stCondLst>
                                        </p:cTn>
                                        <p:tgtEl>
                                          <p:spTgt spid="24"/>
                                        </p:tgtEl>
                                        <p:attrNameLst>
                                          <p:attrName>r</p:attrName>
                                        </p:attrNameLst>
                                      </p:cBhvr>
                                    </p:animRot>
                                    <p:animRot by="-1500000">
                                      <p:cBhvr>
                                        <p:cTn id="120" dur="125" fill="hold">
                                          <p:stCondLst>
                                            <p:cond delay="250"/>
                                          </p:stCondLst>
                                        </p:cTn>
                                        <p:tgtEl>
                                          <p:spTgt spid="24"/>
                                        </p:tgtEl>
                                        <p:attrNameLst>
                                          <p:attrName>r</p:attrName>
                                        </p:attrNameLst>
                                      </p:cBhvr>
                                    </p:animRot>
                                    <p:animRot by="1500000">
                                      <p:cBhvr>
                                        <p:cTn id="121" dur="125" fill="hold">
                                          <p:stCondLst>
                                            <p:cond delay="375"/>
                                          </p:stCondLst>
                                        </p:cTn>
                                        <p:tgtEl>
                                          <p:spTgt spid="24"/>
                                        </p:tgtEl>
                                        <p:attrNameLst>
                                          <p:attrName>r</p:attrName>
                                        </p:attrNameLst>
                                      </p:cBhvr>
                                    </p:animRot>
                                  </p:childTnLst>
                                </p:cTn>
                              </p:par>
                              <p:par>
                                <p:cTn id="122" presetID="22" presetClass="entr" presetSubtype="8" fill="hold" grpId="0" nodeType="withEffect">
                                  <p:stCondLst>
                                    <p:cond delay="500"/>
                                  </p:stCondLst>
                                  <p:childTnLst>
                                    <p:set>
                                      <p:cBhvr>
                                        <p:cTn id="123" dur="1" fill="hold">
                                          <p:stCondLst>
                                            <p:cond delay="0"/>
                                          </p:stCondLst>
                                        </p:cTn>
                                        <p:tgtEl>
                                          <p:spTgt spid="7"/>
                                        </p:tgtEl>
                                        <p:attrNameLst>
                                          <p:attrName>style.visibility</p:attrName>
                                        </p:attrNameLst>
                                      </p:cBhvr>
                                      <p:to>
                                        <p:strVal val="visible"/>
                                      </p:to>
                                    </p:set>
                                    <p:animEffect transition="in" filter="wipe(left)">
                                      <p:cBhvr>
                                        <p:cTn id="124" dur="500"/>
                                        <p:tgtEl>
                                          <p:spTgt spid="7"/>
                                        </p:tgtEl>
                                      </p:cBhvr>
                                    </p:animEffect>
                                  </p:childTnLst>
                                </p:cTn>
                              </p:par>
                              <p:par>
                                <p:cTn id="125" presetID="22" presetClass="entr" presetSubtype="1" fill="hold" grpId="0" nodeType="withEffect">
                                  <p:stCondLst>
                                    <p:cond delay="700"/>
                                  </p:stCondLst>
                                  <p:childTnLst>
                                    <p:set>
                                      <p:cBhvr>
                                        <p:cTn id="126" dur="1" fill="hold">
                                          <p:stCondLst>
                                            <p:cond delay="0"/>
                                          </p:stCondLst>
                                        </p:cTn>
                                        <p:tgtEl>
                                          <p:spTgt spid="8"/>
                                        </p:tgtEl>
                                        <p:attrNameLst>
                                          <p:attrName>style.visibility</p:attrName>
                                        </p:attrNameLst>
                                      </p:cBhvr>
                                      <p:to>
                                        <p:strVal val="visible"/>
                                      </p:to>
                                    </p:set>
                                    <p:animEffect transition="in" filter="wipe(up)">
                                      <p:cBhvr>
                                        <p:cTn id="127" dur="750"/>
                                        <p:tgtEl>
                                          <p:spTgt spid="8"/>
                                        </p:tgtEl>
                                      </p:cBhvr>
                                    </p:animEffect>
                                  </p:childTnLst>
                                </p:cTn>
                              </p:par>
                            </p:childTnLst>
                          </p:cTn>
                        </p:par>
                      </p:childTnLst>
                    </p:cTn>
                  </p:par>
                  <p:par>
                    <p:cTn id="128" fill="hold">
                      <p:stCondLst>
                        <p:cond delay="indefinite"/>
                      </p:stCondLst>
                      <p:childTnLst>
                        <p:par>
                          <p:cTn id="129" fill="hold">
                            <p:stCondLst>
                              <p:cond delay="0"/>
                            </p:stCondLst>
                            <p:childTnLst>
                              <p:par>
                                <p:cTn id="130" presetID="0" presetClass="entr" presetSubtype="0" fill="hold" grpId="0" nodeType="clickEffect">
                                  <p:stCondLst>
                                    <p:cond delay="0"/>
                                  </p:stCondLst>
                                  <p:childTnLst>
                                    <p:set>
                                      <p:cBhvr>
                                        <p:cTn id="131" dur="1" fill="hold">
                                          <p:stCondLst>
                                            <p:cond delay="0"/>
                                          </p:stCondLst>
                                        </p:cTn>
                                        <p:tgtEl>
                                          <p:spTgt spid="20"/>
                                        </p:tgtEl>
                                        <p:attrNameLst>
                                          <p:attrName>style.visibility</p:attrName>
                                        </p:attrNameLst>
                                      </p:cBhvr>
                                      <p:to>
                                        <p:strVal val="visible"/>
                                      </p:to>
                                    </p:set>
                                    <p:animEffect transition="in" filter="dissolve">
                                      <p:cBhvr>
                                        <p:cTn id="132" dur="500">
                                          <p:stCondLst>
                                            <p:cond delay="0"/>
                                          </p:stCondLst>
                                        </p:cTn>
                                        <p:tgtEl>
                                          <p:spTgt spid="20"/>
                                        </p:tgtEl>
                                      </p:cBhvr>
                                    </p:animEffect>
                                    <p:anim to="" calcmode="lin" valueType="num">
                                      <p:cBhvr>
                                        <p:cTn id="133"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34" dur="500" fill="hold">
                                          <p:stCondLst>
                                            <p:cond delay="0"/>
                                          </p:stCondLst>
                                        </p:cTn>
                                        <p:tgtEl>
                                          <p:spTgt spid="20"/>
                                        </p:tgtEl>
                                        <p:attrNameLst>
                                          <p:attrName>ppt_h</p:attrName>
                                        </p:attrNameLst>
                                      </p:cBhvr>
                                      <p:tavLst>
                                        <p:tav tm="0">
                                          <p:val>
                                            <p:strVal val="#ppt_h*4"/>
                                          </p:val>
                                        </p:tav>
                                        <p:tav tm="100000">
                                          <p:val>
                                            <p:strVal val="#ppt_h"/>
                                          </p:val>
                                        </p:tav>
                                      </p:tavLst>
                                    </p:anim>
                                  </p:childTnLst>
                                </p:cTn>
                              </p:par>
                              <p:par>
                                <p:cTn id="135" presetID="0" presetClass="entr" presetSubtype="0" fill="hold" grpId="0" nodeType="withEffect">
                                  <p:stCondLst>
                                    <p:cond delay="250"/>
                                  </p:stCondLst>
                                  <p:childTnLst>
                                    <p:set>
                                      <p:cBhvr>
                                        <p:cTn id="136" dur="1" fill="hold">
                                          <p:stCondLst>
                                            <p:cond delay="0"/>
                                          </p:stCondLst>
                                        </p:cTn>
                                        <p:tgtEl>
                                          <p:spTgt spid="21"/>
                                        </p:tgtEl>
                                        <p:attrNameLst>
                                          <p:attrName>style.visibility</p:attrName>
                                        </p:attrNameLst>
                                      </p:cBhvr>
                                      <p:to>
                                        <p:strVal val="visible"/>
                                      </p:to>
                                    </p:set>
                                    <p:animEffect transition="in" filter="dissolve">
                                      <p:cBhvr>
                                        <p:cTn id="137" dur="500">
                                          <p:stCondLst>
                                            <p:cond delay="0"/>
                                          </p:stCondLst>
                                        </p:cTn>
                                        <p:tgtEl>
                                          <p:spTgt spid="21"/>
                                        </p:tgtEl>
                                      </p:cBhvr>
                                    </p:animEffect>
                                    <p:anim to="" calcmode="lin" valueType="num">
                                      <p:cBhvr>
                                        <p:cTn id="138"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39" dur="500" fill="hold">
                                          <p:stCondLst>
                                            <p:cond delay="0"/>
                                          </p:stCondLst>
                                        </p:cTn>
                                        <p:tgtEl>
                                          <p:spTgt spid="21"/>
                                        </p:tgtEl>
                                        <p:attrNameLst>
                                          <p:attrName>ppt_h</p:attrName>
                                        </p:attrNameLst>
                                      </p:cBhvr>
                                      <p:tavLst>
                                        <p:tav tm="0">
                                          <p:val>
                                            <p:strVal val="#ppt_h*4"/>
                                          </p:val>
                                        </p:tav>
                                        <p:tav tm="100000">
                                          <p:val>
                                            <p:strVal val="#ppt_h"/>
                                          </p:val>
                                        </p:tav>
                                      </p:tavLst>
                                    </p:anim>
                                  </p:childTnLst>
                                </p:cTn>
                              </p:par>
                              <p:par>
                                <p:cTn id="140" presetID="0" presetClass="entr" presetSubtype="0" fill="hold" grpId="0" nodeType="withEffect">
                                  <p:stCondLst>
                                    <p:cond delay="500"/>
                                  </p:stCondLst>
                                  <p:childTnLst>
                                    <p:set>
                                      <p:cBhvr>
                                        <p:cTn id="141" dur="1" fill="hold">
                                          <p:stCondLst>
                                            <p:cond delay="0"/>
                                          </p:stCondLst>
                                        </p:cTn>
                                        <p:tgtEl>
                                          <p:spTgt spid="22"/>
                                        </p:tgtEl>
                                        <p:attrNameLst>
                                          <p:attrName>style.visibility</p:attrName>
                                        </p:attrNameLst>
                                      </p:cBhvr>
                                      <p:to>
                                        <p:strVal val="visible"/>
                                      </p:to>
                                    </p:set>
                                    <p:animEffect transition="in" filter="dissolve">
                                      <p:cBhvr>
                                        <p:cTn id="142" dur="500">
                                          <p:stCondLst>
                                            <p:cond delay="0"/>
                                          </p:stCondLst>
                                        </p:cTn>
                                        <p:tgtEl>
                                          <p:spTgt spid="22"/>
                                        </p:tgtEl>
                                      </p:cBhvr>
                                    </p:animEffect>
                                    <p:anim to="" calcmode="lin" valueType="num">
                                      <p:cBhvr>
                                        <p:cTn id="143"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44" dur="500" fill="hold">
                                          <p:stCondLst>
                                            <p:cond delay="0"/>
                                          </p:stCondLst>
                                        </p:cTn>
                                        <p:tgtEl>
                                          <p:spTgt spid="22"/>
                                        </p:tgtEl>
                                        <p:attrNameLst>
                                          <p:attrName>ppt_h</p:attrName>
                                        </p:attrNameLst>
                                      </p:cBhvr>
                                      <p:tavLst>
                                        <p:tav tm="0">
                                          <p:val>
                                            <p:strVal val="#ppt_h*4"/>
                                          </p:val>
                                        </p:tav>
                                        <p:tav tm="100000">
                                          <p:val>
                                            <p:strVal val="#ppt_h"/>
                                          </p:val>
                                        </p:tav>
                                      </p:tavLst>
                                    </p:anim>
                                  </p:childTnLst>
                                </p:cTn>
                              </p:par>
                              <p:par>
                                <p:cTn id="145" presetID="0" presetClass="entr" presetSubtype="0" fill="hold" grpId="0" nodeType="withEffect">
                                  <p:stCondLst>
                                    <p:cond delay="750"/>
                                  </p:stCondLst>
                                  <p:childTnLst>
                                    <p:set>
                                      <p:cBhvr>
                                        <p:cTn id="146" dur="1" fill="hold">
                                          <p:stCondLst>
                                            <p:cond delay="0"/>
                                          </p:stCondLst>
                                        </p:cTn>
                                        <p:tgtEl>
                                          <p:spTgt spid="23"/>
                                        </p:tgtEl>
                                        <p:attrNameLst>
                                          <p:attrName>style.visibility</p:attrName>
                                        </p:attrNameLst>
                                      </p:cBhvr>
                                      <p:to>
                                        <p:strVal val="visible"/>
                                      </p:to>
                                    </p:set>
                                    <p:animEffect transition="in" filter="dissolve">
                                      <p:cBhvr>
                                        <p:cTn id="147" dur="500">
                                          <p:stCondLst>
                                            <p:cond delay="0"/>
                                          </p:stCondLst>
                                        </p:cTn>
                                        <p:tgtEl>
                                          <p:spTgt spid="23"/>
                                        </p:tgtEl>
                                      </p:cBhvr>
                                    </p:animEffect>
                                    <p:anim to="" calcmode="lin" valueType="num">
                                      <p:cBhvr>
                                        <p:cTn id="148"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49" dur="500" fill="hold">
                                          <p:stCondLst>
                                            <p:cond delay="0"/>
                                          </p:stCondLst>
                                        </p:cTn>
                                        <p:tgtEl>
                                          <p:spTgt spid="23"/>
                                        </p:tgtEl>
                                        <p:attrNameLst>
                                          <p:attrName>ppt_h</p:attrName>
                                        </p:attrNameLst>
                                      </p:cBhvr>
                                      <p:tavLst>
                                        <p:tav tm="0">
                                          <p:val>
                                            <p:strVal val="#ppt_h*4"/>
                                          </p:val>
                                        </p:tav>
                                        <p:tav tm="100000">
                                          <p:val>
                                            <p:strVal val="#ppt_h"/>
                                          </p:val>
                                        </p:tav>
                                      </p:tavLst>
                                    </p:anim>
                                  </p:childTnLst>
                                </p:cTn>
                              </p:par>
                              <p:par>
                                <p:cTn id="150" presetID="22" presetClass="entr" presetSubtype="8" fill="hold" grpId="0" nodeType="withEffect">
                                  <p:stCondLst>
                                    <p:cond delay="0"/>
                                  </p:stCondLst>
                                  <p:iterate type="lt">
                                    <p:tmPct val="0"/>
                                  </p:iterate>
                                  <p:childTnLst>
                                    <p:set>
                                      <p:cBhvr>
                                        <p:cTn id="151" dur="1" fill="hold">
                                          <p:stCondLst>
                                            <p:cond delay="0"/>
                                          </p:stCondLst>
                                        </p:cTn>
                                        <p:tgtEl>
                                          <p:spTgt spid="25"/>
                                        </p:tgtEl>
                                        <p:attrNameLst>
                                          <p:attrName>style.visibility</p:attrName>
                                        </p:attrNameLst>
                                      </p:cBhvr>
                                      <p:to>
                                        <p:strVal val="visible"/>
                                      </p:to>
                                    </p:set>
                                    <p:animEffect transition="in" filter="wipe(left)">
                                      <p:cBhvr>
                                        <p:cTn id="152" dur="500"/>
                                        <p:tgtEl>
                                          <p:spTgt spid="25"/>
                                        </p:tgtEl>
                                      </p:cBhvr>
                                    </p:animEffect>
                                  </p:childTnLst>
                                </p:cTn>
                              </p:par>
                              <p:par>
                                <p:cTn id="153" presetID="34" presetClass="emph" presetSubtype="0" fill="hold" grpId="1" nodeType="withEffect">
                                  <p:stCondLst>
                                    <p:cond delay="0"/>
                                  </p:stCondLst>
                                  <p:iterate type="lt">
                                    <p:tmPct val="10000"/>
                                  </p:iterate>
                                  <p:childTnLst>
                                    <p:animMotion origin="layout" path="M 2.77778E-6 -4.81481E-6 L 0.0533 -0.00046 " pathEditMode="relative" rAng="0" ptsTypes="AA">
                                      <p:cBhvr>
                                        <p:cTn id="154" dur="250" accel="50000" decel="50000" autoRev="1" fill="hold">
                                          <p:stCondLst>
                                            <p:cond delay="0"/>
                                          </p:stCondLst>
                                        </p:cTn>
                                        <p:tgtEl>
                                          <p:spTgt spid="25"/>
                                        </p:tgtEl>
                                        <p:attrNameLst>
                                          <p:attrName>ppt_x</p:attrName>
                                          <p:attrName>ppt_y</p:attrName>
                                        </p:attrNameLst>
                                      </p:cBhvr>
                                      <p:rCtr x="2656" y="-23"/>
                                    </p:animMotion>
                                    <p:animRot by="1500000">
                                      <p:cBhvr>
                                        <p:cTn id="155" dur="125" fill="hold">
                                          <p:stCondLst>
                                            <p:cond delay="0"/>
                                          </p:stCondLst>
                                        </p:cTn>
                                        <p:tgtEl>
                                          <p:spTgt spid="25"/>
                                        </p:tgtEl>
                                        <p:attrNameLst>
                                          <p:attrName>r</p:attrName>
                                        </p:attrNameLst>
                                      </p:cBhvr>
                                    </p:animRot>
                                    <p:animRot by="-1500000">
                                      <p:cBhvr>
                                        <p:cTn id="156" dur="125" fill="hold">
                                          <p:stCondLst>
                                            <p:cond delay="125"/>
                                          </p:stCondLst>
                                        </p:cTn>
                                        <p:tgtEl>
                                          <p:spTgt spid="25"/>
                                        </p:tgtEl>
                                        <p:attrNameLst>
                                          <p:attrName>r</p:attrName>
                                        </p:attrNameLst>
                                      </p:cBhvr>
                                    </p:animRot>
                                    <p:animRot by="-1500000">
                                      <p:cBhvr>
                                        <p:cTn id="157" dur="125" fill="hold">
                                          <p:stCondLst>
                                            <p:cond delay="250"/>
                                          </p:stCondLst>
                                        </p:cTn>
                                        <p:tgtEl>
                                          <p:spTgt spid="25"/>
                                        </p:tgtEl>
                                        <p:attrNameLst>
                                          <p:attrName>r</p:attrName>
                                        </p:attrNameLst>
                                      </p:cBhvr>
                                    </p:animRot>
                                    <p:animRot by="1500000">
                                      <p:cBhvr>
                                        <p:cTn id="158" dur="125" fill="hold">
                                          <p:stCondLst>
                                            <p:cond delay="375"/>
                                          </p:stCondLst>
                                        </p:cTn>
                                        <p:tgtEl>
                                          <p:spTgt spid="25"/>
                                        </p:tgtEl>
                                        <p:attrNameLst>
                                          <p:attrName>r</p:attrName>
                                        </p:attrNameLst>
                                      </p:cBhvr>
                                    </p:animRot>
                                  </p:childTnLst>
                                </p:cTn>
                              </p:par>
                              <p:par>
                                <p:cTn id="159" presetID="22" presetClass="entr" presetSubtype="8" fill="hold" grpId="0" nodeType="withEffect">
                                  <p:stCondLst>
                                    <p:cond delay="250"/>
                                  </p:stCondLst>
                                  <p:iterate type="lt">
                                    <p:tmPct val="0"/>
                                  </p:iterate>
                                  <p:childTnLst>
                                    <p:set>
                                      <p:cBhvr>
                                        <p:cTn id="160" dur="1" fill="hold">
                                          <p:stCondLst>
                                            <p:cond delay="0"/>
                                          </p:stCondLst>
                                        </p:cTn>
                                        <p:tgtEl>
                                          <p:spTgt spid="26"/>
                                        </p:tgtEl>
                                        <p:attrNameLst>
                                          <p:attrName>style.visibility</p:attrName>
                                        </p:attrNameLst>
                                      </p:cBhvr>
                                      <p:to>
                                        <p:strVal val="visible"/>
                                      </p:to>
                                    </p:set>
                                    <p:animEffect transition="in" filter="wipe(left)">
                                      <p:cBhvr>
                                        <p:cTn id="161" dur="500"/>
                                        <p:tgtEl>
                                          <p:spTgt spid="26"/>
                                        </p:tgtEl>
                                      </p:cBhvr>
                                    </p:animEffect>
                                  </p:childTnLst>
                                </p:cTn>
                              </p:par>
                              <p:par>
                                <p:cTn id="162" presetID="34" presetClass="emph" presetSubtype="0" fill="hold" grpId="1" nodeType="withEffect">
                                  <p:stCondLst>
                                    <p:cond delay="250"/>
                                  </p:stCondLst>
                                  <p:iterate type="lt">
                                    <p:tmPct val="10000"/>
                                  </p:iterate>
                                  <p:childTnLst>
                                    <p:animMotion origin="layout" path="M -2.22222E-6 4.44444E-6 L 0.0533 -0.00047 " pathEditMode="relative" rAng="0" ptsTypes="AA">
                                      <p:cBhvr>
                                        <p:cTn id="163" dur="250" accel="50000" decel="50000" autoRev="1" fill="hold">
                                          <p:stCondLst>
                                            <p:cond delay="0"/>
                                          </p:stCondLst>
                                        </p:cTn>
                                        <p:tgtEl>
                                          <p:spTgt spid="26"/>
                                        </p:tgtEl>
                                        <p:attrNameLst>
                                          <p:attrName>ppt_x</p:attrName>
                                          <p:attrName>ppt_y</p:attrName>
                                        </p:attrNameLst>
                                      </p:cBhvr>
                                      <p:rCtr x="2656" y="-23"/>
                                    </p:animMotion>
                                    <p:animRot by="1500000">
                                      <p:cBhvr>
                                        <p:cTn id="164" dur="125" fill="hold">
                                          <p:stCondLst>
                                            <p:cond delay="0"/>
                                          </p:stCondLst>
                                        </p:cTn>
                                        <p:tgtEl>
                                          <p:spTgt spid="26"/>
                                        </p:tgtEl>
                                        <p:attrNameLst>
                                          <p:attrName>r</p:attrName>
                                        </p:attrNameLst>
                                      </p:cBhvr>
                                    </p:animRot>
                                    <p:animRot by="-1500000">
                                      <p:cBhvr>
                                        <p:cTn id="165" dur="125" fill="hold">
                                          <p:stCondLst>
                                            <p:cond delay="125"/>
                                          </p:stCondLst>
                                        </p:cTn>
                                        <p:tgtEl>
                                          <p:spTgt spid="26"/>
                                        </p:tgtEl>
                                        <p:attrNameLst>
                                          <p:attrName>r</p:attrName>
                                        </p:attrNameLst>
                                      </p:cBhvr>
                                    </p:animRot>
                                    <p:animRot by="-1500000">
                                      <p:cBhvr>
                                        <p:cTn id="166" dur="125" fill="hold">
                                          <p:stCondLst>
                                            <p:cond delay="250"/>
                                          </p:stCondLst>
                                        </p:cTn>
                                        <p:tgtEl>
                                          <p:spTgt spid="26"/>
                                        </p:tgtEl>
                                        <p:attrNameLst>
                                          <p:attrName>r</p:attrName>
                                        </p:attrNameLst>
                                      </p:cBhvr>
                                    </p:animRot>
                                    <p:animRot by="1500000">
                                      <p:cBhvr>
                                        <p:cTn id="167" dur="125" fill="hold">
                                          <p:stCondLst>
                                            <p:cond delay="375"/>
                                          </p:stCondLst>
                                        </p:cTn>
                                        <p:tgtEl>
                                          <p:spTgt spid="26"/>
                                        </p:tgtEl>
                                        <p:attrNameLst>
                                          <p:attrName>r</p:attrName>
                                        </p:attrNameLst>
                                      </p:cBhvr>
                                    </p:animRot>
                                  </p:childTnLst>
                                </p:cTn>
                              </p:par>
                              <p:par>
                                <p:cTn id="168" presetID="22" presetClass="entr" presetSubtype="8" fill="hold" grpId="0" nodeType="withEffect">
                                  <p:stCondLst>
                                    <p:cond delay="500"/>
                                  </p:stCondLst>
                                  <p:iterate type="lt">
                                    <p:tmPct val="0"/>
                                  </p:iterate>
                                  <p:childTnLst>
                                    <p:set>
                                      <p:cBhvr>
                                        <p:cTn id="169" dur="1" fill="hold">
                                          <p:stCondLst>
                                            <p:cond delay="0"/>
                                          </p:stCondLst>
                                        </p:cTn>
                                        <p:tgtEl>
                                          <p:spTgt spid="27"/>
                                        </p:tgtEl>
                                        <p:attrNameLst>
                                          <p:attrName>style.visibility</p:attrName>
                                        </p:attrNameLst>
                                      </p:cBhvr>
                                      <p:to>
                                        <p:strVal val="visible"/>
                                      </p:to>
                                    </p:set>
                                    <p:animEffect transition="in" filter="wipe(left)">
                                      <p:cBhvr>
                                        <p:cTn id="170" dur="500"/>
                                        <p:tgtEl>
                                          <p:spTgt spid="27"/>
                                        </p:tgtEl>
                                      </p:cBhvr>
                                    </p:animEffect>
                                  </p:childTnLst>
                                </p:cTn>
                              </p:par>
                              <p:par>
                                <p:cTn id="171" presetID="34" presetClass="emph" presetSubtype="0" fill="hold" grpId="1" nodeType="withEffect">
                                  <p:stCondLst>
                                    <p:cond delay="500"/>
                                  </p:stCondLst>
                                  <p:iterate type="lt">
                                    <p:tmPct val="10000"/>
                                  </p:iterate>
                                  <p:childTnLst>
                                    <p:animMotion origin="layout" path="M 3.88889E-6 1.85185E-6 L 0.05329 -0.00046 " pathEditMode="relative" rAng="0" ptsTypes="AA">
                                      <p:cBhvr>
                                        <p:cTn id="172" dur="250" accel="50000" decel="50000" autoRev="1" fill="hold">
                                          <p:stCondLst>
                                            <p:cond delay="0"/>
                                          </p:stCondLst>
                                        </p:cTn>
                                        <p:tgtEl>
                                          <p:spTgt spid="27"/>
                                        </p:tgtEl>
                                        <p:attrNameLst>
                                          <p:attrName>ppt_x</p:attrName>
                                          <p:attrName>ppt_y</p:attrName>
                                        </p:attrNameLst>
                                      </p:cBhvr>
                                      <p:rCtr x="2656" y="-23"/>
                                    </p:animMotion>
                                    <p:animRot by="1500000">
                                      <p:cBhvr>
                                        <p:cTn id="173" dur="125" fill="hold">
                                          <p:stCondLst>
                                            <p:cond delay="0"/>
                                          </p:stCondLst>
                                        </p:cTn>
                                        <p:tgtEl>
                                          <p:spTgt spid="27"/>
                                        </p:tgtEl>
                                        <p:attrNameLst>
                                          <p:attrName>r</p:attrName>
                                        </p:attrNameLst>
                                      </p:cBhvr>
                                    </p:animRot>
                                    <p:animRot by="-1500000">
                                      <p:cBhvr>
                                        <p:cTn id="174" dur="125" fill="hold">
                                          <p:stCondLst>
                                            <p:cond delay="125"/>
                                          </p:stCondLst>
                                        </p:cTn>
                                        <p:tgtEl>
                                          <p:spTgt spid="27"/>
                                        </p:tgtEl>
                                        <p:attrNameLst>
                                          <p:attrName>r</p:attrName>
                                        </p:attrNameLst>
                                      </p:cBhvr>
                                    </p:animRot>
                                    <p:animRot by="-1500000">
                                      <p:cBhvr>
                                        <p:cTn id="175" dur="125" fill="hold">
                                          <p:stCondLst>
                                            <p:cond delay="250"/>
                                          </p:stCondLst>
                                        </p:cTn>
                                        <p:tgtEl>
                                          <p:spTgt spid="27"/>
                                        </p:tgtEl>
                                        <p:attrNameLst>
                                          <p:attrName>r</p:attrName>
                                        </p:attrNameLst>
                                      </p:cBhvr>
                                    </p:animRot>
                                    <p:animRot by="1500000">
                                      <p:cBhvr>
                                        <p:cTn id="176" dur="125" fill="hold">
                                          <p:stCondLst>
                                            <p:cond delay="375"/>
                                          </p:stCondLst>
                                        </p:cTn>
                                        <p:tgtEl>
                                          <p:spTgt spid="27"/>
                                        </p:tgtEl>
                                        <p:attrNameLst>
                                          <p:attrName>r</p:attrName>
                                        </p:attrNameLst>
                                      </p:cBhvr>
                                    </p:animRot>
                                  </p:childTnLst>
                                </p:cTn>
                              </p:par>
                              <p:par>
                                <p:cTn id="177" presetID="22" presetClass="entr" presetSubtype="8" fill="hold" grpId="0" nodeType="withEffect">
                                  <p:stCondLst>
                                    <p:cond delay="750"/>
                                  </p:stCondLst>
                                  <p:iterate type="lt">
                                    <p:tmPct val="0"/>
                                  </p:iterate>
                                  <p:childTnLst>
                                    <p:set>
                                      <p:cBhvr>
                                        <p:cTn id="178" dur="1" fill="hold">
                                          <p:stCondLst>
                                            <p:cond delay="0"/>
                                          </p:stCondLst>
                                        </p:cTn>
                                        <p:tgtEl>
                                          <p:spTgt spid="28"/>
                                        </p:tgtEl>
                                        <p:attrNameLst>
                                          <p:attrName>style.visibility</p:attrName>
                                        </p:attrNameLst>
                                      </p:cBhvr>
                                      <p:to>
                                        <p:strVal val="visible"/>
                                      </p:to>
                                    </p:set>
                                    <p:animEffect transition="in" filter="wipe(left)">
                                      <p:cBhvr>
                                        <p:cTn id="179" dur="500"/>
                                        <p:tgtEl>
                                          <p:spTgt spid="28"/>
                                        </p:tgtEl>
                                      </p:cBhvr>
                                    </p:animEffect>
                                  </p:childTnLst>
                                </p:cTn>
                              </p:par>
                              <p:par>
                                <p:cTn id="180" presetID="34" presetClass="emph" presetSubtype="0" fill="hold" grpId="1" nodeType="withEffect">
                                  <p:stCondLst>
                                    <p:cond delay="750"/>
                                  </p:stCondLst>
                                  <p:iterate type="lt">
                                    <p:tmPct val="10000"/>
                                  </p:iterate>
                                  <p:childTnLst>
                                    <p:animMotion origin="layout" path="M -2.22222E-6 -1.85185E-6 L 0.0533 -0.00046 " pathEditMode="relative" rAng="0" ptsTypes="AA">
                                      <p:cBhvr>
                                        <p:cTn id="181" dur="250" accel="50000" decel="50000" autoRev="1" fill="hold">
                                          <p:stCondLst>
                                            <p:cond delay="0"/>
                                          </p:stCondLst>
                                        </p:cTn>
                                        <p:tgtEl>
                                          <p:spTgt spid="28"/>
                                        </p:tgtEl>
                                        <p:attrNameLst>
                                          <p:attrName>ppt_x</p:attrName>
                                          <p:attrName>ppt_y</p:attrName>
                                        </p:attrNameLst>
                                      </p:cBhvr>
                                      <p:rCtr x="2656" y="-23"/>
                                    </p:animMotion>
                                    <p:animRot by="1500000">
                                      <p:cBhvr>
                                        <p:cTn id="182" dur="125" fill="hold">
                                          <p:stCondLst>
                                            <p:cond delay="0"/>
                                          </p:stCondLst>
                                        </p:cTn>
                                        <p:tgtEl>
                                          <p:spTgt spid="28"/>
                                        </p:tgtEl>
                                        <p:attrNameLst>
                                          <p:attrName>r</p:attrName>
                                        </p:attrNameLst>
                                      </p:cBhvr>
                                    </p:animRot>
                                    <p:animRot by="-1500000">
                                      <p:cBhvr>
                                        <p:cTn id="183" dur="125" fill="hold">
                                          <p:stCondLst>
                                            <p:cond delay="125"/>
                                          </p:stCondLst>
                                        </p:cTn>
                                        <p:tgtEl>
                                          <p:spTgt spid="28"/>
                                        </p:tgtEl>
                                        <p:attrNameLst>
                                          <p:attrName>r</p:attrName>
                                        </p:attrNameLst>
                                      </p:cBhvr>
                                    </p:animRot>
                                    <p:animRot by="-1500000">
                                      <p:cBhvr>
                                        <p:cTn id="184" dur="125" fill="hold">
                                          <p:stCondLst>
                                            <p:cond delay="250"/>
                                          </p:stCondLst>
                                        </p:cTn>
                                        <p:tgtEl>
                                          <p:spTgt spid="28"/>
                                        </p:tgtEl>
                                        <p:attrNameLst>
                                          <p:attrName>r</p:attrName>
                                        </p:attrNameLst>
                                      </p:cBhvr>
                                    </p:animRot>
                                    <p:animRot by="1500000">
                                      <p:cBhvr>
                                        <p:cTn id="185" dur="125" fill="hold">
                                          <p:stCondLst>
                                            <p:cond delay="375"/>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6" grpId="0"/>
      <p:bldP spid="5" grpId="0"/>
      <p:bldP spid="5" grpId="1"/>
      <p:bldP spid="7" grpId="0" animBg="1"/>
      <p:bldP spid="8" grpId="0" animBg="1"/>
      <p:bldP spid="9" grpId="0"/>
      <p:bldP spid="9" grpId="1"/>
      <p:bldP spid="9"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1" grpId="0"/>
      <p:bldP spid="22" grpId="0"/>
      <p:bldP spid="23" grpId="0"/>
      <p:bldP spid="24" grpId="0"/>
      <p:bldP spid="24" grpId="1"/>
      <p:bldP spid="25" grpId="0"/>
      <p:bldP spid="25" grpId="1"/>
      <p:bldP spid="26" grpId="0"/>
      <p:bldP spid="26" grpId="1"/>
      <p:bldP spid="27" grpId="0"/>
      <p:bldP spid="27" grpId="1"/>
      <p:bldP spid="28" grpId="0"/>
      <p:bldP spid="2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029084-8669-45B2-834F-F882ED5744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8937D8A3-5048-44C6-99D0-721A1BDB56B5}"/>
              </a:ext>
            </a:extLst>
          </p:cNvPr>
          <p:cNvSpPr txBox="1">
            <a:spLocks/>
          </p:cNvSpPr>
          <p:nvPr/>
        </p:nvSpPr>
        <p:spPr>
          <a:xfrm>
            <a:off x="358775" y="5235108"/>
            <a:ext cx="29254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promise</a:t>
            </a:r>
          </a:p>
        </p:txBody>
      </p:sp>
      <p:sp>
        <p:nvSpPr>
          <p:cNvPr id="6" name="Title 1">
            <a:extLst>
              <a:ext uri="{FF2B5EF4-FFF2-40B4-BE49-F238E27FC236}">
                <a16:creationId xmlns:a16="http://schemas.microsoft.com/office/drawing/2014/main" id="{F13439A9-D2F4-4428-85D1-FD9B0F7EB242}"/>
              </a:ext>
            </a:extLst>
          </p:cNvPr>
          <p:cNvSpPr txBox="1">
            <a:spLocks/>
          </p:cNvSpPr>
          <p:nvPr/>
        </p:nvSpPr>
        <p:spPr>
          <a:xfrm>
            <a:off x="1747838" y="5845502"/>
            <a:ext cx="25571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eternal life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Whoever denies the Son does not have the Father either; he who acknowledges the Son has the Father also. Therefore let that abide in you which you heard from the beginning. If what you heard from the beginning abides in you, you also will abide in the Son and in the Father. And this is the promise that He has promised us -- eternal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2:23-25 </a:t>
            </a:r>
          </a:p>
        </p:txBody>
      </p:sp>
      <p:sp>
        <p:nvSpPr>
          <p:cNvPr id="5" name="Rectangle 2">
            <a:extLst>
              <a:ext uri="{FF2B5EF4-FFF2-40B4-BE49-F238E27FC236}">
                <a16:creationId xmlns:a16="http://schemas.microsoft.com/office/drawing/2014/main" id="{5EE3934C-64B5-4F03-99B0-DBCA1FEDFD6A}"/>
              </a:ext>
            </a:extLst>
          </p:cNvPr>
          <p:cNvSpPr txBox="1">
            <a:spLocks noChangeArrowheads="1"/>
          </p:cNvSpPr>
          <p:nvPr/>
        </p:nvSpPr>
        <p:spPr bwMode="auto">
          <a:xfrm>
            <a:off x="211137" y="5172210"/>
            <a:ext cx="3221666" cy="757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promise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EDDC192-A043-46A1-8E11-737EBF7DB47B}"/>
              </a:ext>
            </a:extLst>
          </p:cNvPr>
          <p:cNvSpPr txBox="1">
            <a:spLocks noChangeArrowheads="1"/>
          </p:cNvSpPr>
          <p:nvPr/>
        </p:nvSpPr>
        <p:spPr bwMode="auto">
          <a:xfrm>
            <a:off x="1390650" y="5782604"/>
            <a:ext cx="3011320" cy="75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eternal life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8" name="Picture 17">
            <a:extLst>
              <a:ext uri="{FF2B5EF4-FFF2-40B4-BE49-F238E27FC236}">
                <a16:creationId xmlns:a16="http://schemas.microsoft.com/office/drawing/2014/main" id="{933F7899-9721-459D-9EBB-20779588F6C4}"/>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ounded Rectangle 15">
            <a:extLst>
              <a:ext uri="{FF2B5EF4-FFF2-40B4-BE49-F238E27FC236}">
                <a16:creationId xmlns:a16="http://schemas.microsoft.com/office/drawing/2014/main" id="{7066B2E1-2B0D-4718-9699-2893505284E1}"/>
              </a:ext>
            </a:extLst>
          </p:cNvPr>
          <p:cNvSpPr/>
          <p:nvPr/>
        </p:nvSpPr>
        <p:spPr>
          <a:xfrm>
            <a:off x="409074" y="3392904"/>
            <a:ext cx="4102768" cy="770021"/>
          </a:xfrm>
          <a:prstGeom prst="roundRect">
            <a:avLst/>
          </a:prstGeom>
          <a:blipFill>
            <a:blip r:embed="rId5"/>
            <a:stretch>
              <a:fillRect/>
            </a:stretch>
          </a:blipFill>
          <a:ln w="25400" cap="flat" cmpd="sng" algn="ctr">
            <a:noFill/>
            <a:prstDash val="solid"/>
          </a:ln>
          <a:effectLst>
            <a:softEdge rad="115503"/>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6">
            <a:extLst>
              <a:ext uri="{FF2B5EF4-FFF2-40B4-BE49-F238E27FC236}">
                <a16:creationId xmlns:a16="http://schemas.microsoft.com/office/drawing/2014/main" id="{4C078A40-21CC-4B72-B925-60E79EFAE648}"/>
              </a:ext>
            </a:extLst>
          </p:cNvPr>
          <p:cNvSpPr/>
          <p:nvPr/>
        </p:nvSpPr>
        <p:spPr>
          <a:xfrm>
            <a:off x="625642" y="3970421"/>
            <a:ext cx="3164305" cy="878305"/>
          </a:xfrm>
          <a:prstGeom prst="roundRect">
            <a:avLst/>
          </a:prstGeom>
          <a:blipFill>
            <a:blip r:embed="rId6"/>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a:extLst>
              <a:ext uri="{FF2B5EF4-FFF2-40B4-BE49-F238E27FC236}">
                <a16:creationId xmlns:a16="http://schemas.microsoft.com/office/drawing/2014/main" id="{6F7959F5-1F2E-4421-95E6-56257851930F}"/>
              </a:ext>
            </a:extLst>
          </p:cNvPr>
          <p:cNvSpPr txBox="1">
            <a:spLocks noChangeArrowheads="1"/>
          </p:cNvSpPr>
          <p:nvPr/>
        </p:nvSpPr>
        <p:spPr bwMode="auto">
          <a:xfrm>
            <a:off x="495383" y="2405063"/>
            <a:ext cx="3612147" cy="765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784850D-7C22-4FEA-8DD1-5E576599E8BC}"/>
              </a:ext>
            </a:extLst>
          </p:cNvPr>
          <p:cNvSpPr txBox="1">
            <a:spLocks noChangeArrowheads="1"/>
          </p:cNvSpPr>
          <p:nvPr/>
        </p:nvSpPr>
        <p:spPr bwMode="auto">
          <a:xfrm>
            <a:off x="444501" y="2423853"/>
            <a:ext cx="7721600" cy="765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abide in the Son and in the Father</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7DF4D6C8-E417-4EC5-8ACB-48C2FB83C191}"/>
              </a:ext>
            </a:extLst>
          </p:cNvPr>
          <p:cNvSpPr txBox="1">
            <a:spLocks noChangeArrowheads="1"/>
          </p:cNvSpPr>
          <p:nvPr/>
        </p:nvSpPr>
        <p:spPr bwMode="auto">
          <a:xfrm>
            <a:off x="6439693" y="3940709"/>
            <a:ext cx="2044701" cy="77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abide in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05ACE718-4361-454D-AAE3-49AA5DED8804}"/>
              </a:ext>
            </a:extLst>
          </p:cNvPr>
          <p:cNvSpPr txBox="1">
            <a:spLocks noChangeArrowheads="1"/>
          </p:cNvSpPr>
          <p:nvPr/>
        </p:nvSpPr>
        <p:spPr bwMode="auto">
          <a:xfrm>
            <a:off x="523875" y="4559835"/>
            <a:ext cx="5651501" cy="76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Son and in the Father</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6">
            <a:extLst>
              <a:ext uri="{FF2B5EF4-FFF2-40B4-BE49-F238E27FC236}">
                <a16:creationId xmlns:a16="http://schemas.microsoft.com/office/drawing/2014/main" id="{693E8655-5539-4CB5-943C-B72748E7B55A}"/>
              </a:ext>
            </a:extLst>
          </p:cNvPr>
          <p:cNvSpPr>
            <a:spLocks noChangeArrowheads="1"/>
          </p:cNvSpPr>
          <p:nvPr/>
        </p:nvSpPr>
        <p:spPr bwMode="auto">
          <a:xfrm>
            <a:off x="1873576" y="2357233"/>
            <a:ext cx="705794" cy="90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7" name="Rectangle 6">
            <a:extLst>
              <a:ext uri="{FF2B5EF4-FFF2-40B4-BE49-F238E27FC236}">
                <a16:creationId xmlns:a16="http://schemas.microsoft.com/office/drawing/2014/main" id="{60AF543E-E028-4E26-A2A4-98E0895F5297}"/>
              </a:ext>
            </a:extLst>
          </p:cNvPr>
          <p:cNvSpPr>
            <a:spLocks noChangeArrowheads="1"/>
          </p:cNvSpPr>
          <p:nvPr/>
        </p:nvSpPr>
        <p:spPr bwMode="auto">
          <a:xfrm>
            <a:off x="5018118" y="2358459"/>
            <a:ext cx="705794" cy="90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8" name="Rectangle 6">
            <a:extLst>
              <a:ext uri="{FF2B5EF4-FFF2-40B4-BE49-F238E27FC236}">
                <a16:creationId xmlns:a16="http://schemas.microsoft.com/office/drawing/2014/main" id="{6DEC0829-846A-4A6B-B6A3-ABB9500E4673}"/>
              </a:ext>
            </a:extLst>
          </p:cNvPr>
          <p:cNvSpPr>
            <a:spLocks noChangeArrowheads="1"/>
          </p:cNvSpPr>
          <p:nvPr/>
        </p:nvSpPr>
        <p:spPr bwMode="auto">
          <a:xfrm>
            <a:off x="549113" y="3963279"/>
            <a:ext cx="1921675" cy="725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152400">
                    <a:srgbClr val="000000"/>
                  </a:glow>
                  <a:outerShdw blurRad="50800" dist="39000" dir="5460000" algn="tl">
                    <a:srgbClr val="000000">
                      <a:alpha val="38000"/>
                    </a:srgbClr>
                  </a:outerShdw>
                </a:effectLst>
                <a:uLnTx/>
                <a:uFillTx/>
                <a:latin typeface="Calibri" panose="020F0502020204030204" pitchFamily="34" charset="0"/>
                <a:ea typeface="+mn-ea"/>
                <a:cs typeface="+mn-cs"/>
              </a:rPr>
              <a:t>action</a:t>
            </a:r>
          </a:p>
        </p:txBody>
      </p:sp>
    </p:spTree>
    <p:extLst>
      <p:ext uri="{BB962C8B-B14F-4D97-AF65-F5344CB8AC3E}">
        <p14:creationId xmlns:p14="http://schemas.microsoft.com/office/powerpoint/2010/main" val="2559532046"/>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18" presetClass="emph" presetSubtype="0" fill="hold" grpId="1" nodeType="withEffect">
                                  <p:stCondLst>
                                    <p:cond delay="400"/>
                                  </p:stCondLst>
                                  <p:childTnLst>
                                    <p:set>
                                      <p:cBhvr override="childStyle">
                                        <p:cTn id="22" dur="500" fill="hold"/>
                                        <p:tgtEl>
                                          <p:spTgt spid="6"/>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dissolve">
                                      <p:cBhvr>
                                        <p:cTn id="41" dur="500">
                                          <p:stCondLst>
                                            <p:cond delay="0"/>
                                          </p:stCondLst>
                                        </p:cTn>
                                        <p:tgtEl>
                                          <p:spTgt spid="18"/>
                                        </p:tgtEl>
                                      </p:cBhvr>
                                    </p:animEffect>
                                    <p:anim to="" calcmode="lin" valueType="num">
                                      <p:cBhvr>
                                        <p:cTn id="42"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10" presetClass="exit" presetSubtype="0" fill="hold" grpId="2" nodeType="withEffect">
                                  <p:stCondLst>
                                    <p:cond delay="400"/>
                                  </p:stCondLst>
                                  <p:childTnLst>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10" presetClass="exit" presetSubtype="0" fill="hold" grpId="1" nodeType="withEffect">
                                  <p:stCondLst>
                                    <p:cond delay="400"/>
                                  </p:stCondLst>
                                  <p:childTnLst>
                                    <p:animEffect transition="out" filter="fade">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10" presetClass="exit" presetSubtype="0" fill="hold" grpId="2" nodeType="withEffect">
                                  <p:stCondLst>
                                    <p:cond delay="400"/>
                                  </p:stCondLst>
                                  <p:childTnLst>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10" presetClass="exit" presetSubtype="0" fill="hold" grpId="1" nodeType="withEffect">
                                  <p:stCondLst>
                                    <p:cond delay="40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ntr" presetSubtype="0" fill="hold" grpId="0" nodeType="withEffect">
                                  <p:stCondLst>
                                    <p:cond delay="40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250"/>
                                        <p:tgtEl>
                                          <p:spTgt spid="13"/>
                                        </p:tgtEl>
                                      </p:cBhvr>
                                    </p:animEffect>
                                  </p:childTnLst>
                                </p:cTn>
                              </p:par>
                              <p:par>
                                <p:cTn id="73" presetID="10" presetClass="entr" presetSubtype="0" fill="hold" grpId="0" nodeType="withEffect">
                                  <p:stCondLst>
                                    <p:cond delay="40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250"/>
                                        <p:tgtEl>
                                          <p:spTgt spid="14"/>
                                        </p:tgtEl>
                                      </p:cBhvr>
                                    </p:animEffect>
                                  </p:childTnLst>
                                </p:cTn>
                              </p:par>
                              <p:par>
                                <p:cTn id="76" presetID="42" presetClass="path" presetSubtype="0" accel="50000" decel="50000" fill="hold" grpId="2" nodeType="withEffect">
                                  <p:stCondLst>
                                    <p:cond delay="400"/>
                                  </p:stCondLst>
                                  <p:childTnLst>
                                    <p:animMotion origin="layout" path="M -2.22222E-6 1.48148E-6 L -0.64305 -0.22199 " pathEditMode="relative" rAng="0" ptsTypes="AA">
                                      <p:cBhvr>
                                        <p:cTn id="77" dur="2000" fill="hold"/>
                                        <p:tgtEl>
                                          <p:spTgt spid="13"/>
                                        </p:tgtEl>
                                        <p:attrNameLst>
                                          <p:attrName>ppt_x</p:attrName>
                                          <p:attrName>ppt_y</p:attrName>
                                        </p:attrNameLst>
                                      </p:cBhvr>
                                      <p:rCtr x="-32153" y="-11111"/>
                                    </p:animMotion>
                                  </p:childTnLst>
                                </p:cTn>
                              </p:par>
                              <p:par>
                                <p:cTn id="78" presetID="42" presetClass="path" presetSubtype="0" accel="50000" decel="50000" fill="hold" grpId="2" nodeType="withEffect">
                                  <p:stCondLst>
                                    <p:cond delay="400"/>
                                  </p:stCondLst>
                                  <p:childTnLst>
                                    <p:animMotion origin="layout" path="M 5.55556E-7 -3.7037E-7 L 0.2033 -0.31134 " pathEditMode="relative" rAng="0" ptsTypes="AA">
                                      <p:cBhvr>
                                        <p:cTn id="79" dur="2000" fill="hold"/>
                                        <p:tgtEl>
                                          <p:spTgt spid="14"/>
                                        </p:tgtEl>
                                        <p:attrNameLst>
                                          <p:attrName>ppt_x</p:attrName>
                                          <p:attrName>ppt_y</p:attrName>
                                        </p:attrNameLst>
                                      </p:cBhvr>
                                      <p:rCtr x="10156" y="-15579"/>
                                    </p:animMotion>
                                  </p:childTnLst>
                                </p:cTn>
                              </p:par>
                              <p:par>
                                <p:cTn id="80" presetID="10" presetClass="exit" presetSubtype="0" fill="hold" grpId="1" nodeType="withEffect">
                                  <p:stCondLst>
                                    <p:cond delay="400"/>
                                  </p:stCondLst>
                                  <p:childTnLst>
                                    <p:animEffect transition="out" filter="fade">
                                      <p:cBhvr>
                                        <p:cTn id="81" dur="1250"/>
                                        <p:tgtEl>
                                          <p:spTgt spid="3074"/>
                                        </p:tgtEl>
                                      </p:cBhvr>
                                    </p:animEffect>
                                    <p:set>
                                      <p:cBhvr>
                                        <p:cTn id="82" dur="1" fill="hold">
                                          <p:stCondLst>
                                            <p:cond delay="1249"/>
                                          </p:stCondLst>
                                        </p:cTn>
                                        <p:tgtEl>
                                          <p:spTgt spid="3074"/>
                                        </p:tgtEl>
                                        <p:attrNameLst>
                                          <p:attrName>style.visibility</p:attrName>
                                        </p:attrNameLst>
                                      </p:cBhvr>
                                      <p:to>
                                        <p:strVal val="hidden"/>
                                      </p:to>
                                    </p:set>
                                  </p:childTnLst>
                                </p:cTn>
                              </p:par>
                            </p:childTnLst>
                          </p:cTn>
                        </p:par>
                        <p:par>
                          <p:cTn id="83" fill="hold">
                            <p:stCondLst>
                              <p:cond delay="2400"/>
                            </p:stCondLst>
                            <p:childTnLst>
                              <p:par>
                                <p:cTn id="84" presetID="10" presetClass="entr" presetSubtype="0" fill="hold" grpId="0" nodeType="after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250"/>
                                        <p:tgtEl>
                                          <p:spTgt spid="12"/>
                                        </p:tgtEl>
                                      </p:cBhvr>
                                    </p:animEffect>
                                  </p:childTnLst>
                                </p:cTn>
                              </p:par>
                              <p:par>
                                <p:cTn id="87" presetID="10" presetClass="exit" presetSubtype="0" fill="hold" grpId="1" nodeType="withEffect">
                                  <p:stCondLst>
                                    <p:cond delay="0"/>
                                  </p:stCondLst>
                                  <p:childTnLst>
                                    <p:animEffect transition="out" filter="fade">
                                      <p:cBhvr>
                                        <p:cTn id="88" dur="500"/>
                                        <p:tgtEl>
                                          <p:spTgt spid="13"/>
                                        </p:tgtEl>
                                      </p:cBhvr>
                                    </p:animEffect>
                                    <p:set>
                                      <p:cBhvr>
                                        <p:cTn id="89" dur="1" fill="hold">
                                          <p:stCondLst>
                                            <p:cond delay="499"/>
                                          </p:stCondLst>
                                        </p:cTn>
                                        <p:tgtEl>
                                          <p:spTgt spid="13"/>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par>
                                <p:cTn id="93" presetID="0" presetClass="entr" presetSubtype="0" fill="hold" grpId="0" nodeType="with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dissolve">
                                      <p:cBhvr>
                                        <p:cTn id="95" dur="500">
                                          <p:stCondLst>
                                            <p:cond delay="0"/>
                                          </p:stCondLst>
                                        </p:cTn>
                                        <p:tgtEl>
                                          <p:spTgt spid="16"/>
                                        </p:tgtEl>
                                      </p:cBhvr>
                                    </p:animEffect>
                                    <p:anim to="" calcmode="lin" valueType="num">
                                      <p:cBhvr>
                                        <p:cTn id="96"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97"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98" presetID="0" presetClass="entr" presetSubtype="0" fill="hold" grpId="0" nodeType="withEffect">
                                  <p:stCondLst>
                                    <p:cond delay="250"/>
                                  </p:stCondLst>
                                  <p:childTnLst>
                                    <p:set>
                                      <p:cBhvr>
                                        <p:cTn id="99" dur="1" fill="hold">
                                          <p:stCondLst>
                                            <p:cond delay="0"/>
                                          </p:stCondLst>
                                        </p:cTn>
                                        <p:tgtEl>
                                          <p:spTgt spid="17"/>
                                        </p:tgtEl>
                                        <p:attrNameLst>
                                          <p:attrName>style.visibility</p:attrName>
                                        </p:attrNameLst>
                                      </p:cBhvr>
                                      <p:to>
                                        <p:strVal val="visible"/>
                                      </p:to>
                                    </p:set>
                                    <p:animEffect transition="in" filter="dissolve">
                                      <p:cBhvr>
                                        <p:cTn id="100" dur="500">
                                          <p:stCondLst>
                                            <p:cond delay="0"/>
                                          </p:stCondLst>
                                        </p:cTn>
                                        <p:tgtEl>
                                          <p:spTgt spid="17"/>
                                        </p:tgtEl>
                                      </p:cBhvr>
                                    </p:animEffect>
                                    <p:anim to="" calcmode="lin" valueType="num">
                                      <p:cBhvr>
                                        <p:cTn id="101"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02"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17" presetClass="entr" presetSubtype="8" fill="hold" grpId="0" nodeType="clickEffect">
                                  <p:stCondLst>
                                    <p:cond delay="700"/>
                                  </p:stCondLst>
                                  <p:childTnLst>
                                    <p:set>
                                      <p:cBhvr>
                                        <p:cTn id="106" dur="1" fill="hold">
                                          <p:stCondLst>
                                            <p:cond delay="0"/>
                                          </p:stCondLst>
                                        </p:cTn>
                                        <p:tgtEl>
                                          <p:spTgt spid="15"/>
                                        </p:tgtEl>
                                        <p:attrNameLst>
                                          <p:attrName>style.visibility</p:attrName>
                                        </p:attrNameLst>
                                      </p:cBhvr>
                                      <p:to>
                                        <p:strVal val="visible"/>
                                      </p:to>
                                    </p:set>
                                    <p:anim calcmode="lin" valueType="num">
                                      <p:cBhvr>
                                        <p:cTn id="107" dur="500" fill="hold"/>
                                        <p:tgtEl>
                                          <p:spTgt spid="15"/>
                                        </p:tgtEl>
                                        <p:attrNameLst>
                                          <p:attrName>ppt_x</p:attrName>
                                        </p:attrNameLst>
                                      </p:cBhvr>
                                      <p:tavLst>
                                        <p:tav tm="0">
                                          <p:val>
                                            <p:strVal val="#ppt_x-#ppt_w/2"/>
                                          </p:val>
                                        </p:tav>
                                        <p:tav tm="100000">
                                          <p:val>
                                            <p:strVal val="#ppt_x"/>
                                          </p:val>
                                        </p:tav>
                                      </p:tavLst>
                                    </p:anim>
                                    <p:anim calcmode="lin" valueType="num">
                                      <p:cBhvr>
                                        <p:cTn id="108" dur="500" fill="hold"/>
                                        <p:tgtEl>
                                          <p:spTgt spid="15"/>
                                        </p:tgtEl>
                                        <p:attrNameLst>
                                          <p:attrName>ppt_y</p:attrName>
                                        </p:attrNameLst>
                                      </p:cBhvr>
                                      <p:tavLst>
                                        <p:tav tm="0">
                                          <p:val>
                                            <p:strVal val="#ppt_y"/>
                                          </p:val>
                                        </p:tav>
                                        <p:tav tm="100000">
                                          <p:val>
                                            <p:strVal val="#ppt_y"/>
                                          </p:val>
                                        </p:tav>
                                      </p:tavLst>
                                    </p:anim>
                                    <p:anim calcmode="lin" valueType="num">
                                      <p:cBhvr>
                                        <p:cTn id="109" dur="500" fill="hold"/>
                                        <p:tgtEl>
                                          <p:spTgt spid="15"/>
                                        </p:tgtEl>
                                        <p:attrNameLst>
                                          <p:attrName>ppt_w</p:attrName>
                                        </p:attrNameLst>
                                      </p:cBhvr>
                                      <p:tavLst>
                                        <p:tav tm="0">
                                          <p:val>
                                            <p:fltVal val="0"/>
                                          </p:val>
                                        </p:tav>
                                        <p:tav tm="100000">
                                          <p:val>
                                            <p:strVal val="#ppt_w"/>
                                          </p:val>
                                        </p:tav>
                                      </p:tavLst>
                                    </p:anim>
                                    <p:anim calcmode="lin" valueType="num">
                                      <p:cBhvr>
                                        <p:cTn id="110" dur="500" fill="hold"/>
                                        <p:tgtEl>
                                          <p:spTgt spid="15"/>
                                        </p:tgtEl>
                                        <p:attrNameLst>
                                          <p:attrName>ppt_h</p:attrName>
                                        </p:attrNameLst>
                                      </p:cBhvr>
                                      <p:tavLst>
                                        <p:tav tm="0">
                                          <p:val>
                                            <p:strVal val="#ppt_h"/>
                                          </p:val>
                                        </p:tav>
                                        <p:tav tm="100000">
                                          <p:val>
                                            <p:strVal val="#ppt_h"/>
                                          </p:val>
                                        </p:tav>
                                      </p:tavLst>
                                    </p:anim>
                                  </p:childTnLst>
                                </p:cTn>
                              </p:par>
                              <p:par>
                                <p:cTn id="111" presetID="17" presetClass="exit" presetSubtype="8" fill="hold" grpId="1" nodeType="withEffect">
                                  <p:stCondLst>
                                    <p:cond delay="0"/>
                                  </p:stCondLst>
                                  <p:childTnLst>
                                    <p:anim calcmode="lin" valueType="num">
                                      <p:cBhvr>
                                        <p:cTn id="112" dur="750"/>
                                        <p:tgtEl>
                                          <p:spTgt spid="12"/>
                                        </p:tgtEl>
                                        <p:attrNameLst>
                                          <p:attrName>ppt_x</p:attrName>
                                        </p:attrNameLst>
                                      </p:cBhvr>
                                      <p:tavLst>
                                        <p:tav tm="0">
                                          <p:val>
                                            <p:strVal val="ppt_x"/>
                                          </p:val>
                                        </p:tav>
                                        <p:tav tm="100000">
                                          <p:val>
                                            <p:strVal val="ppt_x-ppt_w/2"/>
                                          </p:val>
                                        </p:tav>
                                      </p:tavLst>
                                    </p:anim>
                                    <p:anim calcmode="lin" valueType="num">
                                      <p:cBhvr>
                                        <p:cTn id="113" dur="750"/>
                                        <p:tgtEl>
                                          <p:spTgt spid="12"/>
                                        </p:tgtEl>
                                        <p:attrNameLst>
                                          <p:attrName>ppt_y</p:attrName>
                                        </p:attrNameLst>
                                      </p:cBhvr>
                                      <p:tavLst>
                                        <p:tav tm="0">
                                          <p:val>
                                            <p:strVal val="ppt_y"/>
                                          </p:val>
                                        </p:tav>
                                        <p:tav tm="100000">
                                          <p:val>
                                            <p:strVal val="ppt_y"/>
                                          </p:val>
                                        </p:tav>
                                      </p:tavLst>
                                    </p:anim>
                                    <p:anim calcmode="lin" valueType="num">
                                      <p:cBhvr>
                                        <p:cTn id="114" dur="750"/>
                                        <p:tgtEl>
                                          <p:spTgt spid="12"/>
                                        </p:tgtEl>
                                        <p:attrNameLst>
                                          <p:attrName>ppt_w</p:attrName>
                                        </p:attrNameLst>
                                      </p:cBhvr>
                                      <p:tavLst>
                                        <p:tav tm="0">
                                          <p:val>
                                            <p:strVal val="ppt_w"/>
                                          </p:val>
                                        </p:tav>
                                        <p:tav tm="100000">
                                          <p:val>
                                            <p:fltVal val="0"/>
                                          </p:val>
                                        </p:tav>
                                      </p:tavLst>
                                    </p:anim>
                                    <p:anim calcmode="lin" valueType="num">
                                      <p:cBhvr>
                                        <p:cTn id="115" dur="750"/>
                                        <p:tgtEl>
                                          <p:spTgt spid="12"/>
                                        </p:tgtEl>
                                        <p:attrNameLst>
                                          <p:attrName>ppt_h</p:attrName>
                                        </p:attrNameLst>
                                      </p:cBhvr>
                                      <p:tavLst>
                                        <p:tav tm="0">
                                          <p:val>
                                            <p:strVal val="ppt_h"/>
                                          </p:val>
                                        </p:tav>
                                        <p:tav tm="100000">
                                          <p:val>
                                            <p:strVal val="ppt_h"/>
                                          </p:val>
                                        </p:tav>
                                      </p:tavLst>
                                    </p:anim>
                                    <p:set>
                                      <p:cBhvr>
                                        <p:cTn id="116" dur="1" fill="hold">
                                          <p:stCondLst>
                                            <p:cond delay="749"/>
                                          </p:stCondLst>
                                        </p:cTn>
                                        <p:tgtEl>
                                          <p:spTgt spid="12"/>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250"/>
                                        <p:tgtEl>
                                          <p:spTgt spid="16"/>
                                        </p:tgtEl>
                                      </p:cBhvr>
                                    </p:animEffect>
                                    <p:set>
                                      <p:cBhvr>
                                        <p:cTn id="119" dur="1" fill="hold">
                                          <p:stCondLst>
                                            <p:cond delay="249"/>
                                          </p:stCondLst>
                                        </p:cTn>
                                        <p:tgtEl>
                                          <p:spTgt spid="16"/>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250"/>
                                        <p:tgtEl>
                                          <p:spTgt spid="17"/>
                                        </p:tgtEl>
                                      </p:cBhvr>
                                    </p:animEffect>
                                    <p:set>
                                      <p:cBhvr>
                                        <p:cTn id="122" dur="1" fill="hold">
                                          <p:stCondLst>
                                            <p:cond delay="24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5" grpId="0"/>
      <p:bldP spid="5" grpId="1"/>
      <p:bldP spid="7" grpId="0"/>
      <p:bldP spid="7" grpId="1"/>
      <p:bldP spid="9" grpId="0" animBg="1"/>
      <p:bldP spid="9" grpId="1" animBg="1"/>
      <p:bldP spid="10" grpId="0" animBg="1"/>
      <p:bldP spid="10" grpId="1" animBg="1"/>
      <p:bldP spid="15" grpId="0"/>
      <p:bldP spid="12" grpId="0"/>
      <p:bldP spid="12" grpId="1"/>
      <p:bldP spid="13" grpId="0"/>
      <p:bldP spid="13" grpId="1"/>
      <p:bldP spid="13" grpId="2"/>
      <p:bldP spid="14" grpId="0"/>
      <p:bldP spid="14" grpId="1"/>
      <p:bldP spid="14" grpId="2"/>
      <p:bldP spid="16" grpId="0"/>
      <p:bldP spid="16" grpId="1"/>
      <p:bldP spid="17" grpId="0"/>
      <p:bldP spid="17" grpId="1"/>
      <p:bldP spid="18" grpId="0"/>
      <p:bldP spid="1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A90C68-3A21-4992-A5CD-680159EEAC15}"/>
              </a:ext>
            </a:extLst>
          </p:cNvPr>
          <p:cNvPicPr>
            <a:picLocks noChangeAspect="1"/>
          </p:cNvPicPr>
          <p:nvPr/>
        </p:nvPicPr>
        <p:blipFill rotWithShape="1">
          <a:blip r:embed="rId3">
            <a:extLst>
              <a:ext uri="{28A0092B-C50C-407E-A947-70E740481C1C}">
                <a14:useLocalDpi xmlns:a14="http://schemas.microsoft.com/office/drawing/2010/main" val="0"/>
              </a:ext>
            </a:extLst>
          </a:blip>
          <a:srcRect l="12488" t="52" r="12417" b="400"/>
          <a:stretch/>
        </p:blipFill>
        <p:spPr>
          <a:xfrm>
            <a:off x="0" y="3544"/>
            <a:ext cx="9144000" cy="6854456"/>
          </a:xfrm>
          <a:prstGeom prst="rect">
            <a:avLst/>
          </a:prstGeom>
        </p:spPr>
      </p:pic>
      <p:sp>
        <p:nvSpPr>
          <p:cNvPr id="4" name="Rectangle 4"/>
          <p:cNvSpPr>
            <a:spLocks noChangeArrowheads="1"/>
          </p:cNvSpPr>
          <p:nvPr/>
        </p:nvSpPr>
        <p:spPr bwMode="auto">
          <a:xfrm>
            <a:off x="685800" y="1066800"/>
            <a:ext cx="7848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2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Life in God</a:t>
            </a:r>
            <a:endParaRPr lang="en-US" sz="125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May 2, 2021</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42" presetClass="path" presetSubtype="0" accel="50000" decel="50000" fill="hold" grpId="2" nodeType="withEffect">
                                  <p:stCondLst>
                                    <p:cond delay="0"/>
                                  </p:stCondLst>
                                  <p:childTnLst>
                                    <p:animMotion origin="layout" path="M 3.33333E-6 -3.33333E-6 L -0.00417 0.11111 " pathEditMode="relative" rAng="0" ptsTypes="AA">
                                      <p:cBhvr>
                                        <p:cTn id="30" dur="1000" fill="hold"/>
                                        <p:tgtEl>
                                          <p:spTgt spid="4"/>
                                        </p:tgtEl>
                                        <p:attrNameLst>
                                          <p:attrName>ppt_x</p:attrName>
                                          <p:attrName>ppt_y</p:attrName>
                                        </p:attrNameLst>
                                      </p:cBhvr>
                                      <p:rCtr x="-208" y="5556"/>
                                    </p:animMotion>
                                  </p:childTnLst>
                                </p:cTn>
                              </p:par>
                              <p:par>
                                <p:cTn id="31" presetID="6" presetClass="emph" presetSubtype="0" fill="hold" grpId="3" nodeType="withEffect">
                                  <p:stCondLst>
                                    <p:cond delay="0"/>
                                  </p:stCondLst>
                                  <p:childTnLst>
                                    <p:animScale>
                                      <p:cBhvr>
                                        <p:cTn id="32" dur="1000" fill="hold"/>
                                        <p:tgtEl>
                                          <p:spTgt spid="4"/>
                                        </p:tgtEl>
                                      </p:cBhvr>
                                      <p:by x="15000" y="15000"/>
                                    </p:animScale>
                                  </p:childTnLst>
                                </p:cTn>
                              </p:par>
                              <p:par>
                                <p:cTn id="33" presetID="8" presetClass="emph" presetSubtype="0" fill="hold" grpId="4" nodeType="withEffect">
                                  <p:stCondLst>
                                    <p:cond delay="0"/>
                                  </p:stCondLst>
                                  <p:childTnLst>
                                    <p:animRot by="1200000">
                                      <p:cBhvr>
                                        <p:cTn id="34" dur="1000" fill="hold"/>
                                        <p:tgtEl>
                                          <p:spTgt spid="4"/>
                                        </p:tgtEl>
                                        <p:attrNameLst>
                                          <p:attrName>r</p:attrName>
                                        </p:attrNameLst>
                                      </p:cBhvr>
                                    </p:animRot>
                                  </p:childTnLst>
                                </p:cTn>
                              </p:par>
                              <p:par>
                                <p:cTn id="35" presetID="9" presetClass="exit" presetSubtype="0" fill="hold" grpId="1" nodeType="withEffect">
                                  <p:stCondLst>
                                    <p:cond delay="5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3.33333E-6 3.33333E-6 L 0.28333 -0.17778 " pathEditMode="relative" rAng="0" ptsTypes="AA">
                                      <p:cBhvr>
                                        <p:cTn id="39" dur="1500" fill="hold"/>
                                        <p:tgtEl>
                                          <p:spTgt spid="5"/>
                                        </p:tgtEl>
                                        <p:attrNameLst>
                                          <p:attrName>ppt_x</p:attrName>
                                          <p:attrName>ppt_y</p:attrName>
                                        </p:attrNameLst>
                                      </p:cBhvr>
                                      <p:rCtr x="14167" y="-8889"/>
                                    </p:animMotion>
                                  </p:childTnLst>
                                </p:cTn>
                              </p:par>
                              <p:par>
                                <p:cTn id="40" presetID="31" presetClass="exit" presetSubtype="0" fill="hold" grpId="1" nodeType="withEffect">
                                  <p:stCondLst>
                                    <p:cond delay="100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1000"/>
                                  </p:stCondLst>
                                  <p:childTnLst>
                                    <p:animMotion origin="layout" path="M 3.33333E-6 2.22222E-6 L -0.14167 -0.30903 " pathEditMode="relative" rAng="0" ptsTypes="AA">
                                      <p:cBhvr>
                                        <p:cTn id="47" dur="1000" fill="hold"/>
                                        <p:tgtEl>
                                          <p:spTgt spid="6"/>
                                        </p:tgtEl>
                                        <p:attrNameLst>
                                          <p:attrName>ppt_x</p:attrName>
                                          <p:attrName>ppt_y</p:attrName>
                                        </p:attrNameLst>
                                      </p:cBhvr>
                                      <p:rCtr x="-7083" y="-15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B1757A-617E-4B47-9C77-9E17C993A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013619"/>
            <a:ext cx="8229600" cy="4830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when you were slaves of sin, you were free in regard to righteousness. What fruit did you have then in the things of which you are now ashamed? For the end of those things is death.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6:20-21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3B46939D-B44F-4290-B064-E72E571D4DAB}"/>
              </a:ext>
            </a:extLst>
          </p:cNvPr>
          <p:cNvSpPr txBox="1">
            <a:spLocks noChangeArrowheads="1"/>
          </p:cNvSpPr>
          <p:nvPr/>
        </p:nvSpPr>
        <p:spPr bwMode="auto">
          <a:xfrm>
            <a:off x="495383" y="2405063"/>
            <a:ext cx="3612147" cy="765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Title 1">
            <a:extLst>
              <a:ext uri="{FF2B5EF4-FFF2-40B4-BE49-F238E27FC236}">
                <a16:creationId xmlns:a16="http://schemas.microsoft.com/office/drawing/2014/main" id="{E94DBF13-730D-451F-828D-05C3EF62DBBB}"/>
              </a:ext>
            </a:extLst>
          </p:cNvPr>
          <p:cNvSpPr txBox="1">
            <a:spLocks/>
          </p:cNvSpPr>
          <p:nvPr/>
        </p:nvSpPr>
        <p:spPr>
          <a:xfrm>
            <a:off x="4249826" y="4393450"/>
            <a:ext cx="1572750" cy="877798"/>
          </a:xfrm>
          <a:prstGeom prst="rect">
            <a:avLst/>
          </a:prstGeom>
        </p:spPr>
        <p:txBody>
          <a:bodyPr vert="horz" lIns="91440" tIns="45720" rIns="91440" bIns="45720" rtlCol="0" anchor="ctr">
            <a:prstTxWarp prst="textStop">
              <a:avLst/>
            </a:prstTxWarp>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0000"/>
                </a:solidFill>
                <a:effectLst>
                  <a:glow rad="63500">
                    <a:schemeClr val="tx1"/>
                  </a:glow>
                  <a:outerShdw blurRad="50800" algn="tl" rotWithShape="0">
                    <a:srgbClr val="000000"/>
                  </a:outerShdw>
                </a:effectLst>
                <a:uLnTx/>
                <a:uFillTx/>
                <a:latin typeface="Char BB" panose="02000508000000020004" pitchFamily="2" charset="0"/>
              </a:rPr>
              <a:t>Sins</a:t>
            </a:r>
          </a:p>
        </p:txBody>
      </p:sp>
    </p:spTree>
    <p:extLst>
      <p:ext uri="{BB962C8B-B14F-4D97-AF65-F5344CB8AC3E}">
        <p14:creationId xmlns:p14="http://schemas.microsoft.com/office/powerpoint/2010/main" val="4147139287"/>
      </p:ext>
    </p:extLst>
  </p:cSld>
  <p:clrMapOvr>
    <a:masterClrMapping/>
  </p:clrMapOvr>
  <mc:AlternateContent xmlns:mc="http://schemas.openxmlformats.org/markup-compatibility/2006" xmlns:p14="http://schemas.microsoft.com/office/powerpoint/2010/main">
    <mc:Choice Requires="p14">
      <p:transition spd="slow" p14:dur="125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250"/>
                                        <p:tgtEl>
                                          <p:spTgt spid="3074"/>
                                        </p:tgtEl>
                                      </p:cBhvr>
                                    </p:animEffect>
                                    <p:anim calcmode="lin" valueType="num">
                                      <p:cBhvr>
                                        <p:cTn id="8" dur="1250" fill="hold"/>
                                        <p:tgtEl>
                                          <p:spTgt spid="3074"/>
                                        </p:tgtEl>
                                        <p:attrNameLst>
                                          <p:attrName>style.rotation</p:attrName>
                                        </p:attrNameLst>
                                      </p:cBhvr>
                                      <p:tavLst>
                                        <p:tav tm="0">
                                          <p:val>
                                            <p:fltVal val="720"/>
                                          </p:val>
                                        </p:tav>
                                        <p:tav tm="100000">
                                          <p:val>
                                            <p:fltVal val="0"/>
                                          </p:val>
                                        </p:tav>
                                      </p:tavLst>
                                    </p:anim>
                                    <p:anim calcmode="lin" valueType="num">
                                      <p:cBhvr>
                                        <p:cTn id="9" dur="1250" fill="hold"/>
                                        <p:tgtEl>
                                          <p:spTgt spid="3074"/>
                                        </p:tgtEl>
                                        <p:attrNameLst>
                                          <p:attrName>ppt_h</p:attrName>
                                        </p:attrNameLst>
                                      </p:cBhvr>
                                      <p:tavLst>
                                        <p:tav tm="0">
                                          <p:val>
                                            <p:fltVal val="0"/>
                                          </p:val>
                                        </p:tav>
                                        <p:tav tm="100000">
                                          <p:val>
                                            <p:strVal val="#ppt_h"/>
                                          </p:val>
                                        </p:tav>
                                      </p:tavLst>
                                    </p:anim>
                                    <p:anim calcmode="lin" valueType="num">
                                      <p:cBhvr>
                                        <p:cTn id="10" dur="125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125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stCondLst>
                                            <p:cond delay="0"/>
                                          </p:stCondLst>
                                        </p:cTn>
                                        <p:tgtEl>
                                          <p:spTgt spid="5"/>
                                        </p:tgtEl>
                                      </p:cBhvr>
                                    </p:animEffect>
                                    <p:anim to="" calcmode="lin" valueType="num">
                                      <p:cBhvr>
                                        <p:cTn id="20"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BAEAD8-D72D-4D91-9592-3CD0C12B1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3E7C9DBF-4D81-4F9D-AF65-DEF029F9356C}"/>
              </a:ext>
            </a:extLst>
          </p:cNvPr>
          <p:cNvSpPr txBox="1">
            <a:spLocks/>
          </p:cNvSpPr>
          <p:nvPr/>
        </p:nvSpPr>
        <p:spPr>
          <a:xfrm>
            <a:off x="888089" y="2777291"/>
            <a:ext cx="417055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fruit to holiness</a:t>
            </a:r>
          </a:p>
        </p:txBody>
      </p:sp>
      <p:sp>
        <p:nvSpPr>
          <p:cNvPr id="6" name="Title 1">
            <a:extLst>
              <a:ext uri="{FF2B5EF4-FFF2-40B4-BE49-F238E27FC236}">
                <a16:creationId xmlns:a16="http://schemas.microsoft.com/office/drawing/2014/main" id="{781FE1BA-D192-4FDB-9010-6139B0D04F39}"/>
              </a:ext>
            </a:extLst>
          </p:cNvPr>
          <p:cNvSpPr txBox="1">
            <a:spLocks/>
          </p:cNvSpPr>
          <p:nvPr/>
        </p:nvSpPr>
        <p:spPr>
          <a:xfrm>
            <a:off x="825944" y="3445607"/>
            <a:ext cx="395868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everlasting life</a:t>
            </a:r>
          </a:p>
        </p:txBody>
      </p:sp>
      <p:sp>
        <p:nvSpPr>
          <p:cNvPr id="3074" name="Rectangle 2"/>
          <p:cNvSpPr>
            <a:spLocks noGrp="1" noChangeArrowheads="1"/>
          </p:cNvSpPr>
          <p:nvPr>
            <p:ph type="title"/>
          </p:nvPr>
        </p:nvSpPr>
        <p:spPr>
          <a:xfrm>
            <a:off x="457200" y="708819"/>
            <a:ext cx="8229600" cy="544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now having been set free from sin, and having become slaves of God, you have your   fruit to holiness, and the end, everlasting life. For the wages               of sin is death, but the gift of     God is eternal life in Christ Jesus our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6:22-23 </a:t>
            </a:r>
          </a:p>
        </p:txBody>
      </p:sp>
      <p:sp>
        <p:nvSpPr>
          <p:cNvPr id="5" name="Rectangle 2">
            <a:extLst>
              <a:ext uri="{FF2B5EF4-FFF2-40B4-BE49-F238E27FC236}">
                <a16:creationId xmlns:a16="http://schemas.microsoft.com/office/drawing/2014/main" id="{0010BD40-7493-47C0-BC6D-CA485E6CD70B}"/>
              </a:ext>
            </a:extLst>
          </p:cNvPr>
          <p:cNvSpPr txBox="1">
            <a:spLocks noChangeArrowheads="1"/>
          </p:cNvSpPr>
          <p:nvPr/>
        </p:nvSpPr>
        <p:spPr bwMode="auto">
          <a:xfrm>
            <a:off x="911145" y="2709863"/>
            <a:ext cx="4114802" cy="76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fruit to holiness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9C61425-7681-4D58-81CD-36EE2DD45F49}"/>
              </a:ext>
            </a:extLst>
          </p:cNvPr>
          <p:cNvSpPr txBox="1">
            <a:spLocks noChangeArrowheads="1"/>
          </p:cNvSpPr>
          <p:nvPr/>
        </p:nvSpPr>
        <p:spPr bwMode="auto">
          <a:xfrm>
            <a:off x="853764" y="3383483"/>
            <a:ext cx="3917336" cy="759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everlasting life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29E394FB-A351-4388-88AC-947CBD24D1E3}"/>
              </a:ext>
            </a:extLst>
          </p:cNvPr>
          <p:cNvSpPr txBox="1">
            <a:spLocks noChangeArrowheads="1"/>
          </p:cNvSpPr>
          <p:nvPr/>
        </p:nvSpPr>
        <p:spPr bwMode="auto">
          <a:xfrm>
            <a:off x="5423388" y="4705533"/>
            <a:ext cx="3081215" cy="79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 Jesus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AA5E5139-E828-4919-921C-31EB33862C45}"/>
              </a:ext>
            </a:extLst>
          </p:cNvPr>
          <p:cNvSpPr txBox="1">
            <a:spLocks noChangeArrowheads="1"/>
          </p:cNvSpPr>
          <p:nvPr/>
        </p:nvSpPr>
        <p:spPr bwMode="auto">
          <a:xfrm>
            <a:off x="6333564" y="4034117"/>
            <a:ext cx="1803167" cy="80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gift of</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490767E5-EBA9-4957-9F77-FABE6CAEF1BB}"/>
              </a:ext>
            </a:extLst>
          </p:cNvPr>
          <p:cNvSpPr txBox="1">
            <a:spLocks noChangeArrowheads="1"/>
          </p:cNvSpPr>
          <p:nvPr/>
        </p:nvSpPr>
        <p:spPr bwMode="auto">
          <a:xfrm>
            <a:off x="668430" y="4722300"/>
            <a:ext cx="7812741" cy="771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God is eternal life in Christ Jesus</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613D1B30-2FD4-48C2-BB3E-B0B5B70AA5E1}"/>
              </a:ext>
            </a:extLst>
          </p:cNvPr>
          <p:cNvSpPr txBox="1">
            <a:spLocks noChangeArrowheads="1"/>
          </p:cNvSpPr>
          <p:nvPr/>
        </p:nvSpPr>
        <p:spPr bwMode="auto">
          <a:xfrm>
            <a:off x="1669816" y="5392271"/>
            <a:ext cx="2350247" cy="76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our Lord</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pic>
        <p:nvPicPr>
          <p:cNvPr id="14" name="SpotlightShape1_rendered">
            <a:extLst>
              <a:ext uri="{FF2B5EF4-FFF2-40B4-BE49-F238E27FC236}">
                <a16:creationId xmlns:a16="http://schemas.microsoft.com/office/drawing/2014/main" id="{679B6796-572E-473B-A4CC-63A8A7A081F4}"/>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5" name="Rectangle 6">
            <a:extLst>
              <a:ext uri="{FF2B5EF4-FFF2-40B4-BE49-F238E27FC236}">
                <a16:creationId xmlns:a16="http://schemas.microsoft.com/office/drawing/2014/main" id="{434B33F1-F025-4894-BD8E-67A044DA618A}"/>
              </a:ext>
            </a:extLst>
          </p:cNvPr>
          <p:cNvSpPr>
            <a:spLocks noChangeArrowheads="1"/>
          </p:cNvSpPr>
          <p:nvPr/>
        </p:nvSpPr>
        <p:spPr bwMode="auto">
          <a:xfrm>
            <a:off x="4879487" y="462952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8" name="!!Christ">
            <a:extLst>
              <a:ext uri="{FF2B5EF4-FFF2-40B4-BE49-F238E27FC236}">
                <a16:creationId xmlns:a16="http://schemas.microsoft.com/office/drawing/2014/main" id="{01959169-9F95-4A60-B78C-81A607956991}"/>
              </a:ext>
            </a:extLst>
          </p:cNvPr>
          <p:cNvSpPr>
            <a:spLocks noChangeArrowheads="1"/>
          </p:cNvSpPr>
          <p:nvPr/>
        </p:nvSpPr>
        <p:spPr bwMode="auto">
          <a:xfrm>
            <a:off x="5441157" y="4748820"/>
            <a:ext cx="304800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101600">
                    <a:schemeClr val="tx1"/>
                  </a:glow>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glow rad="101600">
                  <a:schemeClr val="tx1"/>
                </a:glow>
              </a:effectLst>
              <a:uLnTx/>
              <a:uFillTx/>
              <a:latin typeface="Calibri" panose="020F0502020204030204" pitchFamily="34" charset="0"/>
              <a:ea typeface="+mn-ea"/>
              <a:cs typeface="Calibri" panose="020F0502020204030204" pitchFamily="34" charset="0"/>
            </a:endParaRPr>
          </a:p>
        </p:txBody>
      </p:sp>
      <p:sp>
        <p:nvSpPr>
          <p:cNvPr id="19" name="Rectangle 2" hidden="1">
            <a:extLst>
              <a:ext uri="{FF2B5EF4-FFF2-40B4-BE49-F238E27FC236}">
                <a16:creationId xmlns:a16="http://schemas.microsoft.com/office/drawing/2014/main" id="{7587BFD5-A7CB-4CCB-9B99-226DCD2B4A55}"/>
              </a:ext>
            </a:extLst>
          </p:cNvPr>
          <p:cNvSpPr txBox="1">
            <a:spLocks noChangeArrowheads="1"/>
          </p:cNvSpPr>
          <p:nvPr/>
        </p:nvSpPr>
        <p:spPr bwMode="auto">
          <a:xfrm>
            <a:off x="3237469" y="1551738"/>
            <a:ext cx="316095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Christ Jesus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107605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40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5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5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250"/>
                                        <p:tgtEl>
                                          <p:spTgt spid="10"/>
                                        </p:tgtEl>
                                      </p:cBhvr>
                                    </p:animEffect>
                                  </p:childTnLst>
                                </p:cTn>
                              </p:par>
                            </p:childTnLst>
                          </p:cTn>
                        </p:par>
                        <p:par>
                          <p:cTn id="47" fill="hold">
                            <p:stCondLst>
                              <p:cond delay="500"/>
                            </p:stCondLst>
                            <p:childTnLst>
                              <p:par>
                                <p:cTn id="48" presetID="0"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dissolve">
                                      <p:cBhvr>
                                        <p:cTn id="50" dur="500">
                                          <p:stCondLst>
                                            <p:cond delay="0"/>
                                          </p:stCondLst>
                                        </p:cTn>
                                        <p:tgtEl>
                                          <p:spTgt spid="15"/>
                                        </p:tgtEl>
                                      </p:cBhvr>
                                    </p:animEffect>
                                    <p:anim to="" calcmode="lin" valueType="num">
                                      <p:cBhvr>
                                        <p:cTn id="51"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25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25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2" nodeType="withEffect">
                                  <p:stCondLst>
                                    <p:cond delay="250"/>
                                  </p:stCondLst>
                                  <p:childTnLst>
                                    <p:animEffect transition="out" filter="fade">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par>
                                <p:cTn id="65" presetID="10" presetClass="exit" presetSubtype="0" fill="hold" grpId="1" nodeType="withEffect">
                                  <p:stCondLst>
                                    <p:cond delay="25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par>
                                <p:cTn id="68" presetID="10" presetClass="exit" presetSubtype="0" fill="hold" grpId="2" nodeType="withEffect">
                                  <p:stCondLst>
                                    <p:cond delay="25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par>
                                <p:cTn id="71" presetID="10" presetClass="exit" presetSubtype="0" fill="hold" grpId="1" nodeType="withEffect">
                                  <p:stCondLst>
                                    <p:cond delay="25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grpId="1" nodeType="withEffect">
                                  <p:stCondLst>
                                    <p:cond delay="25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10" presetClass="exit" presetSubtype="0" fill="hold" grpId="1" nodeType="withEffect">
                                  <p:stCondLst>
                                    <p:cond delay="25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10" presetClass="exit" presetSubtype="0" fill="hold" grpId="1" nodeType="withEffect">
                                  <p:stCondLst>
                                    <p:cond delay="25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par>
                                <p:cTn id="83" presetID="10" presetClass="exit" presetSubtype="0" fill="hold" grpId="1" nodeType="withEffect">
                                  <p:stCondLst>
                                    <p:cond delay="25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cTn>
                              </p:par>
                            </p:childTnLst>
                          </p:cTn>
                        </p:par>
                        <p:par>
                          <p:cTn id="89" fill="hold">
                            <p:stCondLst>
                              <p:cond delay="1500"/>
                            </p:stCondLst>
                            <p:childTnLst>
                              <p:par>
                                <p:cTn id="90" presetID="0" presetClass="entr" presetSubtype="0" fill="hold" grpId="0" nodeType="afterEffect">
                                  <p:stCondLst>
                                    <p:cond delay="0"/>
                                  </p:stCondLst>
                                  <p:iterate type="lt">
                                    <p:tmPct val="10000"/>
                                  </p:iterate>
                                  <p:childTnLst>
                                    <p:set>
                                      <p:cBhvr>
                                        <p:cTn id="91" dur="1" fill="hold">
                                          <p:stCondLst>
                                            <p:cond delay="0"/>
                                          </p:stCondLst>
                                        </p:cTn>
                                        <p:tgtEl>
                                          <p:spTgt spid="18"/>
                                        </p:tgtEl>
                                        <p:attrNameLst>
                                          <p:attrName>style.visibility</p:attrName>
                                        </p:attrNameLst>
                                      </p:cBhvr>
                                      <p:to>
                                        <p:strVal val="visible"/>
                                      </p:to>
                                    </p:set>
                                    <p:animEffect transition="in" filter="dissolve">
                                      <p:cBhvr>
                                        <p:cTn id="92" dur="500">
                                          <p:stCondLst>
                                            <p:cond delay="0"/>
                                          </p:stCondLst>
                                        </p:cTn>
                                        <p:tgtEl>
                                          <p:spTgt spid="18"/>
                                        </p:tgtEl>
                                      </p:cBhvr>
                                    </p:animEffect>
                                    <p:anim to="" calcmode="lin" valueType="num">
                                      <p:cBhvr>
                                        <p:cTn id="93"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94"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par>
                          <p:cTn id="95" fill="hold">
                            <p:stCondLst>
                              <p:cond delay="2500"/>
                            </p:stCondLst>
                            <p:childTnLst>
                              <p:par>
                                <p:cTn id="96" presetID="26" presetClass="emph" presetSubtype="0" fill="hold" grpId="1" nodeType="afterEffect">
                                  <p:stCondLst>
                                    <p:cond delay="0"/>
                                  </p:stCondLst>
                                  <p:iterate type="lt">
                                    <p:tmPct val="0"/>
                                  </p:iterate>
                                  <p:childTnLst>
                                    <p:animEffect transition="out" filter="fade">
                                      <p:cBhvr>
                                        <p:cTn id="97" dur="500" tmFilter="0, 0; .2, .5; .8, .5; 1, 0"/>
                                        <p:tgtEl>
                                          <p:spTgt spid="18"/>
                                        </p:tgtEl>
                                      </p:cBhvr>
                                    </p:animEffect>
                                    <p:animScale>
                                      <p:cBhvr>
                                        <p:cTn id="98" dur="250" autoRev="1" fill="hold"/>
                                        <p:tgtEl>
                                          <p:spTgt spid="18"/>
                                        </p:tgtEl>
                                      </p:cBhvr>
                                      <p:by x="105000" y="105000"/>
                                    </p:animScale>
                                  </p:childTnLst>
                                </p:cTn>
                              </p:par>
                            </p:childTnLst>
                          </p:cTn>
                        </p:par>
                        <p:par>
                          <p:cTn id="99" fill="hold">
                            <p:stCondLst>
                              <p:cond delay="3000"/>
                            </p:stCondLst>
                            <p:childTnLst>
                              <p:par>
                                <p:cTn id="100" presetID="10" presetClass="exit" presetSubtype="0" fill="hold" grpId="1" nodeType="afterEffect">
                                  <p:stCondLst>
                                    <p:cond delay="0"/>
                                  </p:stCondLst>
                                  <p:childTnLst>
                                    <p:animEffect transition="out" filter="fade">
                                      <p:cBhvr>
                                        <p:cTn id="101" dur="10"/>
                                        <p:tgtEl>
                                          <p:spTgt spid="16"/>
                                        </p:tgtEl>
                                      </p:cBhvr>
                                    </p:animEffect>
                                    <p:set>
                                      <p:cBhvr>
                                        <p:cTn id="102" dur="1" fill="hold">
                                          <p:stCondLst>
                                            <p:cond delay="9"/>
                                          </p:stCondLst>
                                        </p:cTn>
                                        <p:tgtEl>
                                          <p:spTgt spid="1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grpId="3" nodeType="clickEffect">
                                  <p:stCondLst>
                                    <p:cond delay="250"/>
                                  </p:stCondLst>
                                  <p:iterate type="lt">
                                    <p:tmPct val="0"/>
                                  </p:iterate>
                                  <p:childTnLst>
                                    <p:animMotion origin="layout" path="M 4.44444E-6 -4.44444E-6 L -0.23455 -0.46157 " pathEditMode="relative" rAng="0" ptsTypes="AA">
                                      <p:cBhvr>
                                        <p:cTn id="106" dur="2000" fill="hold"/>
                                        <p:tgtEl>
                                          <p:spTgt spid="18"/>
                                        </p:tgtEl>
                                        <p:attrNameLst>
                                          <p:attrName>ppt_x</p:attrName>
                                          <p:attrName>ppt_y</p:attrName>
                                        </p:attrNameLst>
                                      </p:cBhvr>
                                      <p:rCtr x="-11736" y="-2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5" grpId="0"/>
      <p:bldP spid="5" grpId="1"/>
      <p:bldP spid="7" grpId="0"/>
      <p:bldP spid="7" grpId="1"/>
      <p:bldP spid="16" grpId="0"/>
      <p:bldP spid="16" grpId="1"/>
      <p:bldP spid="8" grpId="0"/>
      <p:bldP spid="8" grpId="1"/>
      <p:bldP spid="9" grpId="0"/>
      <p:bldP spid="9" grpId="1"/>
      <p:bldP spid="10" grpId="0"/>
      <p:bldP spid="10" grpId="1"/>
      <p:bldP spid="15" grpId="0"/>
      <p:bldP spid="15" grpId="1"/>
      <p:bldP spid="18" grpId="0"/>
      <p:bldP spid="18" grpId="1"/>
      <p:bldP spid="18" grpId="3"/>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85374E-D3EA-4423-94D3-61C222F92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8EA7ECFB-ADFC-4FCB-B676-07CFAB80FF37}"/>
              </a:ext>
            </a:extLst>
          </p:cNvPr>
          <p:cNvSpPr txBox="1">
            <a:spLocks/>
          </p:cNvSpPr>
          <p:nvPr/>
        </p:nvSpPr>
        <p:spPr>
          <a:xfrm>
            <a:off x="553554" y="3648711"/>
            <a:ext cx="23412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524000"/>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 He who lives, and               was dead, and behold, I am alive forevermore. </a:t>
            </a:r>
            <a:r>
              <a:rPr lang="en-US" altLang="en-US" b="1"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Amen. </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I have the keys of Hades and of Death."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Revelation 1:18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E44CB352-5B9E-4E1B-9401-C22AD2465FD8}"/>
              </a:ext>
            </a:extLst>
          </p:cNvPr>
          <p:cNvSpPr txBox="1">
            <a:spLocks noChangeArrowheads="1"/>
          </p:cNvSpPr>
          <p:nvPr/>
        </p:nvSpPr>
        <p:spPr bwMode="auto">
          <a:xfrm>
            <a:off x="1779280" y="1542684"/>
            <a:ext cx="4687277" cy="793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 He who lives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Oval 4">
            <a:extLst>
              <a:ext uri="{FF2B5EF4-FFF2-40B4-BE49-F238E27FC236}">
                <a16:creationId xmlns:a16="http://schemas.microsoft.com/office/drawing/2014/main" id="{86FA96EB-F778-478B-8C7A-4EB2A6BC1ECF}"/>
              </a:ext>
            </a:extLst>
          </p:cNvPr>
          <p:cNvSpPr>
            <a:spLocks noChangeAspect="1"/>
          </p:cNvSpPr>
          <p:nvPr/>
        </p:nvSpPr>
        <p:spPr>
          <a:xfrm>
            <a:off x="3679843" y="2889011"/>
            <a:ext cx="2179733" cy="882272"/>
          </a:xfrm>
          <a:prstGeom prst="ellipse">
            <a:avLst/>
          </a:prstGeom>
          <a:blipFill>
            <a:blip r:embed="rId5"/>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a:extLst>
              <a:ext uri="{FF2B5EF4-FFF2-40B4-BE49-F238E27FC236}">
                <a16:creationId xmlns:a16="http://schemas.microsoft.com/office/drawing/2014/main" id="{B06D17A7-4F8B-40AE-98D2-28DFEAC48E29}"/>
              </a:ext>
            </a:extLst>
          </p:cNvPr>
          <p:cNvSpPr txBox="1">
            <a:spLocks noChangeArrowheads="1"/>
          </p:cNvSpPr>
          <p:nvPr/>
        </p:nvSpPr>
        <p:spPr bwMode="auto">
          <a:xfrm>
            <a:off x="3237469" y="1551738"/>
            <a:ext cx="316095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Christ Jesus</a:t>
            </a:r>
          </a:p>
        </p:txBody>
      </p:sp>
      <p:sp>
        <p:nvSpPr>
          <p:cNvPr id="9" name="!!Love">
            <a:extLst>
              <a:ext uri="{FF2B5EF4-FFF2-40B4-BE49-F238E27FC236}">
                <a16:creationId xmlns:a16="http://schemas.microsoft.com/office/drawing/2014/main" id="{A8DC1407-A722-4625-9D2D-38183DA1D476}"/>
              </a:ext>
            </a:extLst>
          </p:cNvPr>
          <p:cNvSpPr txBox="1">
            <a:spLocks noChangeArrowheads="1"/>
          </p:cNvSpPr>
          <p:nvPr/>
        </p:nvSpPr>
        <p:spPr bwMode="auto">
          <a:xfrm>
            <a:off x="522480" y="3579676"/>
            <a:ext cx="2404076" cy="75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keys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42675154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par>
                                <p:cTn id="11" presetID="17" presetClass="exit" presetSubtype="8" fill="hold" grpId="1" nodeType="withEffect">
                                  <p:stCondLst>
                                    <p:cond delay="0"/>
                                  </p:stCondLst>
                                  <p:childTnLst>
                                    <p:anim calcmode="lin" valueType="num">
                                      <p:cBhvr>
                                        <p:cTn id="12" dur="500"/>
                                        <p:tgtEl>
                                          <p:spTgt spid="6"/>
                                        </p:tgtEl>
                                        <p:attrNameLst>
                                          <p:attrName>ppt_x</p:attrName>
                                        </p:attrNameLst>
                                      </p:cBhvr>
                                      <p:tavLst>
                                        <p:tav tm="0">
                                          <p:val>
                                            <p:strVal val="ppt_x"/>
                                          </p:val>
                                        </p:tav>
                                        <p:tav tm="100000">
                                          <p:val>
                                            <p:strVal val="ppt_x-ppt_w/2"/>
                                          </p:val>
                                        </p:tav>
                                      </p:tavLst>
                                    </p:anim>
                                    <p:anim calcmode="lin" valueType="num">
                                      <p:cBhvr>
                                        <p:cTn id="13" dur="500"/>
                                        <p:tgtEl>
                                          <p:spTgt spid="6"/>
                                        </p:tgtEl>
                                        <p:attrNameLst>
                                          <p:attrName>ppt_y</p:attrName>
                                        </p:attrNameLst>
                                      </p:cBhvr>
                                      <p:tavLst>
                                        <p:tav tm="0">
                                          <p:val>
                                            <p:strVal val="ppt_y"/>
                                          </p:val>
                                        </p:tav>
                                        <p:tav tm="100000">
                                          <p:val>
                                            <p:strVal val="ppt_y"/>
                                          </p:val>
                                        </p:tav>
                                      </p:tavLst>
                                    </p:anim>
                                    <p:anim calcmode="lin" valueType="num">
                                      <p:cBhvr>
                                        <p:cTn id="14" dur="500"/>
                                        <p:tgtEl>
                                          <p:spTgt spid="6"/>
                                        </p:tgtEl>
                                        <p:attrNameLst>
                                          <p:attrName>ppt_w</p:attrName>
                                        </p:attrNameLst>
                                      </p:cBhvr>
                                      <p:tavLst>
                                        <p:tav tm="0">
                                          <p:val>
                                            <p:strVal val="ppt_w"/>
                                          </p:val>
                                        </p:tav>
                                        <p:tav tm="100000">
                                          <p:val>
                                            <p:fltVal val="0"/>
                                          </p:val>
                                        </p:tav>
                                      </p:tavLst>
                                    </p:anim>
                                    <p:anim calcmode="lin" valueType="num">
                                      <p:cBhvr>
                                        <p:cTn id="15" dur="500"/>
                                        <p:tgtEl>
                                          <p:spTgt spid="6"/>
                                        </p:tgtEl>
                                        <p:attrNameLst>
                                          <p:attrName>ppt_h</p:attrName>
                                        </p:attrNameLst>
                                      </p:cBhvr>
                                      <p:tavLst>
                                        <p:tav tm="0">
                                          <p:val>
                                            <p:strVal val="ppt_h"/>
                                          </p:val>
                                        </p:tav>
                                        <p:tav tm="100000">
                                          <p:val>
                                            <p:strVal val="ppt_h"/>
                                          </p:val>
                                        </p:tav>
                                      </p:tavLst>
                                    </p:anim>
                                    <p:set>
                                      <p:cBhvr>
                                        <p:cTn id="16" dur="1" fill="hold">
                                          <p:stCondLst>
                                            <p:cond delay="499"/>
                                          </p:stCondLst>
                                        </p:cTn>
                                        <p:tgtEl>
                                          <p:spTgt spid="6"/>
                                        </p:tgtEl>
                                        <p:attrNameLst>
                                          <p:attrName>style.visibility</p:attrName>
                                        </p:attrNameLst>
                                      </p:cBhvr>
                                      <p:to>
                                        <p:strVal val="hidden"/>
                                      </p:to>
                                    </p:set>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additive="base">
                                        <p:cTn id="20" dur="750" fill="hold"/>
                                        <p:tgtEl>
                                          <p:spTgt spid="3074"/>
                                        </p:tgtEl>
                                        <p:attrNameLst>
                                          <p:attrName>ppt_x</p:attrName>
                                        </p:attrNameLst>
                                      </p:cBhvr>
                                      <p:tavLst>
                                        <p:tav tm="0">
                                          <p:val>
                                            <p:strVal val="#ppt_x"/>
                                          </p:val>
                                        </p:tav>
                                        <p:tav tm="100000">
                                          <p:val>
                                            <p:strVal val="#ppt_x"/>
                                          </p:val>
                                        </p:tav>
                                      </p:tavLst>
                                    </p:anim>
                                    <p:anim calcmode="lin" valueType="num">
                                      <p:cBhvr additive="base">
                                        <p:cTn id="21" dur="750" fill="hold"/>
                                        <p:tgtEl>
                                          <p:spTgt spid="3074"/>
                                        </p:tgtEl>
                                        <p:attrNameLst>
                                          <p:attrName>ppt_y</p:attrName>
                                        </p:attrNameLst>
                                      </p:cBhvr>
                                      <p:tavLst>
                                        <p:tav tm="0">
                                          <p:val>
                                            <p:strVal val="1+#ppt_h/2"/>
                                          </p:val>
                                        </p:tav>
                                        <p:tav tm="100000">
                                          <p:val>
                                            <p:strVal val="#ppt_y"/>
                                          </p:val>
                                        </p:tav>
                                      </p:tavLst>
                                    </p:anim>
                                  </p:childTnLst>
                                </p:cTn>
                              </p:par>
                              <p:par>
                                <p:cTn id="22" presetID="17" presetClass="entr" presetSubtype="10" fill="hold" grpId="2" nodeType="withEffect">
                                  <p:stCondLst>
                                    <p:cond delay="0"/>
                                  </p:stCondLst>
                                  <p:childTnLst>
                                    <p:set>
                                      <p:cBhvr>
                                        <p:cTn id="23" dur="1" fill="hold">
                                          <p:stCondLst>
                                            <p:cond delay="0"/>
                                          </p:stCondLst>
                                        </p:cTn>
                                        <p:tgtEl>
                                          <p:spTgt spid="3074"/>
                                        </p:tgtEl>
                                        <p:attrNameLst>
                                          <p:attrName>style.visibility</p:attrName>
                                        </p:attrNameLst>
                                      </p:cBhvr>
                                      <p:to>
                                        <p:strVal val="visible"/>
                                      </p:to>
                                    </p:set>
                                    <p:anim calcmode="lin" valueType="num">
                                      <p:cBhvr>
                                        <p:cTn id="24" dur="750" fill="hold"/>
                                        <p:tgtEl>
                                          <p:spTgt spid="3074"/>
                                        </p:tgtEl>
                                        <p:attrNameLst>
                                          <p:attrName>ppt_w</p:attrName>
                                        </p:attrNameLst>
                                      </p:cBhvr>
                                      <p:tavLst>
                                        <p:tav tm="0">
                                          <p:val>
                                            <p:fltVal val="0"/>
                                          </p:val>
                                        </p:tav>
                                        <p:tav tm="100000">
                                          <p:val>
                                            <p:strVal val="#ppt_w"/>
                                          </p:val>
                                        </p:tav>
                                      </p:tavLst>
                                    </p:anim>
                                    <p:anim calcmode="lin" valueType="num">
                                      <p:cBhvr>
                                        <p:cTn id="25" dur="750" fill="hold"/>
                                        <p:tgtEl>
                                          <p:spTgt spid="3074"/>
                                        </p:tgtEl>
                                        <p:attrNameLst>
                                          <p:attrName>ppt_h</p:attrName>
                                        </p:attrNameLst>
                                      </p:cBhvr>
                                      <p:tavLst>
                                        <p:tav tm="0">
                                          <p:val>
                                            <p:strVal val="#ppt_h"/>
                                          </p:val>
                                        </p:tav>
                                        <p:tav tm="100000">
                                          <p:val>
                                            <p:strVal val="#ppt_h"/>
                                          </p:val>
                                        </p:tav>
                                      </p:tavLst>
                                    </p:anim>
                                  </p:childTnLst>
                                </p:cTn>
                              </p:par>
                            </p:childTnLst>
                          </p:cTn>
                        </p:par>
                        <p:par>
                          <p:cTn id="26" fill="hold">
                            <p:stCondLst>
                              <p:cond delay="1250"/>
                            </p:stCondLst>
                            <p:childTnLst>
                              <p:par>
                                <p:cTn id="27" presetID="10" presetClass="exit" presetSubtype="0" fill="hold" grpId="1" nodeType="afterEffect">
                                  <p:stCondLst>
                                    <p:cond delay="0"/>
                                  </p:stCondLst>
                                  <p:childTnLst>
                                    <p:animEffect transition="out" filter="fade">
                                      <p:cBhvr>
                                        <p:cTn id="28" dur="250"/>
                                        <p:tgtEl>
                                          <p:spTgt spid="7"/>
                                        </p:tgtEl>
                                      </p:cBhvr>
                                    </p:animEffect>
                                    <p:set>
                                      <p:cBhvr>
                                        <p:cTn id="29" dur="1" fill="hold">
                                          <p:stCondLst>
                                            <p:cond delay="24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out)">
                                      <p:cBhvr>
                                        <p:cTn id="34" dur="1000"/>
                                        <p:tgtEl>
                                          <p:spTgt spid="5"/>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par>
                                <p:cTn id="39" presetID="18" presetClass="emph" presetSubtype="0" fill="hold" grpId="1" nodeType="withEffect">
                                  <p:stCondLst>
                                    <p:cond delay="0"/>
                                  </p:stCondLst>
                                  <p:childTnLst>
                                    <p:set>
                                      <p:cBhvr override="childStyle">
                                        <p:cTn id="40" dur="500" fill="hold"/>
                                        <p:tgtEl>
                                          <p:spTgt spid="8"/>
                                        </p:tgtEl>
                                        <p:attrNameLst>
                                          <p:attrName>style.textDecorationUnderline</p:attrName>
                                        </p:attrNameLst>
                                      </p:cBhvr>
                                      <p:to>
                                        <p:strVal val="true"/>
                                      </p:to>
                                    </p:set>
                                  </p:childTnLst>
                                </p:cTn>
                              </p:par>
                              <p:par>
                                <p:cTn id="41" presetID="22" presetClass="entr" presetSubtype="8"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074" grpId="0"/>
      <p:bldP spid="3074" grpId="2"/>
      <p:bldP spid="7" grpId="0"/>
      <p:bldP spid="7" grpId="1"/>
      <p:bldP spid="5" grpId="0" animBg="1"/>
      <p:bldP spid="6" grpId="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BEA2D6-36A4-43AC-BD49-EA5890601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0634"/>
            <a:ext cx="9144001" cy="6868633"/>
          </a:xfrm>
          <a:prstGeom prst="rect">
            <a:avLst/>
          </a:prstGeom>
        </p:spPr>
      </p:pic>
      <p:sp>
        <p:nvSpPr>
          <p:cNvPr id="4" name="Title 1">
            <a:extLst>
              <a:ext uri="{FF2B5EF4-FFF2-40B4-BE49-F238E27FC236}">
                <a16:creationId xmlns:a16="http://schemas.microsoft.com/office/drawing/2014/main" id="{4A07F326-C3A3-437F-B3DC-E3239A88E8CA}"/>
              </a:ext>
            </a:extLst>
          </p:cNvPr>
          <p:cNvSpPr txBox="1">
            <a:spLocks/>
          </p:cNvSpPr>
          <p:nvPr/>
        </p:nvSpPr>
        <p:spPr>
          <a:xfrm>
            <a:off x="1811430" y="2807307"/>
            <a:ext cx="385930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6" name="Title 1">
            <a:extLst>
              <a:ext uri="{FF2B5EF4-FFF2-40B4-BE49-F238E27FC236}">
                <a16:creationId xmlns:a16="http://schemas.microsoft.com/office/drawing/2014/main" id="{CE4D1C7C-B58D-42E7-966E-5803C90DBBC2}"/>
              </a:ext>
            </a:extLst>
          </p:cNvPr>
          <p:cNvSpPr txBox="1">
            <a:spLocks/>
          </p:cNvSpPr>
          <p:nvPr/>
        </p:nvSpPr>
        <p:spPr>
          <a:xfrm>
            <a:off x="4681116" y="3478820"/>
            <a:ext cx="121171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live</a:t>
            </a:r>
          </a:p>
        </p:txBody>
      </p:sp>
      <p:sp>
        <p:nvSpPr>
          <p:cNvPr id="8" name="Title 1">
            <a:extLst>
              <a:ext uri="{FF2B5EF4-FFF2-40B4-BE49-F238E27FC236}">
                <a16:creationId xmlns:a16="http://schemas.microsoft.com/office/drawing/2014/main" id="{EE8C8E91-4623-4CEF-8E94-DEB787DDA252}"/>
              </a:ext>
            </a:extLst>
          </p:cNvPr>
          <p:cNvSpPr txBox="1">
            <a:spLocks/>
          </p:cNvSpPr>
          <p:nvPr/>
        </p:nvSpPr>
        <p:spPr>
          <a:xfrm>
            <a:off x="5224604" y="4148790"/>
            <a:ext cx="219335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95300" y="746919"/>
            <a:ext cx="8153400" cy="5364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love of Christ compels us, because we judge thus: that if One died for all, then all died;  and He died for all, that those who live should live no longer   for themselves, but for Him who died for them and rose again.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5:14-15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33D68AC7-7949-4101-BCB1-08C774F7D598}"/>
              </a:ext>
            </a:extLst>
          </p:cNvPr>
          <p:cNvSpPr txBox="1">
            <a:spLocks noChangeArrowheads="1"/>
          </p:cNvSpPr>
          <p:nvPr/>
        </p:nvSpPr>
        <p:spPr bwMode="auto">
          <a:xfrm>
            <a:off x="1858168" y="2741654"/>
            <a:ext cx="3771108" cy="761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died for all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74965B7C-1935-4C6D-8FC9-97EC4751D46F}"/>
              </a:ext>
            </a:extLst>
          </p:cNvPr>
          <p:cNvSpPr txBox="1">
            <a:spLocks noChangeArrowheads="1"/>
          </p:cNvSpPr>
          <p:nvPr/>
        </p:nvSpPr>
        <p:spPr bwMode="auto">
          <a:xfrm>
            <a:off x="4711000" y="3417974"/>
            <a:ext cx="1163544" cy="75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C5B85704-6319-459E-86C6-6C2290EC7E71}"/>
              </a:ext>
            </a:extLst>
          </p:cNvPr>
          <p:cNvSpPr txBox="1">
            <a:spLocks noChangeArrowheads="1"/>
          </p:cNvSpPr>
          <p:nvPr/>
        </p:nvSpPr>
        <p:spPr bwMode="auto">
          <a:xfrm>
            <a:off x="5241131" y="4085845"/>
            <a:ext cx="2162476" cy="762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Love">
            <a:extLst>
              <a:ext uri="{FF2B5EF4-FFF2-40B4-BE49-F238E27FC236}">
                <a16:creationId xmlns:a16="http://schemas.microsoft.com/office/drawing/2014/main" id="{5FFB0C6A-1540-4C0E-8BE1-B3B5D67BECB2}"/>
              </a:ext>
            </a:extLst>
          </p:cNvPr>
          <p:cNvSpPr txBox="1">
            <a:spLocks noChangeArrowheads="1"/>
          </p:cNvSpPr>
          <p:nvPr/>
        </p:nvSpPr>
        <p:spPr bwMode="auto">
          <a:xfrm>
            <a:off x="2242342" y="717132"/>
            <a:ext cx="6295189" cy="78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love of Christ compels us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Lord">
            <a:extLst>
              <a:ext uri="{FF2B5EF4-FFF2-40B4-BE49-F238E27FC236}">
                <a16:creationId xmlns:a16="http://schemas.microsoft.com/office/drawing/2014/main" id="{DF39A0F2-1F32-481F-B70A-EBB5A151199B}"/>
              </a:ext>
            </a:extLst>
          </p:cNvPr>
          <p:cNvSpPr txBox="1">
            <a:spLocks noChangeArrowheads="1"/>
          </p:cNvSpPr>
          <p:nvPr/>
        </p:nvSpPr>
        <p:spPr bwMode="auto">
          <a:xfrm>
            <a:off x="4015580" y="740569"/>
            <a:ext cx="1761331" cy="734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Lord" hidden="1">
            <a:extLst>
              <a:ext uri="{FF2B5EF4-FFF2-40B4-BE49-F238E27FC236}">
                <a16:creationId xmlns:a16="http://schemas.microsoft.com/office/drawing/2014/main" id="{31F92CAC-FCD0-4E9C-B2A6-16B63234E845}"/>
              </a:ext>
            </a:extLst>
          </p:cNvPr>
          <p:cNvSpPr txBox="1">
            <a:spLocks noChangeArrowheads="1"/>
          </p:cNvSpPr>
          <p:nvPr/>
        </p:nvSpPr>
        <p:spPr bwMode="auto">
          <a:xfrm>
            <a:off x="5143500" y="2374900"/>
            <a:ext cx="17526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Christ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50853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out)">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10"/>
                                        </p:tgtEl>
                                      </p:cBhvr>
                                    </p:animEffect>
                                    <p:set>
                                      <p:cBhvr>
                                        <p:cTn id="11" dur="1" fill="hold">
                                          <p:stCondLst>
                                            <p:cond delay="24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0"/>
                                  </p:stCondLst>
                                  <p:childTnLst>
                                    <p:set>
                                      <p:cBhvr override="childStyle">
                                        <p:cTn id="28" dur="500" fill="hold"/>
                                        <p:tgtEl>
                                          <p:spTgt spid="6"/>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grpId="0" nodeType="withEffect">
                                  <p:stCondLst>
                                    <p:cond delay="40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18" presetClass="emph" presetSubtype="0" fill="hold" grpId="1" nodeType="withEffect">
                                  <p:stCondLst>
                                    <p:cond delay="400"/>
                                  </p:stCondLst>
                                  <p:childTnLst>
                                    <p:set>
                                      <p:cBhvr override="childStyle">
                                        <p:cTn id="36" dur="500" fill="hold"/>
                                        <p:tgtEl>
                                          <p:spTgt spid="8"/>
                                        </p:tgtEl>
                                        <p:attrNameLst>
                                          <p:attrName>style.textDecorationUnderline</p:attrName>
                                        </p:attrNameLst>
                                      </p:cBhvr>
                                      <p:to>
                                        <p:strVal val="true"/>
                                      </p:to>
                                    </p:set>
                                  </p:childTnLst>
                                </p:cTn>
                              </p:par>
                              <p:par>
                                <p:cTn id="37" presetID="22" presetClass="entr" presetSubtype="8" fill="hold" grpId="0" nodeType="withEffect">
                                  <p:stCondLst>
                                    <p:cond delay="40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50"/>
                                        <p:tgtEl>
                                          <p:spTgt spid="11"/>
                                        </p:tgtEl>
                                      </p:cBhvr>
                                    </p:animEffect>
                                  </p:childTnLst>
                                </p:cTn>
                              </p:par>
                              <p:par>
                                <p:cTn id="45" presetID="42" presetClass="path" presetSubtype="0" accel="50000" decel="50000" fill="hold" grpId="2" nodeType="withEffect">
                                  <p:stCondLst>
                                    <p:cond delay="0"/>
                                  </p:stCondLst>
                                  <p:childTnLst>
                                    <p:animMotion origin="layout" path="M 3.33333E-6 -4.07407E-6 L 0.12309 0.24121 " pathEditMode="relative" rAng="0" ptsTypes="AA">
                                      <p:cBhvr>
                                        <p:cTn id="46" dur="2000" fill="hold"/>
                                        <p:tgtEl>
                                          <p:spTgt spid="11"/>
                                        </p:tgtEl>
                                        <p:attrNameLst>
                                          <p:attrName>ppt_x</p:attrName>
                                          <p:attrName>ppt_y</p:attrName>
                                        </p:attrNameLst>
                                      </p:cBhvr>
                                      <p:rCtr x="6146" y="12060"/>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8" grpId="0"/>
      <p:bldP spid="8" grpId="1"/>
      <p:bldP spid="8" grpId="2"/>
      <p:bldP spid="3074" grpId="0"/>
      <p:bldP spid="3074" grpId="1"/>
      <p:bldP spid="5" grpId="0"/>
      <p:bldP spid="5" grpId="1"/>
      <p:bldP spid="7" grpId="0"/>
      <p:bldP spid="7" grpId="1"/>
      <p:bldP spid="9" grpId="0"/>
      <p:bldP spid="9" grpId="1"/>
      <p:bldP spid="10" grpId="1"/>
      <p:bldP spid="11" grpId="0"/>
      <p:bldP spid="11"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3CDD7B-B6C5-4EB7-96E2-4DD3825E7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6E18A24A-422D-4D1A-AC83-79869523A16B}"/>
              </a:ext>
            </a:extLst>
          </p:cNvPr>
          <p:cNvSpPr txBox="1">
            <a:spLocks/>
          </p:cNvSpPr>
          <p:nvPr/>
        </p:nvSpPr>
        <p:spPr>
          <a:xfrm>
            <a:off x="4409094" y="1775806"/>
            <a:ext cx="220531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confess</a:t>
            </a:r>
          </a:p>
        </p:txBody>
      </p:sp>
      <p:sp>
        <p:nvSpPr>
          <p:cNvPr id="6" name="Title 1">
            <a:extLst>
              <a:ext uri="{FF2B5EF4-FFF2-40B4-BE49-F238E27FC236}">
                <a16:creationId xmlns:a16="http://schemas.microsoft.com/office/drawing/2014/main" id="{4283055D-7AD3-45F5-AC17-AC07B5F285F7}"/>
              </a:ext>
            </a:extLst>
          </p:cNvPr>
          <p:cNvSpPr txBox="1">
            <a:spLocks/>
          </p:cNvSpPr>
          <p:nvPr/>
        </p:nvSpPr>
        <p:spPr>
          <a:xfrm>
            <a:off x="369374" y="3120511"/>
            <a:ext cx="216645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believe</a:t>
            </a:r>
          </a:p>
        </p:txBody>
      </p:sp>
      <p:sp>
        <p:nvSpPr>
          <p:cNvPr id="8" name="Title 1">
            <a:extLst>
              <a:ext uri="{FF2B5EF4-FFF2-40B4-BE49-F238E27FC236}">
                <a16:creationId xmlns:a16="http://schemas.microsoft.com/office/drawing/2014/main" id="{813AA814-573D-4592-87F8-6DCCB3842F14}"/>
              </a:ext>
            </a:extLst>
          </p:cNvPr>
          <p:cNvSpPr txBox="1">
            <a:spLocks/>
          </p:cNvSpPr>
          <p:nvPr/>
        </p:nvSpPr>
        <p:spPr>
          <a:xfrm>
            <a:off x="3024046" y="4460455"/>
            <a:ext cx="184372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saved</a:t>
            </a:r>
          </a:p>
        </p:txBody>
      </p:sp>
      <p:sp>
        <p:nvSpPr>
          <p:cNvPr id="3074" name="Rectangle 2"/>
          <p:cNvSpPr>
            <a:spLocks noGrp="1" noChangeArrowheads="1"/>
          </p:cNvSpPr>
          <p:nvPr>
            <p:ph type="title"/>
          </p:nvPr>
        </p:nvSpPr>
        <p:spPr>
          <a:xfrm>
            <a:off x="457200" y="1547019"/>
            <a:ext cx="8229600" cy="3763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that if you confess with           your mouth the Lord Jesus and believe in your heart that God has raised Him from the dead, you   will be saved.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10:9 </a:t>
            </a:r>
          </a:p>
        </p:txBody>
      </p:sp>
      <p:sp>
        <p:nvSpPr>
          <p:cNvPr id="5" name="Rectangle 2">
            <a:extLst>
              <a:ext uri="{FF2B5EF4-FFF2-40B4-BE49-F238E27FC236}">
                <a16:creationId xmlns:a16="http://schemas.microsoft.com/office/drawing/2014/main" id="{0772EF2F-E339-4C85-AA8C-CB6EC228AEE7}"/>
              </a:ext>
            </a:extLst>
          </p:cNvPr>
          <p:cNvSpPr txBox="1">
            <a:spLocks noChangeArrowheads="1"/>
          </p:cNvSpPr>
          <p:nvPr/>
        </p:nvSpPr>
        <p:spPr bwMode="auto">
          <a:xfrm>
            <a:off x="4371974" y="1701467"/>
            <a:ext cx="2276475" cy="772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confess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F047D507-43EF-4992-9748-611DA533E13E}"/>
              </a:ext>
            </a:extLst>
          </p:cNvPr>
          <p:cNvSpPr txBox="1">
            <a:spLocks noChangeArrowheads="1"/>
          </p:cNvSpPr>
          <p:nvPr/>
        </p:nvSpPr>
        <p:spPr bwMode="auto">
          <a:xfrm>
            <a:off x="454677" y="3050515"/>
            <a:ext cx="2003613" cy="754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believe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B0F64FA3-969C-495A-BB0A-F4F069DBCC26}"/>
              </a:ext>
            </a:extLst>
          </p:cNvPr>
          <p:cNvSpPr txBox="1">
            <a:spLocks noChangeArrowheads="1"/>
          </p:cNvSpPr>
          <p:nvPr/>
        </p:nvSpPr>
        <p:spPr bwMode="auto">
          <a:xfrm>
            <a:off x="3076996" y="4387238"/>
            <a:ext cx="1730748" cy="768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saved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Lord">
            <a:extLst>
              <a:ext uri="{FF2B5EF4-FFF2-40B4-BE49-F238E27FC236}">
                <a16:creationId xmlns:a16="http://schemas.microsoft.com/office/drawing/2014/main" id="{926FF48D-5BBD-498A-AA4B-D8A6F77E79DF}"/>
              </a:ext>
            </a:extLst>
          </p:cNvPr>
          <p:cNvSpPr txBox="1">
            <a:spLocks noChangeArrowheads="1"/>
          </p:cNvSpPr>
          <p:nvPr/>
        </p:nvSpPr>
        <p:spPr bwMode="auto">
          <a:xfrm>
            <a:off x="4564857" y="2355660"/>
            <a:ext cx="2777940" cy="80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 Jesus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Heart">
            <a:extLst>
              <a:ext uri="{FF2B5EF4-FFF2-40B4-BE49-F238E27FC236}">
                <a16:creationId xmlns:a16="http://schemas.microsoft.com/office/drawing/2014/main" id="{934DDDD5-BEA8-4DCA-9259-21727F7B9BBB}"/>
              </a:ext>
            </a:extLst>
          </p:cNvPr>
          <p:cNvSpPr txBox="1">
            <a:spLocks noChangeArrowheads="1"/>
          </p:cNvSpPr>
          <p:nvPr/>
        </p:nvSpPr>
        <p:spPr bwMode="auto">
          <a:xfrm>
            <a:off x="2238376" y="3041039"/>
            <a:ext cx="337026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your heart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6">
            <a:extLst>
              <a:ext uri="{FF2B5EF4-FFF2-40B4-BE49-F238E27FC236}">
                <a16:creationId xmlns:a16="http://schemas.microsoft.com/office/drawing/2014/main" id="{C056779A-E6B0-49BD-A650-7A86396C397E}"/>
              </a:ext>
            </a:extLst>
          </p:cNvPr>
          <p:cNvSpPr>
            <a:spLocks noChangeArrowheads="1"/>
          </p:cNvSpPr>
          <p:nvPr/>
        </p:nvSpPr>
        <p:spPr bwMode="auto">
          <a:xfrm>
            <a:off x="2238637" y="295387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2" name="Rectangle 2" hidden="1">
            <a:extLst>
              <a:ext uri="{FF2B5EF4-FFF2-40B4-BE49-F238E27FC236}">
                <a16:creationId xmlns:a16="http://schemas.microsoft.com/office/drawing/2014/main" id="{D4F83841-D710-441E-9CFC-1FB2D9F39A50}"/>
              </a:ext>
            </a:extLst>
          </p:cNvPr>
          <p:cNvSpPr txBox="1">
            <a:spLocks noChangeArrowheads="1"/>
          </p:cNvSpPr>
          <p:nvPr/>
        </p:nvSpPr>
        <p:spPr bwMode="auto">
          <a:xfrm>
            <a:off x="2468806" y="3033530"/>
            <a:ext cx="2548487" cy="788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 Him</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1588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10"/>
                                        </p:tgtEl>
                                      </p:cBhvr>
                                    </p:animEffect>
                                    <p:set>
                                      <p:cBhvr>
                                        <p:cTn id="13" dur="1" fill="hold">
                                          <p:stCondLst>
                                            <p:cond delay="24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400"/>
                                  </p:stCondLst>
                                  <p:childTnLst>
                                    <p:set>
                                      <p:cBhvr override="childStyle">
                                        <p:cTn id="28" dur="500" fill="hold"/>
                                        <p:tgtEl>
                                          <p:spTgt spid="6"/>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grpId="0" nodeType="withEffect">
                                  <p:stCondLst>
                                    <p:cond delay="80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18" presetClass="emph" presetSubtype="0" fill="hold" grpId="1" nodeType="withEffect">
                                  <p:stCondLst>
                                    <p:cond delay="800"/>
                                  </p:stCondLst>
                                  <p:childTnLst>
                                    <p:set>
                                      <p:cBhvr override="childStyle">
                                        <p:cTn id="36" dur="500" fill="hold"/>
                                        <p:tgtEl>
                                          <p:spTgt spid="8"/>
                                        </p:tgtEl>
                                        <p:attrNameLst>
                                          <p:attrName>style.textDecorationUnderline</p:attrName>
                                        </p:attrNameLst>
                                      </p:cBhvr>
                                      <p:to>
                                        <p:strVal val="true"/>
                                      </p:to>
                                    </p:set>
                                  </p:childTnLst>
                                </p:cTn>
                              </p:par>
                              <p:par>
                                <p:cTn id="37" presetID="22" presetClass="entr" presetSubtype="8" fill="hold" grpId="0" nodeType="withEffect">
                                  <p:stCondLst>
                                    <p:cond delay="80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50"/>
                                        <p:tgtEl>
                                          <p:spTgt spid="11"/>
                                        </p:tgtEl>
                                      </p:cBhvr>
                                    </p:animEffect>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25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2" nodeType="clickEffect">
                                  <p:stCondLst>
                                    <p:cond delay="0"/>
                                  </p:stCondLst>
                                  <p:childTnLst>
                                    <p:animMotion origin="layout" path="M -1.38889E-6 1.48148E-6 L 0.03333 0.11366 " pathEditMode="relative" rAng="0" ptsTypes="AA">
                                      <p:cBhvr>
                                        <p:cTn id="74" dur="2000" fill="hold"/>
                                        <p:tgtEl>
                                          <p:spTgt spid="12"/>
                                        </p:tgtEl>
                                        <p:attrNameLst>
                                          <p:attrName>ppt_x</p:attrName>
                                          <p:attrName>ppt_y</p:attrName>
                                        </p:attrNameLst>
                                      </p:cBhvr>
                                      <p:rCtr x="1667" y="5671"/>
                                    </p:animMotion>
                                  </p:childTnLst>
                                </p:cTn>
                              </p:par>
                            </p:childTnLst>
                          </p:cTn>
                        </p:par>
                        <p:par>
                          <p:cTn id="75" fill="hold">
                            <p:stCondLst>
                              <p:cond delay="2000"/>
                            </p:stCondLst>
                            <p:childTnLst>
                              <p:par>
                                <p:cTn id="76" presetID="10" presetClass="exit" presetSubtype="0" fill="hold" grpId="1" nodeType="after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childTnLst>
                          </p:cTn>
                        </p:par>
                        <p:par>
                          <p:cTn id="79" fill="hold">
                            <p:stCondLst>
                              <p:cond delay="2500"/>
                            </p:stCondLst>
                            <p:childTnLst>
                              <p:par>
                                <p:cTn id="80" presetID="0" presetClass="entr" presetSubtype="0"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dissolve">
                                      <p:cBhvr>
                                        <p:cTn id="82" dur="500">
                                          <p:stCondLst>
                                            <p:cond delay="0"/>
                                          </p:stCondLst>
                                        </p:cTn>
                                        <p:tgtEl>
                                          <p:spTgt spid="13"/>
                                        </p:tgtEl>
                                      </p:cBhvr>
                                    </p:animEffect>
                                    <p:anim to="" calcmode="lin" valueType="num">
                                      <p:cBhvr>
                                        <p:cTn id="83"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84"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8" grpId="0"/>
      <p:bldP spid="8" grpId="1"/>
      <p:bldP spid="8" grpId="2"/>
      <p:bldP spid="3074" grpId="0"/>
      <p:bldP spid="3074" grpId="1"/>
      <p:bldP spid="5" grpId="0"/>
      <p:bldP spid="5" grpId="1"/>
      <p:bldP spid="7" grpId="0"/>
      <p:bldP spid="7" grpId="1"/>
      <p:bldP spid="9" grpId="0"/>
      <p:bldP spid="9" grpId="1"/>
      <p:bldP spid="10" grpId="0"/>
      <p:bldP spid="11" grpId="0"/>
      <p:bldP spid="13" grpId="0"/>
      <p:bldP spid="12" grpId="0"/>
      <p:bldP spid="12" grpId="1"/>
      <p:bldP spid="12"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3CDD7B-B6C5-4EB7-96E2-4DD3825E7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Heart">
            <a:extLst>
              <a:ext uri="{FF2B5EF4-FFF2-40B4-BE49-F238E27FC236}">
                <a16:creationId xmlns:a16="http://schemas.microsoft.com/office/drawing/2014/main" id="{D4F83841-D710-441E-9CFC-1FB2D9F39A50}"/>
              </a:ext>
            </a:extLst>
          </p:cNvPr>
          <p:cNvSpPr txBox="1">
            <a:spLocks noChangeArrowheads="1"/>
          </p:cNvSpPr>
          <p:nvPr/>
        </p:nvSpPr>
        <p:spPr bwMode="auto">
          <a:xfrm>
            <a:off x="2468806" y="3033530"/>
            <a:ext cx="2548487" cy="788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Him</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272737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5CE8A34-23E2-4EBC-9C66-632F851BBE23}"/>
              </a:ext>
            </a:extLst>
          </p:cNvPr>
          <p:cNvPicPr>
            <a:picLocks noChangeAspect="1"/>
          </p:cNvPicPr>
          <p:nvPr/>
        </p:nvPicPr>
        <p:blipFill rotWithShape="1">
          <a:blip r:embed="rId3">
            <a:extLst>
              <a:ext uri="{28A0092B-C50C-407E-A947-70E740481C1C}">
                <a14:useLocalDpi xmlns:a14="http://schemas.microsoft.com/office/drawing/2010/main" val="0"/>
              </a:ext>
            </a:extLst>
          </a:blip>
          <a:srcRect l="12488" t="52" r="12417" b="-52"/>
          <a:stretch/>
        </p:blipFill>
        <p:spPr>
          <a:xfrm>
            <a:off x="0" y="3544"/>
            <a:ext cx="9144000" cy="6854456"/>
          </a:xfrm>
          <a:prstGeom prst="rect">
            <a:avLst/>
          </a:prstGeom>
        </p:spPr>
      </p:pic>
      <p:pic>
        <p:nvPicPr>
          <p:cNvPr id="3" name="Picture 2">
            <a:extLst>
              <a:ext uri="{FF2B5EF4-FFF2-40B4-BE49-F238E27FC236}">
                <a16:creationId xmlns:a16="http://schemas.microsoft.com/office/drawing/2014/main" id="{8D17FC19-DF75-4CE9-9DCC-F422770CEF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6" y="0"/>
            <a:ext cx="9129824" cy="6858000"/>
          </a:xfrm>
          <a:prstGeom prst="rect">
            <a:avLst/>
          </a:prstGeom>
        </p:spPr>
      </p:pic>
      <p:pic>
        <p:nvPicPr>
          <p:cNvPr id="4" name="Picture 2">
            <a:extLst>
              <a:ext uri="{FF2B5EF4-FFF2-40B4-BE49-F238E27FC236}">
                <a16:creationId xmlns:a16="http://schemas.microsoft.com/office/drawing/2014/main" id="{A9043963-50E9-48E7-BA3C-4EF821348D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a:extLst>
              <a:ext uri="{FF2B5EF4-FFF2-40B4-BE49-F238E27FC236}">
                <a16:creationId xmlns:a16="http://schemas.microsoft.com/office/drawing/2014/main" id="{04139B27-6D6D-4BA3-AB8E-2DFDDDED96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6" y="14695"/>
            <a:ext cx="9144000" cy="6858000"/>
          </a:xfrm>
          <a:prstGeom prst="rect">
            <a:avLst/>
          </a:prstGeom>
        </p:spPr>
      </p:pic>
      <p:pic>
        <p:nvPicPr>
          <p:cNvPr id="6" name="Picture 2">
            <a:extLst>
              <a:ext uri="{FF2B5EF4-FFF2-40B4-BE49-F238E27FC236}">
                <a16:creationId xmlns:a16="http://schemas.microsoft.com/office/drawing/2014/main" id="{C36288E6-658B-437F-833D-B34366500B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76" y="14695"/>
            <a:ext cx="9144000" cy="6858000"/>
          </a:xfrm>
          <a:prstGeom prst="rect">
            <a:avLst/>
          </a:prstGeom>
        </p:spPr>
      </p:pic>
      <p:pic>
        <p:nvPicPr>
          <p:cNvPr id="7" name="Picture 2">
            <a:extLst>
              <a:ext uri="{FF2B5EF4-FFF2-40B4-BE49-F238E27FC236}">
                <a16:creationId xmlns:a16="http://schemas.microsoft.com/office/drawing/2014/main" id="{C0D118E6-E173-4472-ADA9-797BDC031F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52" y="14695"/>
            <a:ext cx="9144000" cy="6858000"/>
          </a:xfrm>
          <a:prstGeom prst="rect">
            <a:avLst/>
          </a:prstGeom>
        </p:spPr>
      </p:pic>
      <p:pic>
        <p:nvPicPr>
          <p:cNvPr id="8" name="Picture 2">
            <a:extLst>
              <a:ext uri="{FF2B5EF4-FFF2-40B4-BE49-F238E27FC236}">
                <a16:creationId xmlns:a16="http://schemas.microsoft.com/office/drawing/2014/main" id="{B7A4A364-8D55-4A73-97F2-BB2EBF399F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20" y="0"/>
            <a:ext cx="9144000" cy="6858000"/>
          </a:xfrm>
          <a:prstGeom prst="rect">
            <a:avLst/>
          </a:prstGeom>
        </p:spPr>
      </p:pic>
      <p:pic>
        <p:nvPicPr>
          <p:cNvPr id="9" name="Picture 2">
            <a:extLst>
              <a:ext uri="{FF2B5EF4-FFF2-40B4-BE49-F238E27FC236}">
                <a16:creationId xmlns:a16="http://schemas.microsoft.com/office/drawing/2014/main" id="{D03FDFF4-E55A-47FE-83DE-123F9CC709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176" y="-20271"/>
            <a:ext cx="9144000" cy="6858000"/>
          </a:xfrm>
          <a:prstGeom prst="rect">
            <a:avLst/>
          </a:prstGeom>
        </p:spPr>
      </p:pic>
      <p:pic>
        <p:nvPicPr>
          <p:cNvPr id="10" name="Picture 2">
            <a:extLst>
              <a:ext uri="{FF2B5EF4-FFF2-40B4-BE49-F238E27FC236}">
                <a16:creationId xmlns:a16="http://schemas.microsoft.com/office/drawing/2014/main" id="{5D99422C-6D7F-4A09-AAD8-37C899FECEFD}"/>
              </a:ext>
            </a:extLst>
          </p:cNvPr>
          <p:cNvPicPr>
            <a:picLocks noChangeAspect="1"/>
          </p:cNvPicPr>
          <p:nvPr/>
        </p:nvPicPr>
        <p:blipFill rotWithShape="1">
          <a:blip r:embed="rId11">
            <a:extLst>
              <a:ext uri="{28A0092B-C50C-407E-A947-70E740481C1C}">
                <a14:useLocalDpi xmlns:a14="http://schemas.microsoft.com/office/drawing/2010/main" val="0"/>
              </a:ext>
            </a:extLst>
          </a:blip>
          <a:srcRect r="11192"/>
          <a:stretch/>
        </p:blipFill>
        <p:spPr>
          <a:xfrm>
            <a:off x="-1" y="-17721"/>
            <a:ext cx="9144001" cy="6875721"/>
          </a:xfrm>
          <a:prstGeom prst="rect">
            <a:avLst/>
          </a:prstGeom>
        </p:spPr>
      </p:pic>
      <p:pic>
        <p:nvPicPr>
          <p:cNvPr id="11" name="Picture 2">
            <a:extLst>
              <a:ext uri="{FF2B5EF4-FFF2-40B4-BE49-F238E27FC236}">
                <a16:creationId xmlns:a16="http://schemas.microsoft.com/office/drawing/2014/main" id="{5739C611-24D9-476E-B4C9-5AD621124D3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187" y="-20271"/>
            <a:ext cx="9144000" cy="6858000"/>
          </a:xfrm>
          <a:prstGeom prst="rect">
            <a:avLst/>
          </a:prstGeom>
        </p:spPr>
      </p:pic>
      <p:pic>
        <p:nvPicPr>
          <p:cNvPr id="12" name="Picture 2">
            <a:extLst>
              <a:ext uri="{FF2B5EF4-FFF2-40B4-BE49-F238E27FC236}">
                <a16:creationId xmlns:a16="http://schemas.microsoft.com/office/drawing/2014/main" id="{B878821E-34CA-4432-B66B-79D88328DE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2" y="-15042"/>
            <a:ext cx="9144000" cy="6858000"/>
          </a:xfrm>
          <a:prstGeom prst="rect">
            <a:avLst/>
          </a:prstGeom>
        </p:spPr>
      </p:pic>
      <p:pic>
        <p:nvPicPr>
          <p:cNvPr id="13" name="Picture 2">
            <a:extLst>
              <a:ext uri="{FF2B5EF4-FFF2-40B4-BE49-F238E27FC236}">
                <a16:creationId xmlns:a16="http://schemas.microsoft.com/office/drawing/2014/main" id="{606A2789-C679-4E54-9966-5B1C543973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934200"/>
          </a:xfrm>
          <a:prstGeom prst="rect">
            <a:avLst/>
          </a:prstGeom>
        </p:spPr>
      </p:pic>
      <p:pic>
        <p:nvPicPr>
          <p:cNvPr id="14" name="Picture 2">
            <a:extLst>
              <a:ext uri="{FF2B5EF4-FFF2-40B4-BE49-F238E27FC236}">
                <a16:creationId xmlns:a16="http://schemas.microsoft.com/office/drawing/2014/main" id="{B038AFCF-E2B8-4F6F-82DF-0CB67170CAC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19494"/>
            <a:ext cx="9177362" cy="6877493"/>
          </a:xfrm>
          <a:prstGeom prst="rect">
            <a:avLst/>
          </a:prstGeom>
        </p:spPr>
      </p:pic>
      <p:pic>
        <p:nvPicPr>
          <p:cNvPr id="15" name="Picture 2">
            <a:extLst>
              <a:ext uri="{FF2B5EF4-FFF2-40B4-BE49-F238E27FC236}">
                <a16:creationId xmlns:a16="http://schemas.microsoft.com/office/drawing/2014/main" id="{62F9C2F1-DA1B-4A15-A715-0CFFADD83BA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16" y="0"/>
            <a:ext cx="9138684" cy="6858000"/>
          </a:xfrm>
          <a:prstGeom prst="rect">
            <a:avLst/>
          </a:prstGeom>
        </p:spPr>
      </p:pic>
      <p:pic>
        <p:nvPicPr>
          <p:cNvPr id="16" name="Picture 2">
            <a:extLst>
              <a:ext uri="{FF2B5EF4-FFF2-40B4-BE49-F238E27FC236}">
                <a16:creationId xmlns:a16="http://schemas.microsoft.com/office/drawing/2014/main" id="{4A7D58A6-D0D8-4ADF-8CB2-5D41497AA44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7" name="Picture 2">
            <a:extLst>
              <a:ext uri="{FF2B5EF4-FFF2-40B4-BE49-F238E27FC236}">
                <a16:creationId xmlns:a16="http://schemas.microsoft.com/office/drawing/2014/main" id="{B4D8E443-8AE2-4783-93E7-28036C658AA8}"/>
              </a:ext>
            </a:extLst>
          </p:cNvPr>
          <p:cNvPicPr>
            <a:picLocks noChangeAspect="1"/>
          </p:cNvPicPr>
          <p:nvPr/>
        </p:nvPicPr>
        <p:blipFill rotWithShape="1">
          <a:blip r:embed="rId18">
            <a:extLst>
              <a:ext uri="{28A0092B-C50C-407E-A947-70E740481C1C}">
                <a14:useLocalDpi xmlns:a14="http://schemas.microsoft.com/office/drawing/2010/main" val="0"/>
              </a:ext>
            </a:extLst>
          </a:blip>
          <a:srcRect t="10833" b="10833"/>
          <a:stretch/>
        </p:blipFill>
        <p:spPr>
          <a:xfrm>
            <a:off x="0" y="-1"/>
            <a:ext cx="9144000" cy="6858001"/>
          </a:xfrm>
          <a:prstGeom prst="rect">
            <a:avLst/>
          </a:prstGeom>
        </p:spPr>
      </p:pic>
      <p:pic>
        <p:nvPicPr>
          <p:cNvPr id="18" name="Picture 2">
            <a:extLst>
              <a:ext uri="{FF2B5EF4-FFF2-40B4-BE49-F238E27FC236}">
                <a16:creationId xmlns:a16="http://schemas.microsoft.com/office/drawing/2014/main" id="{77B4A1AF-F290-4344-B0AE-583BF2AAEBE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2">
            <a:extLst>
              <a:ext uri="{FF2B5EF4-FFF2-40B4-BE49-F238E27FC236}">
                <a16:creationId xmlns:a16="http://schemas.microsoft.com/office/drawing/2014/main" id="{1ACF177C-021B-4C88-B0B9-670E1AB68C9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91" y="-25500"/>
            <a:ext cx="9144000" cy="6858000"/>
          </a:xfrm>
          <a:prstGeom prst="rect">
            <a:avLst/>
          </a:prstGeom>
        </p:spPr>
      </p:pic>
      <p:pic>
        <p:nvPicPr>
          <p:cNvPr id="20" name="Picture 2">
            <a:extLst>
              <a:ext uri="{FF2B5EF4-FFF2-40B4-BE49-F238E27FC236}">
                <a16:creationId xmlns:a16="http://schemas.microsoft.com/office/drawing/2014/main" id="{A8DA33D1-E228-4633-906A-8C2313B5C35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5342" y="-17722"/>
            <a:ext cx="9144000" cy="6858000"/>
          </a:xfrm>
          <a:prstGeom prst="rect">
            <a:avLst/>
          </a:prstGeom>
        </p:spPr>
      </p:pic>
      <p:pic>
        <p:nvPicPr>
          <p:cNvPr id="21" name="Picture 2">
            <a:extLst>
              <a:ext uri="{FF2B5EF4-FFF2-40B4-BE49-F238E27FC236}">
                <a16:creationId xmlns:a16="http://schemas.microsoft.com/office/drawing/2014/main" id="{815576EC-BB7F-4A3F-88CA-6C9DD532D16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342" y="-25673"/>
            <a:ext cx="9144000" cy="6858000"/>
          </a:xfrm>
          <a:prstGeom prst="rect">
            <a:avLst/>
          </a:prstGeom>
        </p:spPr>
      </p:pic>
      <p:pic>
        <p:nvPicPr>
          <p:cNvPr id="22" name="Picture 2">
            <a:extLst>
              <a:ext uri="{FF2B5EF4-FFF2-40B4-BE49-F238E27FC236}">
                <a16:creationId xmlns:a16="http://schemas.microsoft.com/office/drawing/2014/main" id="{B1A12333-5F33-4E69-B1E5-F853F4D614A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 y="-10634"/>
            <a:ext cx="9144001" cy="6868633"/>
          </a:xfrm>
          <a:prstGeom prst="rect">
            <a:avLst/>
          </a:prstGeom>
        </p:spPr>
      </p:pic>
      <p:pic>
        <p:nvPicPr>
          <p:cNvPr id="23" name="Picture 2">
            <a:extLst>
              <a:ext uri="{FF2B5EF4-FFF2-40B4-BE49-F238E27FC236}">
                <a16:creationId xmlns:a16="http://schemas.microsoft.com/office/drawing/2014/main" id="{A9237475-82BA-4064-8E3B-B6F6237C4D7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93" y="-25846"/>
            <a:ext cx="9144000" cy="6858000"/>
          </a:xfrm>
          <a:prstGeom prst="rect">
            <a:avLst/>
          </a:prstGeom>
        </p:spPr>
      </p:pic>
      <p:pic>
        <p:nvPicPr>
          <p:cNvPr id="24" name="Picture 2">
            <a:extLst>
              <a:ext uri="{FF2B5EF4-FFF2-40B4-BE49-F238E27FC236}">
                <a16:creationId xmlns:a16="http://schemas.microsoft.com/office/drawing/2014/main" id="{706C37E7-9F3F-4234-B05A-C90EA5BD72B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25" name="Picture 2">
            <a:extLst>
              <a:ext uri="{FF2B5EF4-FFF2-40B4-BE49-F238E27FC236}">
                <a16:creationId xmlns:a16="http://schemas.microsoft.com/office/drawing/2014/main" id="{8E4FE378-4318-49ED-8AA9-5AA56B928F9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 y="-14178"/>
            <a:ext cx="9144001" cy="6872177"/>
          </a:xfrm>
          <a:prstGeom prst="rect">
            <a:avLst/>
          </a:prstGeom>
        </p:spPr>
      </p:pic>
      <p:sp>
        <p:nvSpPr>
          <p:cNvPr id="38" name="Title 1">
            <a:extLst>
              <a:ext uri="{FF2B5EF4-FFF2-40B4-BE49-F238E27FC236}">
                <a16:creationId xmlns:a16="http://schemas.microsoft.com/office/drawing/2014/main" id="{2F8D9DCC-0321-4C42-82F7-DAFED4466193}"/>
              </a:ext>
            </a:extLst>
          </p:cNvPr>
          <p:cNvSpPr txBox="1">
            <a:spLocks/>
          </p:cNvSpPr>
          <p:nvPr/>
        </p:nvSpPr>
        <p:spPr>
          <a:xfrm>
            <a:off x="3585142" y="5180035"/>
            <a:ext cx="440218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6" name="Title 1">
            <a:extLst>
              <a:ext uri="{FF2B5EF4-FFF2-40B4-BE49-F238E27FC236}">
                <a16:creationId xmlns:a16="http://schemas.microsoft.com/office/drawing/2014/main" id="{7DB5F0AE-9CEC-4F5F-B28F-1D301D89CF48}"/>
              </a:ext>
            </a:extLst>
          </p:cNvPr>
          <p:cNvSpPr txBox="1">
            <a:spLocks/>
          </p:cNvSpPr>
          <p:nvPr/>
        </p:nvSpPr>
        <p:spPr>
          <a:xfrm>
            <a:off x="5162829" y="1772584"/>
            <a:ext cx="308085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7" name="Title 1">
            <a:extLst>
              <a:ext uri="{FF2B5EF4-FFF2-40B4-BE49-F238E27FC236}">
                <a16:creationId xmlns:a16="http://schemas.microsoft.com/office/drawing/2014/main" id="{C2B04BCA-683A-4070-B106-ACDEA2F66D8D}"/>
              </a:ext>
            </a:extLst>
          </p:cNvPr>
          <p:cNvSpPr txBox="1">
            <a:spLocks/>
          </p:cNvSpPr>
          <p:nvPr/>
        </p:nvSpPr>
        <p:spPr>
          <a:xfrm>
            <a:off x="882744" y="3116636"/>
            <a:ext cx="736898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8" name="Title 1">
            <a:extLst>
              <a:ext uri="{FF2B5EF4-FFF2-40B4-BE49-F238E27FC236}">
                <a16:creationId xmlns:a16="http://schemas.microsoft.com/office/drawing/2014/main" id="{9506874A-ACBE-4A98-ACC8-F97A9160C11A}"/>
              </a:ext>
            </a:extLst>
          </p:cNvPr>
          <p:cNvSpPr txBox="1">
            <a:spLocks/>
          </p:cNvSpPr>
          <p:nvPr/>
        </p:nvSpPr>
        <p:spPr>
          <a:xfrm>
            <a:off x="463503" y="3785067"/>
            <a:ext cx="536537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9" name="Rectangle 2">
            <a:extLst>
              <a:ext uri="{FF2B5EF4-FFF2-40B4-BE49-F238E27FC236}">
                <a16:creationId xmlns:a16="http://schemas.microsoft.com/office/drawing/2014/main" id="{248340D1-2423-4FA7-9587-CCD01D710826}"/>
              </a:ext>
            </a:extLst>
          </p:cNvPr>
          <p:cNvSpPr>
            <a:spLocks noGrp="1" noChangeArrowheads="1"/>
          </p:cNvSpPr>
          <p:nvPr>
            <p:ph type="title"/>
          </p:nvPr>
        </p:nvSpPr>
        <p:spPr>
          <a:xfrm>
            <a:off x="457200" y="1661319"/>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buried with Him in baptism,     in which you also were             raised with Him through faith       in the working of God, who raised Him from the dead.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2:12 </a:t>
            </a:r>
          </a:p>
        </p:txBody>
      </p:sp>
      <p:sp>
        <p:nvSpPr>
          <p:cNvPr id="30" name="Rectangle 2">
            <a:extLst>
              <a:ext uri="{FF2B5EF4-FFF2-40B4-BE49-F238E27FC236}">
                <a16:creationId xmlns:a16="http://schemas.microsoft.com/office/drawing/2014/main" id="{28F02909-CBF5-4E39-A6BA-82F53A7A5AED}"/>
              </a:ext>
            </a:extLst>
          </p:cNvPr>
          <p:cNvSpPr txBox="1">
            <a:spLocks noChangeArrowheads="1"/>
          </p:cNvSpPr>
          <p:nvPr/>
        </p:nvSpPr>
        <p:spPr bwMode="auto">
          <a:xfrm>
            <a:off x="5088827" y="1711869"/>
            <a:ext cx="3238404" cy="74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baptism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430F7198-C5AA-496B-B833-3B769B8F7EA6}"/>
              </a:ext>
            </a:extLst>
          </p:cNvPr>
          <p:cNvSpPr txBox="1">
            <a:spLocks noChangeArrowheads="1"/>
          </p:cNvSpPr>
          <p:nvPr/>
        </p:nvSpPr>
        <p:spPr bwMode="auto">
          <a:xfrm>
            <a:off x="2468806" y="3033530"/>
            <a:ext cx="2548487" cy="788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 Him</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2" name="Rectangle 2">
            <a:extLst>
              <a:ext uri="{FF2B5EF4-FFF2-40B4-BE49-F238E27FC236}">
                <a16:creationId xmlns:a16="http://schemas.microsoft.com/office/drawing/2014/main" id="{F6707197-18BD-4875-8263-94767A329AFA}"/>
              </a:ext>
            </a:extLst>
          </p:cNvPr>
          <p:cNvSpPr txBox="1">
            <a:spLocks noChangeArrowheads="1"/>
          </p:cNvSpPr>
          <p:nvPr/>
        </p:nvSpPr>
        <p:spPr bwMode="auto">
          <a:xfrm>
            <a:off x="941750" y="3053020"/>
            <a:ext cx="725374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raised with Him through faith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3" name="Rectangle 2">
            <a:extLst>
              <a:ext uri="{FF2B5EF4-FFF2-40B4-BE49-F238E27FC236}">
                <a16:creationId xmlns:a16="http://schemas.microsoft.com/office/drawing/2014/main" id="{4CA03DBB-6D81-4A7F-935F-C4C9610C3E1F}"/>
              </a:ext>
            </a:extLst>
          </p:cNvPr>
          <p:cNvSpPr txBox="1">
            <a:spLocks noChangeArrowheads="1"/>
          </p:cNvSpPr>
          <p:nvPr/>
        </p:nvSpPr>
        <p:spPr bwMode="auto">
          <a:xfrm>
            <a:off x="387267" y="3720919"/>
            <a:ext cx="5535445" cy="74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the working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4" name="Rectangle 6">
            <a:extLst>
              <a:ext uri="{FF2B5EF4-FFF2-40B4-BE49-F238E27FC236}">
                <a16:creationId xmlns:a16="http://schemas.microsoft.com/office/drawing/2014/main" id="{A8EF7BFC-4EA9-4CF0-8075-ACDF2BF545C6}"/>
              </a:ext>
            </a:extLst>
          </p:cNvPr>
          <p:cNvSpPr>
            <a:spLocks noChangeArrowheads="1"/>
          </p:cNvSpPr>
          <p:nvPr/>
        </p:nvSpPr>
        <p:spPr bwMode="auto">
          <a:xfrm>
            <a:off x="5299583" y="161605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5" name="Rectangle 6">
            <a:extLst>
              <a:ext uri="{FF2B5EF4-FFF2-40B4-BE49-F238E27FC236}">
                <a16:creationId xmlns:a16="http://schemas.microsoft.com/office/drawing/2014/main" id="{D944BDD7-C2D8-4DB7-B38F-0D2A33C31086}"/>
              </a:ext>
            </a:extLst>
          </p:cNvPr>
          <p:cNvSpPr>
            <a:spLocks noChangeArrowheads="1"/>
          </p:cNvSpPr>
          <p:nvPr/>
        </p:nvSpPr>
        <p:spPr bwMode="auto">
          <a:xfrm>
            <a:off x="453331" y="362167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6" name="Rectangle 2">
            <a:extLst>
              <a:ext uri="{FF2B5EF4-FFF2-40B4-BE49-F238E27FC236}">
                <a16:creationId xmlns:a16="http://schemas.microsoft.com/office/drawing/2014/main" id="{7593542E-6A11-47EA-9144-B393DD0DD3AA}"/>
              </a:ext>
            </a:extLst>
          </p:cNvPr>
          <p:cNvSpPr txBox="1">
            <a:spLocks noChangeArrowheads="1"/>
          </p:cNvSpPr>
          <p:nvPr/>
        </p:nvSpPr>
        <p:spPr bwMode="auto">
          <a:xfrm>
            <a:off x="941750" y="1785712"/>
            <a:ext cx="725374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noFill/>
                  <a:prstDash val="solid"/>
                  <a:miter lim="800000"/>
                </a:ln>
                <a:blipFill dpi="0" rotWithShape="1">
                  <a:blip r:embed="rId27">
                    <a:extLst>
                      <a:ext uri="{28A0092B-C50C-407E-A947-70E740481C1C}">
                        <a14:useLocalDpi xmlns:a14="http://schemas.microsoft.com/office/drawing/2010/main" val="0"/>
                      </a:ext>
                      <a:ext uri="{837473B0-CC2E-450A-ABE3-18F120FF3D39}">
                        <a1611:picAttrSrcUrl xmlns:a1611="http://schemas.microsoft.com/office/drawing/2016/11/main" r:id="rId28"/>
                      </a:ext>
                    </a:extLst>
                  </a:blip>
                  <a:srcRect/>
                  <a:stretch>
                    <a:fillRect/>
                  </a:stretch>
                </a:blipFill>
                <a:effectLst>
                  <a:glow rad="101600">
                    <a:srgbClr val="000099"/>
                  </a:glow>
                  <a:outerShdw blurRad="50800" algn="tl" rotWithShape="0">
                    <a:srgbClr val="000000"/>
                  </a:outerShdw>
                </a:effectLst>
                <a:uLnTx/>
                <a:uFillTx/>
                <a:latin typeface="Calibri" panose="020F0502020204030204" pitchFamily="34" charset="0"/>
                <a:ea typeface="+mj-ea"/>
                <a:cs typeface="+mj-cs"/>
              </a:rPr>
              <a:t>raised with Him through faith</a:t>
            </a:r>
            <a:endParaRPr kumimoji="0" lang="en-US" altLang="en-US" sz="4400" b="1" i="1" u="none" strike="noStrike" kern="0" cap="none" spc="0" normalizeH="0" baseline="0" noProof="0" dirty="0">
              <a:ln w="3175" cmpd="sng">
                <a:noFill/>
                <a:prstDash val="solid"/>
                <a:miter lim="800000"/>
              </a:ln>
              <a:blipFill dpi="0" rotWithShape="1">
                <a:blip r:embed="rId27">
                  <a:extLst>
                    <a:ext uri="{28A0092B-C50C-407E-A947-70E740481C1C}">
                      <a14:useLocalDpi xmlns:a14="http://schemas.microsoft.com/office/drawing/2010/main" val="0"/>
                    </a:ext>
                    <a:ext uri="{837473B0-CC2E-450A-ABE3-18F120FF3D39}">
                      <a1611:picAttrSrcUrl xmlns:a1611="http://schemas.microsoft.com/office/drawing/2016/11/main" r:id="rId28"/>
                    </a:ext>
                  </a:extLst>
                </a:blip>
                <a:srcRect/>
                <a:stretch>
                  <a:fillRect/>
                </a:stretch>
              </a:blipFill>
              <a:effectLst>
                <a:glow rad="101600">
                  <a:srgbClr val="000099"/>
                </a:glow>
                <a:outerShdw blurRad="50800" algn="tl" rotWithShape="0">
                  <a:srgbClr val="000000"/>
                </a:outerShdw>
              </a:effectLst>
              <a:uLnTx/>
              <a:uFillTx/>
              <a:latin typeface="Calibri" panose="020F0502020204030204" pitchFamily="34" charset="0"/>
              <a:ea typeface="+mj-ea"/>
              <a:cs typeface="+mj-cs"/>
            </a:endParaRPr>
          </a:p>
        </p:txBody>
      </p:sp>
      <p:sp>
        <p:nvSpPr>
          <p:cNvPr id="37" name="Rectangle 2">
            <a:extLst>
              <a:ext uri="{FF2B5EF4-FFF2-40B4-BE49-F238E27FC236}">
                <a16:creationId xmlns:a16="http://schemas.microsoft.com/office/drawing/2014/main" id="{6D789A7B-B1F6-4346-8C8D-1EDDD07D488A}"/>
              </a:ext>
            </a:extLst>
          </p:cNvPr>
          <p:cNvSpPr txBox="1">
            <a:spLocks noChangeArrowheads="1"/>
          </p:cNvSpPr>
          <p:nvPr/>
        </p:nvSpPr>
        <p:spPr bwMode="auto">
          <a:xfrm>
            <a:off x="404949" y="3762102"/>
            <a:ext cx="8229600" cy="2736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by grace you have been saved through faith, and that not of yourselves; it is the gift of God, … </a:t>
            </a:r>
            <a:r>
              <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Ephesians 2:8 </a:t>
            </a:r>
            <a:r>
              <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39" name="Rectangle 2">
            <a:extLst>
              <a:ext uri="{FF2B5EF4-FFF2-40B4-BE49-F238E27FC236}">
                <a16:creationId xmlns:a16="http://schemas.microsoft.com/office/drawing/2014/main" id="{F627E466-C030-4176-8CCA-2D1C3E0907DA}"/>
              </a:ext>
            </a:extLst>
          </p:cNvPr>
          <p:cNvSpPr txBox="1">
            <a:spLocks noChangeArrowheads="1"/>
          </p:cNvSpPr>
          <p:nvPr/>
        </p:nvSpPr>
        <p:spPr bwMode="auto">
          <a:xfrm>
            <a:off x="3569765" y="5117921"/>
            <a:ext cx="4443141" cy="75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 the gift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2" name="Rounded Rectangle 1">
            <a:extLst>
              <a:ext uri="{FF2B5EF4-FFF2-40B4-BE49-F238E27FC236}">
                <a16:creationId xmlns:a16="http://schemas.microsoft.com/office/drawing/2014/main" id="{24A660DD-D997-4E63-BAAC-5BC0F0E787F9}"/>
              </a:ext>
            </a:extLst>
          </p:cNvPr>
          <p:cNvSpPr/>
          <p:nvPr/>
        </p:nvSpPr>
        <p:spPr>
          <a:xfrm>
            <a:off x="1001705" y="4535240"/>
            <a:ext cx="3225672" cy="652487"/>
          </a:xfrm>
          <a:prstGeom prst="roundRect">
            <a:avLst/>
          </a:prstGeom>
          <a:noFill/>
          <a:ln w="57150">
            <a:solidFill>
              <a:srgbClr val="66FF33"/>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FF33"/>
              </a:solidFill>
            </a:endParaRPr>
          </a:p>
        </p:txBody>
      </p:sp>
      <p:sp>
        <p:nvSpPr>
          <p:cNvPr id="43" name="Rounded Rectangle 1">
            <a:extLst>
              <a:ext uri="{FF2B5EF4-FFF2-40B4-BE49-F238E27FC236}">
                <a16:creationId xmlns:a16="http://schemas.microsoft.com/office/drawing/2014/main" id="{1F109B94-1E7E-4A43-97C0-C8C2B71AA8EE}"/>
              </a:ext>
            </a:extLst>
          </p:cNvPr>
          <p:cNvSpPr/>
          <p:nvPr/>
        </p:nvSpPr>
        <p:spPr>
          <a:xfrm>
            <a:off x="4857964" y="1857979"/>
            <a:ext cx="3235711" cy="691978"/>
          </a:xfrm>
          <a:prstGeom prst="roundRect">
            <a:avLst/>
          </a:prstGeom>
          <a:noFill/>
          <a:ln w="57150">
            <a:solidFill>
              <a:srgbClr val="66FF33"/>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FF33"/>
              </a:solidFill>
            </a:endParaRPr>
          </a:p>
        </p:txBody>
      </p:sp>
      <p:sp>
        <p:nvSpPr>
          <p:cNvPr id="40" name="Oval 44">
            <a:extLst>
              <a:ext uri="{FF2B5EF4-FFF2-40B4-BE49-F238E27FC236}">
                <a16:creationId xmlns:a16="http://schemas.microsoft.com/office/drawing/2014/main" id="{15E07769-8A71-4C2E-A73B-30493D7FB6E1}"/>
              </a:ext>
            </a:extLst>
          </p:cNvPr>
          <p:cNvSpPr/>
          <p:nvPr/>
        </p:nvSpPr>
        <p:spPr>
          <a:xfrm>
            <a:off x="3771900" y="5222240"/>
            <a:ext cx="551180" cy="571123"/>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6768173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8)">
                                      <p:cBhvr>
                                        <p:cTn id="7" dur="750"/>
                                        <p:tgtEl>
                                          <p:spTgt spid="29"/>
                                        </p:tgtEl>
                                      </p:cBhvr>
                                    </p:animEffect>
                                  </p:childTnLst>
                                </p:cTn>
                              </p:par>
                            </p:childTnLst>
                          </p:cTn>
                        </p:par>
                        <p:par>
                          <p:cTn id="8" fill="hold">
                            <p:stCondLst>
                              <p:cond delay="750"/>
                            </p:stCondLst>
                            <p:childTnLst>
                              <p:par>
                                <p:cTn id="9" presetID="10" presetClass="exit" presetSubtype="0" fill="hold" grpId="0" nodeType="afterEffect">
                                  <p:stCondLst>
                                    <p:cond delay="0"/>
                                  </p:stCondLst>
                                  <p:childTnLst>
                                    <p:animEffect transition="out" filter="fade">
                                      <p:cBhvr>
                                        <p:cTn id="10" dur="250"/>
                                        <p:tgtEl>
                                          <p:spTgt spid="31"/>
                                        </p:tgtEl>
                                      </p:cBhvr>
                                    </p:animEffect>
                                    <p:set>
                                      <p:cBhvr>
                                        <p:cTn id="11" dur="1" fill="hold">
                                          <p:stCondLst>
                                            <p:cond delay="249"/>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par>
                                <p:cTn id="17" presetID="18" presetClass="emph" presetSubtype="0" fill="hold" grpId="1" nodeType="withEffect">
                                  <p:stCondLst>
                                    <p:cond delay="0"/>
                                  </p:stCondLst>
                                  <p:childTnLst>
                                    <p:set>
                                      <p:cBhvr override="childStyle">
                                        <p:cTn id="18" dur="500" fill="hold"/>
                                        <p:tgtEl>
                                          <p:spTgt spid="2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750"/>
                                        <p:tgtEl>
                                          <p:spTgt spid="27"/>
                                        </p:tgtEl>
                                      </p:cBhvr>
                                    </p:animEffect>
                                  </p:childTnLst>
                                </p:cTn>
                              </p:par>
                              <p:par>
                                <p:cTn id="25" presetID="18" presetClass="emph" presetSubtype="0" fill="hold" grpId="1" nodeType="withEffect">
                                  <p:stCondLst>
                                    <p:cond delay="400"/>
                                  </p:stCondLst>
                                  <p:childTnLst>
                                    <p:set>
                                      <p:cBhvr override="childStyle">
                                        <p:cTn id="26" dur="750" fill="hold"/>
                                        <p:tgtEl>
                                          <p:spTgt spid="27"/>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75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25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par>
                                <p:cTn id="35" presetID="18" presetClass="emph" presetSubtype="0" fill="hold" grpId="1" nodeType="withEffect">
                                  <p:stCondLst>
                                    <p:cond delay="250"/>
                                  </p:stCondLst>
                                  <p:childTnLst>
                                    <p:set>
                                      <p:cBhvr override="childStyle">
                                        <p:cTn id="36" dur="500" fill="hold"/>
                                        <p:tgtEl>
                                          <p:spTgt spid="28"/>
                                        </p:tgtEl>
                                        <p:attrNameLst>
                                          <p:attrName>style.textDecorationUnderline</p:attrName>
                                        </p:attrNameLst>
                                      </p:cBhvr>
                                      <p:to>
                                        <p:strVal val="true"/>
                                      </p:to>
                                    </p:set>
                                  </p:childTnLst>
                                </p:cTn>
                              </p:par>
                              <p:par>
                                <p:cTn id="37" presetID="22" presetClass="entr" presetSubtype="8" fill="hold" grpId="0" nodeType="withEffect">
                                  <p:stCondLst>
                                    <p:cond delay="25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par>
                                <p:cTn id="40" presetID="10" presetClass="exit" presetSubtype="0" fill="hold" grpId="1" nodeType="withEffect">
                                  <p:stCondLst>
                                    <p:cond delay="0"/>
                                  </p:stCondLst>
                                  <p:childTnLst>
                                    <p:animEffect transition="out" filter="fade">
                                      <p:cBhvr>
                                        <p:cTn id="41" dur="500"/>
                                        <p:tgtEl>
                                          <p:spTgt spid="32"/>
                                        </p:tgtEl>
                                      </p:cBhvr>
                                    </p:animEffect>
                                    <p:set>
                                      <p:cBhvr>
                                        <p:cTn id="42" dur="1" fill="hold">
                                          <p:stCondLst>
                                            <p:cond delay="499"/>
                                          </p:stCondLst>
                                        </p:cTn>
                                        <p:tgtEl>
                                          <p:spTgt spid="32"/>
                                        </p:tgtEl>
                                        <p:attrNameLst>
                                          <p:attrName>style.visibility</p:attrName>
                                        </p:attrNameLst>
                                      </p:cBhvr>
                                      <p:to>
                                        <p:strVal val="hidden"/>
                                      </p:to>
                                    </p:set>
                                  </p:childTnLst>
                                </p:cTn>
                              </p:par>
                              <p:par>
                                <p:cTn id="43" presetID="16" presetClass="exit" presetSubtype="21" fill="hold" grpId="2" nodeType="withEffect">
                                  <p:stCondLst>
                                    <p:cond delay="0"/>
                                  </p:stCondLst>
                                  <p:childTnLst>
                                    <p:animEffect transition="out" filter="barn(inVertical)">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0" presetClass="entr" presetSubtype="0" fill="hold" grpId="0" nodeType="withEffect">
                                  <p:stCondLst>
                                    <p:cond delay="400"/>
                                  </p:stCondLst>
                                  <p:childTnLst>
                                    <p:set>
                                      <p:cBhvr>
                                        <p:cTn id="47" dur="1" fill="hold">
                                          <p:stCondLst>
                                            <p:cond delay="0"/>
                                          </p:stCondLst>
                                        </p:cTn>
                                        <p:tgtEl>
                                          <p:spTgt spid="35"/>
                                        </p:tgtEl>
                                        <p:attrNameLst>
                                          <p:attrName>style.visibility</p:attrName>
                                        </p:attrNameLst>
                                      </p:cBhvr>
                                      <p:to>
                                        <p:strVal val="visible"/>
                                      </p:to>
                                    </p:set>
                                    <p:animEffect transition="in" filter="dissolve">
                                      <p:cBhvr>
                                        <p:cTn id="48" dur="500">
                                          <p:stCondLst>
                                            <p:cond delay="0"/>
                                          </p:stCondLst>
                                        </p:cTn>
                                        <p:tgtEl>
                                          <p:spTgt spid="35"/>
                                        </p:tgtEl>
                                      </p:cBhvr>
                                    </p:animEffect>
                                    <p:anim to="" calcmode="lin" valueType="num">
                                      <p:cBhvr>
                                        <p:cTn id="49" dur="500" fill="hold">
                                          <p:stCondLst>
                                            <p:cond delay="0"/>
                                          </p:stCondLst>
                                        </p:cTn>
                                        <p:tgtEl>
                                          <p:spTgt spid="35"/>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35"/>
                                        </p:tgtEl>
                                        <p:attrNameLst>
                                          <p:attrName>ppt_h</p:attrName>
                                        </p:attrNameLst>
                                      </p:cBhvr>
                                      <p:tavLst>
                                        <p:tav tm="0">
                                          <p:val>
                                            <p:strVal val="#ppt_h*4"/>
                                          </p:val>
                                        </p:tav>
                                        <p:tav tm="100000">
                                          <p:val>
                                            <p:strVal val="#ppt_h"/>
                                          </p:val>
                                        </p:tav>
                                      </p:tavLst>
                                    </p:anim>
                                  </p:childTnLst>
                                </p:cTn>
                              </p:par>
                              <p:par>
                                <p:cTn id="51" presetID="0" presetClass="entr" presetSubtype="0" fill="hold" grpId="0" nodeType="withEffect">
                                  <p:stCondLst>
                                    <p:cond delay="750"/>
                                  </p:stCondLst>
                                  <p:childTnLst>
                                    <p:set>
                                      <p:cBhvr>
                                        <p:cTn id="52" dur="1" fill="hold">
                                          <p:stCondLst>
                                            <p:cond delay="0"/>
                                          </p:stCondLst>
                                        </p:cTn>
                                        <p:tgtEl>
                                          <p:spTgt spid="34"/>
                                        </p:tgtEl>
                                        <p:attrNameLst>
                                          <p:attrName>style.visibility</p:attrName>
                                        </p:attrNameLst>
                                      </p:cBhvr>
                                      <p:to>
                                        <p:strVal val="visible"/>
                                      </p:to>
                                    </p:set>
                                    <p:animEffect transition="in" filter="dissolve">
                                      <p:cBhvr>
                                        <p:cTn id="53" dur="500">
                                          <p:stCondLst>
                                            <p:cond delay="0"/>
                                          </p:stCondLst>
                                        </p:cTn>
                                        <p:tgtEl>
                                          <p:spTgt spid="34"/>
                                        </p:tgtEl>
                                      </p:cBhvr>
                                    </p:animEffect>
                                    <p:anim to="" calcmode="lin" valueType="num">
                                      <p:cBhvr>
                                        <p:cTn id="54" dur="500" fill="hold">
                                          <p:stCondLst>
                                            <p:cond delay="0"/>
                                          </p:stCondLst>
                                        </p:cTn>
                                        <p:tgtEl>
                                          <p:spTgt spid="34"/>
                                        </p:tgtEl>
                                        <p:attrNameLst>
                                          <p:attrName>ppt_w</p:attrName>
                                        </p:attrNameLst>
                                      </p:cBhvr>
                                      <p:tavLst>
                                        <p:tav tm="0">
                                          <p:val>
                                            <p:strVal val="#ppt_w*4"/>
                                          </p:val>
                                        </p:tav>
                                        <p:tav tm="100000">
                                          <p:val>
                                            <p:strVal val="#ppt_w"/>
                                          </p:val>
                                        </p:tav>
                                      </p:tavLst>
                                    </p:anim>
                                    <p:anim to="" calcmode="lin" valueType="num">
                                      <p:cBhvr>
                                        <p:cTn id="55" dur="500" fill="hold">
                                          <p:stCondLst>
                                            <p:cond delay="0"/>
                                          </p:stCondLst>
                                        </p:cTn>
                                        <p:tgtEl>
                                          <p:spTgt spid="34"/>
                                        </p:tgtEl>
                                        <p:attrNameLst>
                                          <p:attrName>ppt_h</p:attrName>
                                        </p:attrNameLst>
                                      </p:cBhvr>
                                      <p:tavLst>
                                        <p:tav tm="0">
                                          <p:val>
                                            <p:strVal val="#ppt_h*4"/>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64" presetClass="path" presetSubtype="0" fill="hold" grpId="2" nodeType="clickEffect">
                                  <p:stCondLst>
                                    <p:cond delay="0"/>
                                  </p:stCondLst>
                                  <p:childTnLst>
                                    <p:animMotion origin="layout" path="M 0 0 L 0 -0.18287 " pathEditMode="relative" rAng="0" ptsTypes="AA">
                                      <p:cBhvr>
                                        <p:cTn id="59" dur="1000" fill="hold"/>
                                        <p:tgtEl>
                                          <p:spTgt spid="29"/>
                                        </p:tgtEl>
                                        <p:attrNameLst>
                                          <p:attrName>ppt_x</p:attrName>
                                          <p:attrName>ppt_y</p:attrName>
                                        </p:attrNameLst>
                                      </p:cBhvr>
                                      <p:rCtr x="0" y="-9144"/>
                                    </p:animMotion>
                                  </p:childTnLst>
                                </p:cTn>
                              </p:par>
                              <p:par>
                                <p:cTn id="60" presetID="64" presetClass="path" presetSubtype="0" fill="hold" grpId="2" nodeType="withEffect">
                                  <p:stCondLst>
                                    <p:cond delay="0"/>
                                  </p:stCondLst>
                                  <p:childTnLst>
                                    <p:animMotion origin="layout" path="M 3.05556E-6 4.81481E-6 L 3.05556E-6 -0.18149 " pathEditMode="relative" rAng="0" ptsTypes="AA">
                                      <p:cBhvr>
                                        <p:cTn id="61" dur="1000" fill="hold"/>
                                        <p:tgtEl>
                                          <p:spTgt spid="30"/>
                                        </p:tgtEl>
                                        <p:attrNameLst>
                                          <p:attrName>ppt_x</p:attrName>
                                          <p:attrName>ppt_y</p:attrName>
                                        </p:attrNameLst>
                                      </p:cBhvr>
                                      <p:rCtr x="0" y="-9074"/>
                                    </p:animMotion>
                                  </p:childTnLst>
                                </p:cTn>
                              </p:par>
                              <p:par>
                                <p:cTn id="62" presetID="64" presetClass="path" presetSubtype="0" fill="hold" grpId="2" nodeType="withEffect">
                                  <p:stCondLst>
                                    <p:cond delay="0"/>
                                  </p:stCondLst>
                                  <p:childTnLst>
                                    <p:animMotion origin="layout" path="M 4.72222E-6 -7.40741E-7 L 4.72222E-6 -0.18264 " pathEditMode="relative" rAng="0" ptsTypes="AA">
                                      <p:cBhvr>
                                        <p:cTn id="63" dur="1000" fill="hold"/>
                                        <p:tgtEl>
                                          <p:spTgt spid="33"/>
                                        </p:tgtEl>
                                        <p:attrNameLst>
                                          <p:attrName>ppt_x</p:attrName>
                                          <p:attrName>ppt_y</p:attrName>
                                        </p:attrNameLst>
                                      </p:cBhvr>
                                      <p:rCtr x="0" y="-9144"/>
                                    </p:animMotion>
                                  </p:childTnLst>
                                </p:cTn>
                              </p:par>
                              <p:par>
                                <p:cTn id="64" presetID="64" presetClass="path" presetSubtype="0" fill="hold" grpId="2" nodeType="withEffect">
                                  <p:stCondLst>
                                    <p:cond delay="0"/>
                                  </p:stCondLst>
                                  <p:childTnLst>
                                    <p:animMotion origin="layout" path="M -2.77778E-6 -3.7037E-6 L 0.0007 -0.18287 " pathEditMode="relative" rAng="0" ptsTypes="AA">
                                      <p:cBhvr>
                                        <p:cTn id="65" dur="1000" fill="hold"/>
                                        <p:tgtEl>
                                          <p:spTgt spid="35"/>
                                        </p:tgtEl>
                                        <p:attrNameLst>
                                          <p:attrName>ppt_x</p:attrName>
                                          <p:attrName>ppt_y</p:attrName>
                                        </p:attrNameLst>
                                      </p:cBhvr>
                                      <p:rCtr x="35" y="-9144"/>
                                    </p:animMotion>
                                  </p:childTnLst>
                                </p:cTn>
                              </p:par>
                              <p:par>
                                <p:cTn id="66" presetID="64" presetClass="path" presetSubtype="0" fill="hold" grpId="2" nodeType="withEffect">
                                  <p:stCondLst>
                                    <p:cond delay="0"/>
                                  </p:stCondLst>
                                  <p:childTnLst>
                                    <p:animMotion origin="layout" path="M -3.88889E-6 -2.59259E-6 L -3.88889E-6 -0.18264 " pathEditMode="relative" rAng="0" ptsTypes="AA">
                                      <p:cBhvr>
                                        <p:cTn id="67" dur="1000" fill="hold"/>
                                        <p:tgtEl>
                                          <p:spTgt spid="34"/>
                                        </p:tgtEl>
                                        <p:attrNameLst>
                                          <p:attrName>ppt_x</p:attrName>
                                          <p:attrName>ppt_y</p:attrName>
                                        </p:attrNameLst>
                                      </p:cBhvr>
                                      <p:rCtr x="0" y="-9144"/>
                                    </p:animMotion>
                                  </p:childTnLst>
                                </p:cTn>
                              </p:par>
                              <p:par>
                                <p:cTn id="68" presetID="64" presetClass="path" presetSubtype="0" fill="hold" grpId="3" nodeType="withEffect">
                                  <p:stCondLst>
                                    <p:cond delay="0"/>
                                  </p:stCondLst>
                                  <p:childTnLst>
                                    <p:animMotion origin="layout" path="M 3.88889E-6 4.07407E-6 L 3.88889E-6 -0.18264 " pathEditMode="relative" rAng="0" ptsTypes="AA">
                                      <p:cBhvr>
                                        <p:cTn id="69" dur="1000" fill="hold"/>
                                        <p:tgtEl>
                                          <p:spTgt spid="26"/>
                                        </p:tgtEl>
                                        <p:attrNameLst>
                                          <p:attrName>ppt_x</p:attrName>
                                          <p:attrName>ppt_y</p:attrName>
                                        </p:attrNameLst>
                                      </p:cBhvr>
                                      <p:rCtr x="0" y="-9144"/>
                                    </p:animMotion>
                                  </p:childTnLst>
                                </p:cTn>
                              </p:par>
                              <p:par>
                                <p:cTn id="70" presetID="64" presetClass="path" presetSubtype="0" fill="hold" grpId="3" nodeType="withEffect">
                                  <p:stCondLst>
                                    <p:cond delay="0"/>
                                  </p:stCondLst>
                                  <p:childTnLst>
                                    <p:animMotion origin="layout" path="M 2.77778E-6 -2.96296E-6 L 2.77778E-6 -0.18402 " pathEditMode="relative" rAng="0" ptsTypes="AA">
                                      <p:cBhvr>
                                        <p:cTn id="71" dur="1000" fill="hold"/>
                                        <p:tgtEl>
                                          <p:spTgt spid="28"/>
                                        </p:tgtEl>
                                        <p:attrNameLst>
                                          <p:attrName>ppt_x</p:attrName>
                                          <p:attrName>ppt_y</p:attrName>
                                        </p:attrNameLst>
                                      </p:cBhvr>
                                      <p:rCtr x="0" y="-9213"/>
                                    </p:animMotion>
                                  </p:childTnLst>
                                </p:cTn>
                              </p:par>
                              <p:par>
                                <p:cTn id="72" presetID="2" presetClass="entr" presetSubtype="8" fill="hold" grpId="0" nodeType="withEffect">
                                  <p:stCondLst>
                                    <p:cond delay="950"/>
                                  </p:stCondLst>
                                  <p:childTnLst>
                                    <p:set>
                                      <p:cBhvr>
                                        <p:cTn id="73" dur="1" fill="hold">
                                          <p:stCondLst>
                                            <p:cond delay="0"/>
                                          </p:stCondLst>
                                        </p:cTn>
                                        <p:tgtEl>
                                          <p:spTgt spid="37"/>
                                        </p:tgtEl>
                                        <p:attrNameLst>
                                          <p:attrName>style.visibility</p:attrName>
                                        </p:attrNameLst>
                                      </p:cBhvr>
                                      <p:to>
                                        <p:strVal val="visible"/>
                                      </p:to>
                                    </p:set>
                                    <p:anim calcmode="lin" valueType="num">
                                      <p:cBhvr additive="base">
                                        <p:cTn id="74" dur="1000" fill="hold"/>
                                        <p:tgtEl>
                                          <p:spTgt spid="37"/>
                                        </p:tgtEl>
                                        <p:attrNameLst>
                                          <p:attrName>ppt_x</p:attrName>
                                        </p:attrNameLst>
                                      </p:cBhvr>
                                      <p:tavLst>
                                        <p:tav tm="0">
                                          <p:val>
                                            <p:strVal val="0-#ppt_w/2"/>
                                          </p:val>
                                        </p:tav>
                                        <p:tav tm="100000">
                                          <p:val>
                                            <p:strVal val="#ppt_x"/>
                                          </p:val>
                                        </p:tav>
                                      </p:tavLst>
                                    </p:anim>
                                    <p:anim calcmode="lin" valueType="num">
                                      <p:cBhvr additive="base">
                                        <p:cTn id="75"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0" presetClass="entr" presetSubtype="0" fill="hold" grpId="0" nodeType="click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dissolve">
                                      <p:cBhvr>
                                        <p:cTn id="80" dur="500">
                                          <p:stCondLst>
                                            <p:cond delay="0"/>
                                          </p:stCondLst>
                                        </p:cTn>
                                        <p:tgtEl>
                                          <p:spTgt spid="42"/>
                                        </p:tgtEl>
                                      </p:cBhvr>
                                    </p:animEffect>
                                    <p:anim to="" calcmode="lin" valueType="num">
                                      <p:cBhvr>
                                        <p:cTn id="81" dur="500" fill="hold">
                                          <p:stCondLst>
                                            <p:cond delay="0"/>
                                          </p:stCondLst>
                                        </p:cTn>
                                        <p:tgtEl>
                                          <p:spTgt spid="42"/>
                                        </p:tgtEl>
                                        <p:attrNameLst>
                                          <p:attrName>ppt_w</p:attrName>
                                        </p:attrNameLst>
                                      </p:cBhvr>
                                      <p:tavLst>
                                        <p:tav tm="0">
                                          <p:val>
                                            <p:strVal val="#ppt_w*4"/>
                                          </p:val>
                                        </p:tav>
                                        <p:tav tm="100000">
                                          <p:val>
                                            <p:strVal val="#ppt_w"/>
                                          </p:val>
                                        </p:tav>
                                      </p:tavLst>
                                    </p:anim>
                                    <p:anim to="" calcmode="lin" valueType="num">
                                      <p:cBhvr>
                                        <p:cTn id="82" dur="500" fill="hold">
                                          <p:stCondLst>
                                            <p:cond delay="0"/>
                                          </p:stCondLst>
                                        </p:cTn>
                                        <p:tgtEl>
                                          <p:spTgt spid="42"/>
                                        </p:tgtEl>
                                        <p:attrNameLst>
                                          <p:attrName>ppt_h</p:attrName>
                                        </p:attrNameLst>
                                      </p:cBhvr>
                                      <p:tavLst>
                                        <p:tav tm="0">
                                          <p:val>
                                            <p:strVal val="#ppt_h*4"/>
                                          </p:val>
                                        </p:tav>
                                        <p:tav tm="100000">
                                          <p:val>
                                            <p:strVal val="#ppt_h"/>
                                          </p:val>
                                        </p:tav>
                                      </p:tavLst>
                                    </p:anim>
                                  </p:childTnLst>
                                </p:cTn>
                              </p:par>
                              <p:par>
                                <p:cTn id="83" presetID="0" presetClass="entr" presetSubtype="0" fill="hold" grpId="0" nodeType="withEffect">
                                  <p:stCondLst>
                                    <p:cond delay="250"/>
                                  </p:stCondLst>
                                  <p:childTnLst>
                                    <p:set>
                                      <p:cBhvr>
                                        <p:cTn id="84" dur="1" fill="hold">
                                          <p:stCondLst>
                                            <p:cond delay="0"/>
                                          </p:stCondLst>
                                        </p:cTn>
                                        <p:tgtEl>
                                          <p:spTgt spid="43"/>
                                        </p:tgtEl>
                                        <p:attrNameLst>
                                          <p:attrName>style.visibility</p:attrName>
                                        </p:attrNameLst>
                                      </p:cBhvr>
                                      <p:to>
                                        <p:strVal val="visible"/>
                                      </p:to>
                                    </p:set>
                                    <p:animEffect transition="in" filter="dissolve">
                                      <p:cBhvr>
                                        <p:cTn id="85" dur="500">
                                          <p:stCondLst>
                                            <p:cond delay="0"/>
                                          </p:stCondLst>
                                        </p:cTn>
                                        <p:tgtEl>
                                          <p:spTgt spid="43"/>
                                        </p:tgtEl>
                                      </p:cBhvr>
                                    </p:animEffect>
                                    <p:anim to="" calcmode="lin" valueType="num">
                                      <p:cBhvr>
                                        <p:cTn id="86" dur="500" fill="hold">
                                          <p:stCondLst>
                                            <p:cond delay="0"/>
                                          </p:stCondLst>
                                        </p:cTn>
                                        <p:tgtEl>
                                          <p:spTgt spid="43"/>
                                        </p:tgtEl>
                                        <p:attrNameLst>
                                          <p:attrName>ppt_w</p:attrName>
                                        </p:attrNameLst>
                                      </p:cBhvr>
                                      <p:tavLst>
                                        <p:tav tm="0">
                                          <p:val>
                                            <p:strVal val="#ppt_w*4"/>
                                          </p:val>
                                        </p:tav>
                                        <p:tav tm="100000">
                                          <p:val>
                                            <p:strVal val="#ppt_w"/>
                                          </p:val>
                                        </p:tav>
                                      </p:tavLst>
                                    </p:anim>
                                    <p:anim to="" calcmode="lin" valueType="num">
                                      <p:cBhvr>
                                        <p:cTn id="87" dur="500" fill="hold">
                                          <p:stCondLst>
                                            <p:cond delay="0"/>
                                          </p:stCondLst>
                                        </p:cTn>
                                        <p:tgtEl>
                                          <p:spTgt spid="43"/>
                                        </p:tgtEl>
                                        <p:attrNameLst>
                                          <p:attrName>ppt_h</p:attrName>
                                        </p:attrNameLst>
                                      </p:cBhvr>
                                      <p:tavLst>
                                        <p:tav tm="0">
                                          <p:val>
                                            <p:strVal val="#ppt_h*4"/>
                                          </p:val>
                                        </p:tav>
                                        <p:tav tm="100000">
                                          <p:val>
                                            <p:strVal val="#ppt_h"/>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wipe(left)">
                                      <p:cBhvr>
                                        <p:cTn id="92" dur="500"/>
                                        <p:tgtEl>
                                          <p:spTgt spid="38"/>
                                        </p:tgtEl>
                                      </p:cBhvr>
                                    </p:animEffect>
                                  </p:childTnLst>
                                </p:cTn>
                              </p:par>
                              <p:par>
                                <p:cTn id="93" presetID="18" presetClass="emph" presetSubtype="0" fill="hold" grpId="1" nodeType="withEffect">
                                  <p:stCondLst>
                                    <p:cond delay="0"/>
                                  </p:stCondLst>
                                  <p:childTnLst>
                                    <p:set>
                                      <p:cBhvr override="childStyle">
                                        <p:cTn id="94" dur="500" fill="hold"/>
                                        <p:tgtEl>
                                          <p:spTgt spid="38"/>
                                        </p:tgtEl>
                                        <p:attrNameLst>
                                          <p:attrName>style.textDecorationUnderline</p:attrName>
                                        </p:attrNameLst>
                                      </p:cBhvr>
                                      <p:to>
                                        <p:strVal val="true"/>
                                      </p:to>
                                    </p:set>
                                  </p:childTnLst>
                                </p:cTn>
                              </p:par>
                              <p:par>
                                <p:cTn id="95" presetID="22" presetClass="entr" presetSubtype="8"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wipe(left)">
                                      <p:cBhvr>
                                        <p:cTn id="97" dur="500"/>
                                        <p:tgtEl>
                                          <p:spTgt spid="39"/>
                                        </p:tgtEl>
                                      </p:cBhvr>
                                    </p:animEffect>
                                  </p:childTnLst>
                                </p:cTn>
                              </p:par>
                              <p:par>
                                <p:cTn id="98" presetID="0" presetClass="entr" presetSubtype="0" fill="hold" grpId="0" nodeType="withEffect">
                                  <p:stCondLst>
                                    <p:cond delay="400"/>
                                  </p:stCondLst>
                                  <p:childTnLst>
                                    <p:set>
                                      <p:cBhvr>
                                        <p:cTn id="99" dur="1" fill="hold">
                                          <p:stCondLst>
                                            <p:cond delay="0"/>
                                          </p:stCondLst>
                                        </p:cTn>
                                        <p:tgtEl>
                                          <p:spTgt spid="40"/>
                                        </p:tgtEl>
                                        <p:attrNameLst>
                                          <p:attrName>style.visibility</p:attrName>
                                        </p:attrNameLst>
                                      </p:cBhvr>
                                      <p:to>
                                        <p:strVal val="visible"/>
                                      </p:to>
                                    </p:set>
                                    <p:animEffect transition="in" filter="dissolve">
                                      <p:cBhvr>
                                        <p:cTn id="100" dur="500">
                                          <p:stCondLst>
                                            <p:cond delay="0"/>
                                          </p:stCondLst>
                                        </p:cTn>
                                        <p:tgtEl>
                                          <p:spTgt spid="40"/>
                                        </p:tgtEl>
                                      </p:cBhvr>
                                    </p:animEffect>
                                    <p:anim to="" calcmode="lin" valueType="num">
                                      <p:cBhvr>
                                        <p:cTn id="101" dur="500" fill="hold">
                                          <p:stCondLst>
                                            <p:cond delay="0"/>
                                          </p:stCondLst>
                                        </p:cTn>
                                        <p:tgtEl>
                                          <p:spTgt spid="40"/>
                                        </p:tgtEl>
                                        <p:attrNameLst>
                                          <p:attrName>ppt_w</p:attrName>
                                        </p:attrNameLst>
                                      </p:cBhvr>
                                      <p:tavLst>
                                        <p:tav tm="0">
                                          <p:val>
                                            <p:strVal val="#ppt_w*4"/>
                                          </p:val>
                                        </p:tav>
                                        <p:tav tm="100000">
                                          <p:val>
                                            <p:strVal val="#ppt_w"/>
                                          </p:val>
                                        </p:tav>
                                      </p:tavLst>
                                    </p:anim>
                                    <p:anim to="" calcmode="lin" valueType="num">
                                      <p:cBhvr>
                                        <p:cTn id="102" dur="500" fill="hold">
                                          <p:stCondLst>
                                            <p:cond delay="0"/>
                                          </p:stCondLst>
                                        </p:cTn>
                                        <p:tgtEl>
                                          <p:spTgt spid="40"/>
                                        </p:tgtEl>
                                        <p:attrNameLst>
                                          <p:attrName>ppt_h</p:attrName>
                                        </p:attrNameLst>
                                      </p:cBhvr>
                                      <p:tavLst>
                                        <p:tav tm="0">
                                          <p:val>
                                            <p:strVal val="#ppt_h*4"/>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500"/>
                                        <p:tgtEl>
                                          <p:spTgt spid="36"/>
                                        </p:tgtEl>
                                      </p:cBhvr>
                                    </p:animEffect>
                                  </p:childTnLst>
                                </p:cTn>
                              </p:par>
                              <p:par>
                                <p:cTn id="108" presetID="10" presetClass="exit" presetSubtype="0" fill="hold" grpId="1" nodeType="withEffect">
                                  <p:stCondLst>
                                    <p:cond delay="0"/>
                                  </p:stCondLst>
                                  <p:childTnLst>
                                    <p:animEffect transition="out" filter="fade">
                                      <p:cBhvr>
                                        <p:cTn id="109" dur="1250"/>
                                        <p:tgtEl>
                                          <p:spTgt spid="29"/>
                                        </p:tgtEl>
                                      </p:cBhvr>
                                    </p:animEffect>
                                    <p:set>
                                      <p:cBhvr>
                                        <p:cTn id="110" dur="1" fill="hold">
                                          <p:stCondLst>
                                            <p:cond delay="1249"/>
                                          </p:stCondLst>
                                        </p:cTn>
                                        <p:tgtEl>
                                          <p:spTgt spid="29"/>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1250"/>
                                        <p:tgtEl>
                                          <p:spTgt spid="37"/>
                                        </p:tgtEl>
                                      </p:cBhvr>
                                    </p:animEffect>
                                    <p:set>
                                      <p:cBhvr>
                                        <p:cTn id="113" dur="1" fill="hold">
                                          <p:stCondLst>
                                            <p:cond delay="1249"/>
                                          </p:stCondLst>
                                        </p:cTn>
                                        <p:tgtEl>
                                          <p:spTgt spid="37"/>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26"/>
                                        </p:tgtEl>
                                      </p:cBhvr>
                                    </p:animEffect>
                                    <p:set>
                                      <p:cBhvr>
                                        <p:cTn id="116" dur="1" fill="hold">
                                          <p:stCondLst>
                                            <p:cond delay="499"/>
                                          </p:stCondLst>
                                        </p:cTn>
                                        <p:tgtEl>
                                          <p:spTgt spid="26"/>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30"/>
                                        </p:tgtEl>
                                      </p:cBhvr>
                                    </p:animEffect>
                                    <p:set>
                                      <p:cBhvr>
                                        <p:cTn id="119" dur="1" fill="hold">
                                          <p:stCondLst>
                                            <p:cond delay="499"/>
                                          </p:stCondLst>
                                        </p:cTn>
                                        <p:tgtEl>
                                          <p:spTgt spid="30"/>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33"/>
                                        </p:tgtEl>
                                      </p:cBhvr>
                                    </p:animEffect>
                                    <p:set>
                                      <p:cBhvr>
                                        <p:cTn id="122" dur="1" fill="hold">
                                          <p:stCondLst>
                                            <p:cond delay="499"/>
                                          </p:stCondLst>
                                        </p:cTn>
                                        <p:tgtEl>
                                          <p:spTgt spid="33"/>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28"/>
                                        </p:tgtEl>
                                      </p:cBhvr>
                                    </p:animEffect>
                                    <p:set>
                                      <p:cBhvr>
                                        <p:cTn id="125" dur="1" fill="hold">
                                          <p:stCondLst>
                                            <p:cond delay="499"/>
                                          </p:stCondLst>
                                        </p:cTn>
                                        <p:tgtEl>
                                          <p:spTgt spid="28"/>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34"/>
                                        </p:tgtEl>
                                      </p:cBhvr>
                                    </p:animEffect>
                                    <p:set>
                                      <p:cBhvr>
                                        <p:cTn id="128" dur="1" fill="hold">
                                          <p:stCondLst>
                                            <p:cond delay="499"/>
                                          </p:stCondLst>
                                        </p:cTn>
                                        <p:tgtEl>
                                          <p:spTgt spid="34"/>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5"/>
                                        </p:tgtEl>
                                      </p:cBhvr>
                                    </p:animEffect>
                                    <p:set>
                                      <p:cBhvr>
                                        <p:cTn id="131" dur="1" fill="hold">
                                          <p:stCondLst>
                                            <p:cond delay="499"/>
                                          </p:stCondLst>
                                        </p:cTn>
                                        <p:tgtEl>
                                          <p:spTgt spid="35"/>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39"/>
                                        </p:tgtEl>
                                      </p:cBhvr>
                                    </p:animEffect>
                                    <p:set>
                                      <p:cBhvr>
                                        <p:cTn id="134" dur="1" fill="hold">
                                          <p:stCondLst>
                                            <p:cond delay="499"/>
                                          </p:stCondLst>
                                        </p:cTn>
                                        <p:tgtEl>
                                          <p:spTgt spid="39"/>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500"/>
                                        <p:tgtEl>
                                          <p:spTgt spid="38"/>
                                        </p:tgtEl>
                                      </p:cBhvr>
                                    </p:animEffect>
                                    <p:set>
                                      <p:cBhvr>
                                        <p:cTn id="137" dur="1" fill="hold">
                                          <p:stCondLst>
                                            <p:cond delay="499"/>
                                          </p:stCondLst>
                                        </p:cTn>
                                        <p:tgtEl>
                                          <p:spTgt spid="38"/>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40"/>
                                        </p:tgtEl>
                                      </p:cBhvr>
                                    </p:animEffect>
                                    <p:set>
                                      <p:cBhvr>
                                        <p:cTn id="140" dur="1" fill="hold">
                                          <p:stCondLst>
                                            <p:cond delay="499"/>
                                          </p:stCondLst>
                                        </p:cTn>
                                        <p:tgtEl>
                                          <p:spTgt spid="40"/>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42"/>
                                        </p:tgtEl>
                                      </p:cBhvr>
                                    </p:animEffect>
                                    <p:set>
                                      <p:cBhvr>
                                        <p:cTn id="143" dur="1" fill="hold">
                                          <p:stCondLst>
                                            <p:cond delay="499"/>
                                          </p:stCondLst>
                                        </p:cTn>
                                        <p:tgtEl>
                                          <p:spTgt spid="42"/>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43"/>
                                        </p:tgtEl>
                                      </p:cBhvr>
                                    </p:animEffect>
                                    <p:set>
                                      <p:cBhvr>
                                        <p:cTn id="146"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38" grpId="2"/>
      <p:bldP spid="26" grpId="0"/>
      <p:bldP spid="26" grpId="1"/>
      <p:bldP spid="26" grpId="2"/>
      <p:bldP spid="26" grpId="3"/>
      <p:bldP spid="27" grpId="0"/>
      <p:bldP spid="27" grpId="1"/>
      <p:bldP spid="27" grpId="2"/>
      <p:bldP spid="28" grpId="0"/>
      <p:bldP spid="28" grpId="1"/>
      <p:bldP spid="28" grpId="2"/>
      <p:bldP spid="28" grpId="3"/>
      <p:bldP spid="29" grpId="0"/>
      <p:bldP spid="29" grpId="1"/>
      <p:bldP spid="29" grpId="2"/>
      <p:bldP spid="30" grpId="0"/>
      <p:bldP spid="30" grpId="1"/>
      <p:bldP spid="30" grpId="2"/>
      <p:bldP spid="31" grpId="0"/>
      <p:bldP spid="32" grpId="0"/>
      <p:bldP spid="32" grpId="1"/>
      <p:bldP spid="33" grpId="0"/>
      <p:bldP spid="33" grpId="1"/>
      <p:bldP spid="33" grpId="2"/>
      <p:bldP spid="34" grpId="0"/>
      <p:bldP spid="34" grpId="1"/>
      <p:bldP spid="34" grpId="2"/>
      <p:bldP spid="35" grpId="0"/>
      <p:bldP spid="35" grpId="1"/>
      <p:bldP spid="35" grpId="2"/>
      <p:bldP spid="36" grpId="0"/>
      <p:bldP spid="37" grpId="0"/>
      <p:bldP spid="37" grpId="1"/>
      <p:bldP spid="39" grpId="0"/>
      <p:bldP spid="39" grpId="1"/>
      <p:bldP spid="42" grpId="0" animBg="1"/>
      <p:bldP spid="42" grpId="1" animBg="1"/>
      <p:bldP spid="43" grpId="0" animBg="1"/>
      <p:bldP spid="43" grpId="1" animBg="1"/>
      <p:bldP spid="40" grpId="0" animBg="1"/>
      <p:bldP spid="4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ED5463A-6AE6-440D-9456-9E9D80F899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88" t="52" r="12417" b="-52"/>
          <a:stretch/>
        </p:blipFill>
        <p:spPr>
          <a:xfrm>
            <a:off x="0" y="3543"/>
            <a:ext cx="1884198" cy="1368737"/>
          </a:xfrm>
          <a:prstGeom prst="rect">
            <a:avLst/>
          </a:prstGeom>
        </p:spPr>
      </p:pic>
      <p:pic>
        <p:nvPicPr>
          <p:cNvPr id="3" name="Picture 2">
            <a:extLst>
              <a:ext uri="{FF2B5EF4-FFF2-40B4-BE49-F238E27FC236}">
                <a16:creationId xmlns:a16="http://schemas.microsoft.com/office/drawing/2014/main" id="{CC7FA928-EAEF-4C1B-B8C7-0B0A05B241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0933" y="-4347"/>
            <a:ext cx="1830182" cy="1374768"/>
          </a:xfrm>
          <a:prstGeom prst="rect">
            <a:avLst/>
          </a:prstGeom>
        </p:spPr>
      </p:pic>
      <p:pic>
        <p:nvPicPr>
          <p:cNvPr id="4" name="Picture 2">
            <a:extLst>
              <a:ext uri="{FF2B5EF4-FFF2-40B4-BE49-F238E27FC236}">
                <a16:creationId xmlns:a16="http://schemas.microsoft.com/office/drawing/2014/main" id="{B114AB29-CD64-4761-872E-2D7FF2124D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8581" y="-6835"/>
            <a:ext cx="1833024" cy="1374768"/>
          </a:xfrm>
          <a:prstGeom prst="rect">
            <a:avLst/>
          </a:prstGeom>
        </p:spPr>
      </p:pic>
      <p:pic>
        <p:nvPicPr>
          <p:cNvPr id="5" name="Picture 2">
            <a:extLst>
              <a:ext uri="{FF2B5EF4-FFF2-40B4-BE49-F238E27FC236}">
                <a16:creationId xmlns:a16="http://schemas.microsoft.com/office/drawing/2014/main" id="{C67AABEB-779C-4CB9-89F1-4DBBD36E42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0486" y="-4347"/>
            <a:ext cx="1835502" cy="1376627"/>
          </a:xfrm>
          <a:prstGeom prst="rect">
            <a:avLst/>
          </a:prstGeom>
        </p:spPr>
      </p:pic>
      <p:pic>
        <p:nvPicPr>
          <p:cNvPr id="6" name="Picture 2">
            <a:extLst>
              <a:ext uri="{FF2B5EF4-FFF2-40B4-BE49-F238E27FC236}">
                <a16:creationId xmlns:a16="http://schemas.microsoft.com/office/drawing/2014/main" id="{E9B9AD18-5840-4761-B957-FA221E352B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0976" y="0"/>
            <a:ext cx="1833024" cy="1374768"/>
          </a:xfrm>
          <a:prstGeom prst="rect">
            <a:avLst/>
          </a:prstGeom>
        </p:spPr>
      </p:pic>
      <p:pic>
        <p:nvPicPr>
          <p:cNvPr id="7" name="Picture 2">
            <a:extLst>
              <a:ext uri="{FF2B5EF4-FFF2-40B4-BE49-F238E27FC236}">
                <a16:creationId xmlns:a16="http://schemas.microsoft.com/office/drawing/2014/main" id="{2481F2AC-36EC-47EC-AFB1-37EF8F7FE5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4090" y="1358789"/>
            <a:ext cx="1519910" cy="1167873"/>
          </a:xfrm>
          <a:prstGeom prst="rect">
            <a:avLst/>
          </a:prstGeom>
        </p:spPr>
      </p:pic>
      <p:pic>
        <p:nvPicPr>
          <p:cNvPr id="8" name="Picture 2">
            <a:extLst>
              <a:ext uri="{FF2B5EF4-FFF2-40B4-BE49-F238E27FC236}">
                <a16:creationId xmlns:a16="http://schemas.microsoft.com/office/drawing/2014/main" id="{FD67E079-47B5-43B6-BA61-39E4540ABB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7956" y="1358789"/>
            <a:ext cx="1557164" cy="1167873"/>
          </a:xfrm>
          <a:prstGeom prst="rect">
            <a:avLst/>
          </a:prstGeom>
        </p:spPr>
      </p:pic>
      <p:pic>
        <p:nvPicPr>
          <p:cNvPr id="9" name="Picture 2">
            <a:extLst>
              <a:ext uri="{FF2B5EF4-FFF2-40B4-BE49-F238E27FC236}">
                <a16:creationId xmlns:a16="http://schemas.microsoft.com/office/drawing/2014/main" id="{08938EF7-7959-42EE-A12A-703B73ED2D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33250" y="1358789"/>
            <a:ext cx="1557163" cy="1167873"/>
          </a:xfrm>
          <a:prstGeom prst="rect">
            <a:avLst/>
          </a:prstGeom>
        </p:spPr>
      </p:pic>
      <p:pic>
        <p:nvPicPr>
          <p:cNvPr id="10" name="Picture 2">
            <a:extLst>
              <a:ext uri="{FF2B5EF4-FFF2-40B4-BE49-F238E27FC236}">
                <a16:creationId xmlns:a16="http://schemas.microsoft.com/office/drawing/2014/main" id="{87105C1A-EECE-4396-B42C-90DA0237452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11192"/>
          <a:stretch/>
        </p:blipFill>
        <p:spPr>
          <a:xfrm>
            <a:off x="-957" y="2520543"/>
            <a:ext cx="1778388" cy="1332630"/>
          </a:xfrm>
          <a:prstGeom prst="rect">
            <a:avLst/>
          </a:prstGeom>
        </p:spPr>
      </p:pic>
      <p:pic>
        <p:nvPicPr>
          <p:cNvPr id="11" name="Picture 2">
            <a:extLst>
              <a:ext uri="{FF2B5EF4-FFF2-40B4-BE49-F238E27FC236}">
                <a16:creationId xmlns:a16="http://schemas.microsoft.com/office/drawing/2014/main" id="{03E4ABF3-630C-4756-A5B5-C0D9AC1BC6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90414" y="1358789"/>
            <a:ext cx="1557164" cy="1167873"/>
          </a:xfrm>
          <a:prstGeom prst="rect">
            <a:avLst/>
          </a:prstGeom>
        </p:spPr>
      </p:pic>
      <p:pic>
        <p:nvPicPr>
          <p:cNvPr id="12" name="Picture 2">
            <a:extLst>
              <a:ext uri="{FF2B5EF4-FFF2-40B4-BE49-F238E27FC236}">
                <a16:creationId xmlns:a16="http://schemas.microsoft.com/office/drawing/2014/main" id="{26D283F5-1458-45F5-A2FC-49406E33FF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26437" y="5194601"/>
            <a:ext cx="2226435" cy="1669826"/>
          </a:xfrm>
          <a:prstGeom prst="rect">
            <a:avLst/>
          </a:prstGeom>
        </p:spPr>
      </p:pic>
      <p:pic>
        <p:nvPicPr>
          <p:cNvPr id="13" name="Picture 2">
            <a:extLst>
              <a:ext uri="{FF2B5EF4-FFF2-40B4-BE49-F238E27FC236}">
                <a16:creationId xmlns:a16="http://schemas.microsoft.com/office/drawing/2014/main" id="{61DAC1C1-65BE-4491-8108-2A9A63EF45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77430" y="2524899"/>
            <a:ext cx="1788667" cy="1356406"/>
          </a:xfrm>
          <a:prstGeom prst="rect">
            <a:avLst/>
          </a:prstGeom>
        </p:spPr>
      </p:pic>
      <p:pic>
        <p:nvPicPr>
          <p:cNvPr id="14" name="Picture 2">
            <a:extLst>
              <a:ext uri="{FF2B5EF4-FFF2-40B4-BE49-F238E27FC236}">
                <a16:creationId xmlns:a16="http://schemas.microsoft.com/office/drawing/2014/main" id="{38575FF4-5595-4F3B-852F-E3EDA066992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7" y="1370421"/>
            <a:ext cx="1465430" cy="1148298"/>
          </a:xfrm>
          <a:prstGeom prst="rect">
            <a:avLst/>
          </a:prstGeom>
        </p:spPr>
      </p:pic>
      <p:pic>
        <p:nvPicPr>
          <p:cNvPr id="15" name="Picture 2">
            <a:extLst>
              <a:ext uri="{FF2B5EF4-FFF2-40B4-BE49-F238E27FC236}">
                <a16:creationId xmlns:a16="http://schemas.microsoft.com/office/drawing/2014/main" id="{504588BB-EA4C-4F65-8415-83E3EE57687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09594" y="2520543"/>
            <a:ext cx="1534406" cy="1512570"/>
          </a:xfrm>
          <a:prstGeom prst="rect">
            <a:avLst/>
          </a:prstGeom>
        </p:spPr>
      </p:pic>
      <p:pic>
        <p:nvPicPr>
          <p:cNvPr id="16" name="Picture 2">
            <a:extLst>
              <a:ext uri="{FF2B5EF4-FFF2-40B4-BE49-F238E27FC236}">
                <a16:creationId xmlns:a16="http://schemas.microsoft.com/office/drawing/2014/main" id="{E0E1377C-2B50-4C57-91A9-8191B6A7B06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7" y="3850019"/>
            <a:ext cx="1788666" cy="1334701"/>
          </a:xfrm>
          <a:prstGeom prst="rect">
            <a:avLst/>
          </a:prstGeom>
        </p:spPr>
      </p:pic>
      <p:pic>
        <p:nvPicPr>
          <p:cNvPr id="17" name="Picture 2">
            <a:extLst>
              <a:ext uri="{FF2B5EF4-FFF2-40B4-BE49-F238E27FC236}">
                <a16:creationId xmlns:a16="http://schemas.microsoft.com/office/drawing/2014/main" id="{A6F5E1A3-EDE2-4A4A-9D5C-39020C029E85}"/>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10833" b="10833"/>
          <a:stretch/>
        </p:blipFill>
        <p:spPr>
          <a:xfrm>
            <a:off x="1783172" y="3883094"/>
            <a:ext cx="1732037" cy="1309436"/>
          </a:xfrm>
          <a:prstGeom prst="rect">
            <a:avLst/>
          </a:prstGeom>
        </p:spPr>
      </p:pic>
      <p:pic>
        <p:nvPicPr>
          <p:cNvPr id="18" name="Picture 2">
            <a:extLst>
              <a:ext uri="{FF2B5EF4-FFF2-40B4-BE49-F238E27FC236}">
                <a16:creationId xmlns:a16="http://schemas.microsoft.com/office/drawing/2014/main" id="{C3D15CF8-BC46-49F8-9816-44F851C7E3A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978744" y="5177751"/>
            <a:ext cx="2216430" cy="1680249"/>
          </a:xfrm>
          <a:prstGeom prst="rect">
            <a:avLst/>
          </a:prstGeom>
        </p:spPr>
      </p:pic>
      <p:pic>
        <p:nvPicPr>
          <p:cNvPr id="19" name="Picture 2">
            <a:extLst>
              <a:ext uri="{FF2B5EF4-FFF2-40B4-BE49-F238E27FC236}">
                <a16:creationId xmlns:a16="http://schemas.microsoft.com/office/drawing/2014/main" id="{CC92BF7B-628F-4150-A873-7B896C0B1D3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861174" y="3870378"/>
            <a:ext cx="1749489" cy="1312117"/>
          </a:xfrm>
          <a:prstGeom prst="rect">
            <a:avLst/>
          </a:prstGeom>
        </p:spPr>
      </p:pic>
      <p:pic>
        <p:nvPicPr>
          <p:cNvPr id="20" name="Picture 2">
            <a:extLst>
              <a:ext uri="{FF2B5EF4-FFF2-40B4-BE49-F238E27FC236}">
                <a16:creationId xmlns:a16="http://schemas.microsoft.com/office/drawing/2014/main" id="{756873F9-0656-429A-9FB4-FCA42BAFAB4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610542" y="4025857"/>
            <a:ext cx="1532509" cy="1158864"/>
          </a:xfrm>
          <a:prstGeom prst="rect">
            <a:avLst/>
          </a:prstGeom>
        </p:spPr>
      </p:pic>
      <p:pic>
        <p:nvPicPr>
          <p:cNvPr id="21" name="Picture 2">
            <a:extLst>
              <a:ext uri="{FF2B5EF4-FFF2-40B4-BE49-F238E27FC236}">
                <a16:creationId xmlns:a16="http://schemas.microsoft.com/office/drawing/2014/main" id="{585966AF-90AD-4E09-9D52-75E9B03C809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515210" y="2518719"/>
            <a:ext cx="2345964" cy="2683196"/>
          </a:xfrm>
          <a:prstGeom prst="rect">
            <a:avLst/>
          </a:prstGeom>
        </p:spPr>
      </p:pic>
      <p:pic>
        <p:nvPicPr>
          <p:cNvPr id="22" name="Picture 2">
            <a:extLst>
              <a:ext uri="{FF2B5EF4-FFF2-40B4-BE49-F238E27FC236}">
                <a16:creationId xmlns:a16="http://schemas.microsoft.com/office/drawing/2014/main" id="{3B548481-8150-4538-8A8C-918BADDBC40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466508" y="1364872"/>
            <a:ext cx="1544181" cy="1159931"/>
          </a:xfrm>
          <a:prstGeom prst="rect">
            <a:avLst/>
          </a:prstGeom>
        </p:spPr>
      </p:pic>
      <p:pic>
        <p:nvPicPr>
          <p:cNvPr id="23" name="Picture 2">
            <a:extLst>
              <a:ext uri="{FF2B5EF4-FFF2-40B4-BE49-F238E27FC236}">
                <a16:creationId xmlns:a16="http://schemas.microsoft.com/office/drawing/2014/main" id="{97A8FB4C-29ED-41CE-8A3E-5AD04022FEB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861174" y="2518716"/>
            <a:ext cx="1748419" cy="1356405"/>
          </a:xfrm>
          <a:prstGeom prst="rect">
            <a:avLst/>
          </a:prstGeom>
        </p:spPr>
      </p:pic>
      <p:pic>
        <p:nvPicPr>
          <p:cNvPr id="25" name="Picture 2">
            <a:extLst>
              <a:ext uri="{FF2B5EF4-FFF2-40B4-BE49-F238E27FC236}">
                <a16:creationId xmlns:a16="http://schemas.microsoft.com/office/drawing/2014/main" id="{D84FB249-73A2-4782-B2B0-F0FF88EFC40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438976" y="5177751"/>
            <a:ext cx="2539768" cy="1680249"/>
          </a:xfrm>
          <a:prstGeom prst="rect">
            <a:avLst/>
          </a:prstGeom>
        </p:spPr>
      </p:pic>
      <p:pic>
        <p:nvPicPr>
          <p:cNvPr id="24" name="Picture 2">
            <a:extLst>
              <a:ext uri="{FF2B5EF4-FFF2-40B4-BE49-F238E27FC236}">
                <a16:creationId xmlns:a16="http://schemas.microsoft.com/office/drawing/2014/main" id="{E3494AC1-3427-42B8-8FD6-29452D8B836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 y="5184721"/>
            <a:ext cx="2226436" cy="1673279"/>
          </a:xfrm>
          <a:prstGeom prst="rect">
            <a:avLst/>
          </a:prstGeom>
        </p:spPr>
      </p:pic>
    </p:spTree>
    <p:extLst>
      <p:ext uri="{BB962C8B-B14F-4D97-AF65-F5344CB8AC3E}">
        <p14:creationId xmlns:p14="http://schemas.microsoft.com/office/powerpoint/2010/main" val="264695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0DA870-41B1-4F8E-B0FD-90EEBF88B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It is God that breathed life into mankind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Whether we live or die, we are the Lord’s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Men die once and after appear for judgment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ordains Jesus only, through we must be saved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we have has been given to us by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Jesus, one has no life in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Not believing in Jesus invites the wrath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Eternal life is knowing God and Jesus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Loving God with one’s all &amp; neighbor delivers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gift is eternal life in Christ Jesus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holds the keys to life and death for each of 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Believing Jesus rose from the dead is our faith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Baptism raises us from death to life/working of God</a:t>
            </a:r>
          </a:p>
        </p:txBody>
      </p:sp>
      <p:sp>
        <p:nvSpPr>
          <p:cNvPr id="5" name="Rectangle 4"/>
          <p:cNvSpPr>
            <a:spLocks noChangeArrowheads="1"/>
          </p:cNvSpPr>
          <p:nvPr/>
        </p:nvSpPr>
        <p:spPr bwMode="auto">
          <a:xfrm rot="21179670">
            <a:off x="599224" y="485559"/>
            <a:ext cx="8254697" cy="52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1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3300">
                      <a:alpha val="80000"/>
                    </a:srgbClr>
                  </a:glow>
                  <a:outerShdw blurRad="76200" dist="50800" dir="5400000" algn="tl" rotWithShape="0">
                    <a:srgbClr val="000000">
                      <a:alpha val="65000"/>
                    </a:srgbClr>
                  </a:outerShdw>
                </a:effectLst>
                <a:latin typeface="Calibri" panose="020F0502020204030204" pitchFamily="34" charset="0"/>
              </a:rPr>
              <a:t>Life               without God          is impossible</a:t>
            </a:r>
            <a:endParaRPr lang="en-US" sz="115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3300">
                    <a:alpha val="80000"/>
                  </a:srgb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1.11111E-6 3.7037E-6 L 0.09861 0.65231 " pathEditMode="relative" rAng="0" ptsTypes="AA">
                                      <p:cBhvr>
                                        <p:cTn id="189" dur="1750" fill="hold"/>
                                        <p:tgtEl>
                                          <p:spTgt spid="4">
                                            <p:txEl>
                                              <p:pRg st="0" end="0"/>
                                            </p:txEl>
                                          </p:spTgt>
                                        </p:tgtEl>
                                        <p:attrNameLst>
                                          <p:attrName>ppt_x</p:attrName>
                                          <p:attrName>ppt_y</p:attrName>
                                        </p:attrNameLst>
                                      </p:cBhvr>
                                      <p:rCtr x="4931" y="32616"/>
                                    </p:animMotion>
                                  </p:childTnLst>
                                </p:cTn>
                              </p:par>
                              <p:par>
                                <p:cTn id="190" presetID="0" presetClass="path" presetSubtype="0" accel="50000" decel="50000" fill="hold" nodeType="withEffect">
                                  <p:stCondLst>
                                    <p:cond delay="0"/>
                                  </p:stCondLst>
                                  <p:childTnLst>
                                    <p:animMotion origin="layout" path="M -2.22222E-6 -2.96296E-6 L 0.09028 0.58565 " pathEditMode="relative" rAng="0" ptsTypes="AA">
                                      <p:cBhvr>
                                        <p:cTn id="191" dur="1750" fill="hold"/>
                                        <p:tgtEl>
                                          <p:spTgt spid="4">
                                            <p:txEl>
                                              <p:pRg st="1" end="1"/>
                                            </p:txEl>
                                          </p:spTgt>
                                        </p:tgtEl>
                                        <p:attrNameLst>
                                          <p:attrName>ppt_x</p:attrName>
                                          <p:attrName>ppt_y</p:attrName>
                                        </p:attrNameLst>
                                      </p:cBhvr>
                                      <p:rCtr x="4514" y="29282"/>
                                    </p:animMotion>
                                  </p:childTnLst>
                                </p:cTn>
                              </p:par>
                              <p:par>
                                <p:cTn id="192" presetID="0" presetClass="path" presetSubtype="0" accel="50000" decel="50000" fill="hold" nodeType="withEffect">
                                  <p:stCondLst>
                                    <p:cond delay="0"/>
                                  </p:stCondLst>
                                  <p:childTnLst>
                                    <p:animMotion origin="layout" path="M -2.5E-6 0.00023 L 0.05261 0.51227 " pathEditMode="relative" rAng="0" ptsTypes="AA">
                                      <p:cBhvr>
                                        <p:cTn id="193" dur="1750" fill="hold"/>
                                        <p:tgtEl>
                                          <p:spTgt spid="4">
                                            <p:txEl>
                                              <p:pRg st="2" end="2"/>
                                            </p:txEl>
                                          </p:spTgt>
                                        </p:tgtEl>
                                        <p:attrNameLst>
                                          <p:attrName>ppt_x</p:attrName>
                                          <p:attrName>ppt_y</p:attrName>
                                        </p:attrNameLst>
                                      </p:cBhvr>
                                      <p:rCtr x="2622" y="25602"/>
                                    </p:animMotion>
                                  </p:childTnLst>
                                </p:cTn>
                              </p:par>
                              <p:par>
                                <p:cTn id="194" presetID="0" presetClass="path" presetSubtype="0" accel="50000" decel="50000" fill="hold" nodeType="withEffect">
                                  <p:stCondLst>
                                    <p:cond delay="0"/>
                                  </p:stCondLst>
                                  <p:childTnLst>
                                    <p:animMotion origin="layout" path="M 1.11111E-6 0.00023 L 0.00278 0.43889 " pathEditMode="relative" rAng="0" ptsTypes="AA">
                                      <p:cBhvr>
                                        <p:cTn id="195" dur="1750" fill="hold"/>
                                        <p:tgtEl>
                                          <p:spTgt spid="4">
                                            <p:txEl>
                                              <p:pRg st="3" end="3"/>
                                            </p:txEl>
                                          </p:spTgt>
                                        </p:tgtEl>
                                        <p:attrNameLst>
                                          <p:attrName>ppt_x</p:attrName>
                                          <p:attrName>ppt_y</p:attrName>
                                        </p:attrNameLst>
                                      </p:cBhvr>
                                      <p:rCtr x="139" y="21921"/>
                                    </p:animMotion>
                                  </p:childTnLst>
                                </p:cTn>
                              </p:par>
                              <p:par>
                                <p:cTn id="196" presetID="0" presetClass="path" presetSubtype="0" accel="50000" decel="50000" fill="hold" nodeType="withEffect">
                                  <p:stCondLst>
                                    <p:cond delay="0"/>
                                  </p:stCondLst>
                                  <p:childTnLst>
                                    <p:animMotion origin="layout" path="M -1.66667E-6 0.00069 L 0.09896 0.36574 " pathEditMode="relative" rAng="0" ptsTypes="AA">
                                      <p:cBhvr>
                                        <p:cTn id="197" dur="1750" fill="hold"/>
                                        <p:tgtEl>
                                          <p:spTgt spid="4">
                                            <p:txEl>
                                              <p:pRg st="4" end="4"/>
                                            </p:txEl>
                                          </p:spTgt>
                                        </p:tgtEl>
                                        <p:attrNameLst>
                                          <p:attrName>ppt_x</p:attrName>
                                          <p:attrName>ppt_y</p:attrName>
                                        </p:attrNameLst>
                                      </p:cBhvr>
                                      <p:rCtr x="4948" y="18241"/>
                                    </p:animMotion>
                                  </p:childTnLst>
                                </p:cTn>
                              </p:par>
                              <p:par>
                                <p:cTn id="198" presetID="0" presetClass="path" presetSubtype="0" accel="50000" decel="50000" fill="hold" nodeType="withEffect">
                                  <p:stCondLst>
                                    <p:cond delay="0"/>
                                  </p:stCondLst>
                                  <p:childTnLst>
                                    <p:animMotion origin="layout" path="M 4.44444E-6 0.00046 L 0.12569 0.29236 " pathEditMode="relative" rAng="0" ptsTypes="AA">
                                      <p:cBhvr>
                                        <p:cTn id="199" dur="1750" fill="hold"/>
                                        <p:tgtEl>
                                          <p:spTgt spid="4">
                                            <p:txEl>
                                              <p:pRg st="5" end="5"/>
                                            </p:txEl>
                                          </p:spTgt>
                                        </p:tgtEl>
                                        <p:attrNameLst>
                                          <p:attrName>ppt_x</p:attrName>
                                          <p:attrName>ppt_y</p:attrName>
                                        </p:attrNameLst>
                                      </p:cBhvr>
                                      <p:rCtr x="6285" y="14583"/>
                                    </p:animMotion>
                                  </p:childTnLst>
                                </p:cTn>
                              </p:par>
                              <p:par>
                                <p:cTn id="200" presetID="0" presetClass="path" presetSubtype="0" accel="50000" decel="50000" fill="hold" nodeType="withEffect">
                                  <p:stCondLst>
                                    <p:cond delay="0"/>
                                  </p:stCondLst>
                                  <p:childTnLst>
                                    <p:animMotion origin="layout" path="M 2.5E-6 0.00046 L 0.04531 0.21898 " pathEditMode="relative" rAng="0" ptsTypes="AA">
                                      <p:cBhvr>
                                        <p:cTn id="201" dur="1750" fill="hold"/>
                                        <p:tgtEl>
                                          <p:spTgt spid="4">
                                            <p:txEl>
                                              <p:pRg st="6" end="6"/>
                                            </p:txEl>
                                          </p:spTgt>
                                        </p:tgtEl>
                                        <p:attrNameLst>
                                          <p:attrName>ppt_x</p:attrName>
                                          <p:attrName>ppt_y</p:attrName>
                                        </p:attrNameLst>
                                      </p:cBhvr>
                                      <p:rCtr x="2257" y="10926"/>
                                    </p:animMotion>
                                  </p:childTnLst>
                                </p:cTn>
                              </p:par>
                              <p:par>
                                <p:cTn id="202" presetID="0" presetClass="path" presetSubtype="0" accel="50000" decel="50000" fill="hold" nodeType="withEffect">
                                  <p:stCondLst>
                                    <p:cond delay="0"/>
                                  </p:stCondLst>
                                  <p:childTnLst>
                                    <p:animMotion origin="layout" path="M -3.33333E-6 0.00023 L 0.06459 0.1456 " pathEditMode="relative" rAng="0" ptsTypes="AA">
                                      <p:cBhvr>
                                        <p:cTn id="203" dur="1750" fill="hold"/>
                                        <p:tgtEl>
                                          <p:spTgt spid="4">
                                            <p:txEl>
                                              <p:pRg st="7" end="7"/>
                                            </p:txEl>
                                          </p:spTgt>
                                        </p:tgtEl>
                                        <p:attrNameLst>
                                          <p:attrName>ppt_x</p:attrName>
                                          <p:attrName>ppt_y</p:attrName>
                                        </p:attrNameLst>
                                      </p:cBhvr>
                                      <p:rCtr x="3229" y="7269"/>
                                    </p:animMotion>
                                  </p:childTnLst>
                                </p:cTn>
                              </p:par>
                              <p:par>
                                <p:cTn id="204" presetID="0" presetClass="path" presetSubtype="0" accel="50000" decel="50000" fill="hold" nodeType="withEffect">
                                  <p:stCondLst>
                                    <p:cond delay="0"/>
                                  </p:stCondLst>
                                  <p:childTnLst>
                                    <p:animMotion origin="layout" path="M -1.66667E-6 0.00069 L 0.02396 0.07222 " pathEditMode="relative" rAng="0" ptsTypes="AA">
                                      <p:cBhvr>
                                        <p:cTn id="205" dur="1750" fill="hold"/>
                                        <p:tgtEl>
                                          <p:spTgt spid="4">
                                            <p:txEl>
                                              <p:pRg st="8" end="8"/>
                                            </p:txEl>
                                          </p:spTgt>
                                        </p:tgtEl>
                                        <p:attrNameLst>
                                          <p:attrName>ppt_x</p:attrName>
                                          <p:attrName>ppt_y</p:attrName>
                                        </p:attrNameLst>
                                      </p:cBhvr>
                                      <p:rCtr x="1198" y="3565"/>
                                    </p:animMotion>
                                  </p:childTnLst>
                                </p:cTn>
                              </p:par>
                              <p:par>
                                <p:cTn id="206" presetID="0" presetClass="path" presetSubtype="0" accel="50000" decel="50000" fill="hold" nodeType="withEffect">
                                  <p:stCondLst>
                                    <p:cond delay="0"/>
                                  </p:stCondLst>
                                  <p:childTnLst>
                                    <p:animMotion origin="layout" path="M -2.22222E-6 0.00023 L 0.12153 -0.00093 " pathEditMode="relative" rAng="0" ptsTypes="AA">
                                      <p:cBhvr>
                                        <p:cTn id="207" dur="1750" fill="hold"/>
                                        <p:tgtEl>
                                          <p:spTgt spid="4">
                                            <p:txEl>
                                              <p:pRg st="9" end="9"/>
                                            </p:txEl>
                                          </p:spTgt>
                                        </p:tgtEl>
                                        <p:attrNameLst>
                                          <p:attrName>ppt_x</p:attrName>
                                          <p:attrName>ppt_y</p:attrName>
                                        </p:attrNameLst>
                                      </p:cBhvr>
                                      <p:rCtr x="6076" y="-69"/>
                                    </p:animMotion>
                                  </p:childTnLst>
                                </p:cTn>
                              </p:par>
                              <p:par>
                                <p:cTn id="208" presetID="0" presetClass="path" presetSubtype="0" accel="50000" decel="50000" fill="hold" nodeType="withEffect">
                                  <p:stCondLst>
                                    <p:cond delay="0"/>
                                  </p:stCondLst>
                                  <p:childTnLst>
                                    <p:animMotion origin="layout" path="M -5.55556E-7 0.00023 L 0.00382 -0.07431 " pathEditMode="relative" rAng="0" ptsTypes="AA">
                                      <p:cBhvr>
                                        <p:cTn id="209" dur="1750" fill="hold"/>
                                        <p:tgtEl>
                                          <p:spTgt spid="4">
                                            <p:txEl>
                                              <p:pRg st="10" end="10"/>
                                            </p:txEl>
                                          </p:spTgt>
                                        </p:tgtEl>
                                        <p:attrNameLst>
                                          <p:attrName>ppt_x</p:attrName>
                                          <p:attrName>ppt_y</p:attrName>
                                        </p:attrNameLst>
                                      </p:cBhvr>
                                      <p:rCtr x="191" y="-3727"/>
                                    </p:animMotion>
                                  </p:childTnLst>
                                </p:cTn>
                              </p:par>
                              <p:par>
                                <p:cTn id="210" presetID="0" presetClass="path" presetSubtype="0" accel="50000" decel="50000" fill="hold" nodeType="withEffect">
                                  <p:stCondLst>
                                    <p:cond delay="0"/>
                                  </p:stCondLst>
                                  <p:childTnLst>
                                    <p:animMotion origin="layout" path="M 1.94444E-6 0.00069 L 0.04913 -0.14769 " pathEditMode="relative" rAng="0" ptsTypes="AA">
                                      <p:cBhvr>
                                        <p:cTn id="211" dur="1750" fill="hold"/>
                                        <p:tgtEl>
                                          <p:spTgt spid="4">
                                            <p:txEl>
                                              <p:pRg st="11" end="11"/>
                                            </p:txEl>
                                          </p:spTgt>
                                        </p:tgtEl>
                                        <p:attrNameLst>
                                          <p:attrName>ppt_x</p:attrName>
                                          <p:attrName>ppt_y</p:attrName>
                                        </p:attrNameLst>
                                      </p:cBhvr>
                                      <p:rCtr x="2448" y="-7431"/>
                                    </p:animMotion>
                                  </p:childTnLst>
                                </p:cTn>
                              </p:par>
                              <p:par>
                                <p:cTn id="212" presetID="0" presetClass="path" presetSubtype="0" accel="50000" decel="50000" fill="hold" nodeType="withEffect">
                                  <p:stCondLst>
                                    <p:cond delay="0"/>
                                  </p:stCondLst>
                                  <p:childTnLst>
                                    <p:animMotion origin="layout" path="M 3.88889E-6 0.00046 L -0.00174 -0.22107 " pathEditMode="relative" rAng="0" ptsTypes="AA">
                                      <p:cBhvr>
                                        <p:cTn id="213" dur="1750" fill="hold"/>
                                        <p:tgtEl>
                                          <p:spTgt spid="4">
                                            <p:txEl>
                                              <p:pRg st="12" end="12"/>
                                            </p:txEl>
                                          </p:spTgt>
                                        </p:tgtEl>
                                        <p:attrNameLst>
                                          <p:attrName>ppt_x</p:attrName>
                                          <p:attrName>ppt_y</p:attrName>
                                        </p:attrNameLst>
                                      </p:cBhvr>
                                      <p:rCtr x="-87" y="-110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C581C3-227F-4988-B981-CD7C3285E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0190011A-AEB6-4E55-A81E-EDADE9A995C4}"/>
              </a:ext>
            </a:extLst>
          </p:cNvPr>
          <p:cNvSpPr txBox="1">
            <a:spLocks/>
          </p:cNvSpPr>
          <p:nvPr/>
        </p:nvSpPr>
        <p:spPr>
          <a:xfrm>
            <a:off x="1828800" y="1771650"/>
            <a:ext cx="65532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647700" y="1585119"/>
            <a:ext cx="7848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 LORD God formed man of the dust of the ground, and breathed into his nostrils the breath of life; and man became a living being.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Genesis 2:7 </a:t>
            </a:r>
          </a:p>
        </p:txBody>
      </p:sp>
      <p:sp>
        <p:nvSpPr>
          <p:cNvPr id="5" name="!!Morph">
            <a:extLst>
              <a:ext uri="{FF2B5EF4-FFF2-40B4-BE49-F238E27FC236}">
                <a16:creationId xmlns:a16="http://schemas.microsoft.com/office/drawing/2014/main" id="{842C8BDB-F0BD-4892-8957-8EF34852F767}"/>
              </a:ext>
            </a:extLst>
          </p:cNvPr>
          <p:cNvSpPr txBox="1">
            <a:spLocks noChangeArrowheads="1"/>
          </p:cNvSpPr>
          <p:nvPr/>
        </p:nvSpPr>
        <p:spPr bwMode="auto">
          <a:xfrm>
            <a:off x="1757363" y="1709737"/>
            <a:ext cx="6698458" cy="75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LORD God formed man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6" name="Picture 12">
            <a:extLst>
              <a:ext uri="{FF2B5EF4-FFF2-40B4-BE49-F238E27FC236}">
                <a16:creationId xmlns:a16="http://schemas.microsoft.com/office/drawing/2014/main" id="{4D864A3A-D5B2-447E-8B5E-60B557EB5194}"/>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ounded Rectangle 8">
            <a:extLst>
              <a:ext uri="{FF2B5EF4-FFF2-40B4-BE49-F238E27FC236}">
                <a16:creationId xmlns:a16="http://schemas.microsoft.com/office/drawing/2014/main" id="{6FD59F95-2CE8-465B-BC37-352690AABC9D}"/>
              </a:ext>
            </a:extLst>
          </p:cNvPr>
          <p:cNvSpPr/>
          <p:nvPr/>
        </p:nvSpPr>
        <p:spPr>
          <a:xfrm>
            <a:off x="751562" y="3720230"/>
            <a:ext cx="3419605" cy="839244"/>
          </a:xfrm>
          <a:prstGeom prst="roundRect">
            <a:avLst/>
          </a:prstGeom>
          <a:blipFill>
            <a:blip r:embed="rId6"/>
            <a:stretch>
              <a:fillRect/>
            </a:stretch>
          </a:blipFill>
          <a:ln w="25400" cap="flat" cmpd="sng" algn="ctr">
            <a:noFill/>
            <a:prstDash val="solid"/>
          </a:ln>
          <a:effectLst>
            <a:softEdge rad="125887"/>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9">
            <a:extLst>
              <a:ext uri="{FF2B5EF4-FFF2-40B4-BE49-F238E27FC236}">
                <a16:creationId xmlns:a16="http://schemas.microsoft.com/office/drawing/2014/main" id="{0AB3D09D-3E88-4B61-9078-DC4D14DC849D}"/>
              </a:ext>
            </a:extLst>
          </p:cNvPr>
          <p:cNvSpPr>
            <a:spLocks noChangeArrowheads="1"/>
          </p:cNvSpPr>
          <p:nvPr/>
        </p:nvSpPr>
        <p:spPr bwMode="auto">
          <a:xfrm>
            <a:off x="4033999" y="1731560"/>
            <a:ext cx="1453019"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9" name="Rectangle 6">
            <a:extLst>
              <a:ext uri="{FF2B5EF4-FFF2-40B4-BE49-F238E27FC236}">
                <a16:creationId xmlns:a16="http://schemas.microsoft.com/office/drawing/2014/main" id="{D2215324-D7A7-4FD1-9F3D-E7FE2074E776}"/>
              </a:ext>
            </a:extLst>
          </p:cNvPr>
          <p:cNvSpPr>
            <a:spLocks noChangeArrowheads="1"/>
          </p:cNvSpPr>
          <p:nvPr/>
        </p:nvSpPr>
        <p:spPr bwMode="auto">
          <a:xfrm>
            <a:off x="1894977" y="4410705"/>
            <a:ext cx="3103353" cy="717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living being</a:t>
            </a:r>
          </a:p>
        </p:txBody>
      </p:sp>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2)">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0" presetClass="entr" presetSubtype="0" fill="hold" grpId="0" nodeType="withEffect">
                                  <p:stCondLst>
                                    <p:cond delay="400"/>
                                  </p:stCondLst>
                                  <p:iterate type="lt">
                                    <p:tmPct val="10000"/>
                                  </p:iterate>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stCondLst>
                                            <p:cond delay="0"/>
                                          </p:stCondLst>
                                        </p:cTn>
                                        <p:tgtEl>
                                          <p:spTgt spid="8"/>
                                        </p:tgtEl>
                                      </p:cBhvr>
                                    </p:animEffect>
                                    <p:anim to="" calcmode="lin" valueType="num">
                                      <p:cBhvr>
                                        <p:cTn id="3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9" fill="hold">
                            <p:stCondLst>
                              <p:cond delay="1000"/>
                            </p:stCondLst>
                            <p:childTnLst>
                              <p:par>
                                <p:cTn id="40" presetID="26" presetClass="emph" presetSubtype="0" fill="hold" grpId="1" nodeType="afterEffect">
                                  <p:stCondLst>
                                    <p:cond delay="0"/>
                                  </p:stCondLst>
                                  <p:iterate type="lt">
                                    <p:tmPct val="0"/>
                                  </p:iterate>
                                  <p:childTnLst>
                                    <p:animEffect transition="out" filter="fade">
                                      <p:cBhvr>
                                        <p:cTn id="41" dur="500" tmFilter="0, 0; .2, .5; .8, .5; 1, 0"/>
                                        <p:tgtEl>
                                          <p:spTgt spid="8"/>
                                        </p:tgtEl>
                                      </p:cBhvr>
                                    </p:animEffect>
                                    <p:animScale>
                                      <p:cBhvr>
                                        <p:cTn id="42" dur="250" autoRev="1" fill="hold"/>
                                        <p:tgtEl>
                                          <p:spTgt spid="8"/>
                                        </p:tgtEl>
                                      </p:cBhvr>
                                      <p:by x="105000" y="105000"/>
                                    </p:animScale>
                                  </p:childTnLst>
                                </p:cTn>
                              </p:par>
                            </p:childTnLst>
                          </p:cTn>
                        </p:par>
                        <p:par>
                          <p:cTn id="43" fill="hold">
                            <p:stCondLst>
                              <p:cond delay="1500"/>
                            </p:stCondLst>
                            <p:childTnLst>
                              <p:par>
                                <p:cTn id="44" presetID="0"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dissolve">
                                      <p:cBhvr>
                                        <p:cTn id="46" dur="500">
                                          <p:stCondLst>
                                            <p:cond delay="0"/>
                                          </p:stCondLst>
                                        </p:cTn>
                                        <p:tgtEl>
                                          <p:spTgt spid="9"/>
                                        </p:tgtEl>
                                      </p:cBhvr>
                                    </p:animEffect>
                                    <p:anim to="" calcmode="lin" valueType="num">
                                      <p:cBhvr>
                                        <p:cTn id="47"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7" grpId="0" animBg="1"/>
      <p:bldP spid="7" grpId="1" animBg="1"/>
      <p:bldP spid="8" grpId="0"/>
      <p:bldP spid="8" grpId="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655FBF-E53C-464F-A7B8-09023756C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F2855F92-648D-4BD2-9774-265BEFF3A3DE}"/>
              </a:ext>
            </a:extLst>
          </p:cNvPr>
          <p:cNvSpPr txBox="1">
            <a:spLocks/>
          </p:cNvSpPr>
          <p:nvPr/>
        </p:nvSpPr>
        <p:spPr>
          <a:xfrm>
            <a:off x="1731169" y="3814763"/>
            <a:ext cx="61722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C0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C0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C0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19100" y="1661319"/>
            <a:ext cx="83058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in Him we live and          move and have our being, as also     some of your own poets have said,  'For we are also His offspring.'"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17:28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8E70E64C-54A9-405D-A7C3-25DAA00C5B5C}"/>
              </a:ext>
            </a:extLst>
          </p:cNvPr>
          <p:cNvSpPr txBox="1">
            <a:spLocks noChangeArrowheads="1"/>
          </p:cNvSpPr>
          <p:nvPr/>
        </p:nvSpPr>
        <p:spPr bwMode="auto">
          <a:xfrm>
            <a:off x="1728787" y="3750469"/>
            <a:ext cx="6172200" cy="75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we are also His</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offspring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Morph">
            <a:extLst>
              <a:ext uri="{FF2B5EF4-FFF2-40B4-BE49-F238E27FC236}">
                <a16:creationId xmlns:a16="http://schemas.microsoft.com/office/drawing/2014/main" id="{DA5230B4-E875-4E36-9C3C-F44A9E4C7C39}"/>
              </a:ext>
            </a:extLst>
          </p:cNvPr>
          <p:cNvSpPr txBox="1">
            <a:spLocks noChangeArrowheads="1"/>
          </p:cNvSpPr>
          <p:nvPr/>
        </p:nvSpPr>
        <p:spPr bwMode="auto">
          <a:xfrm>
            <a:off x="2747962" y="1735931"/>
            <a:ext cx="4216400"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Him we live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44B5882D-4017-4B5F-B787-9D6737FD5331}"/>
              </a:ext>
            </a:extLst>
          </p:cNvPr>
          <p:cNvSpPr txBox="1">
            <a:spLocks noChangeArrowheads="1"/>
          </p:cNvSpPr>
          <p:nvPr/>
        </p:nvSpPr>
        <p:spPr bwMode="auto">
          <a:xfrm>
            <a:off x="4670853" y="1731877"/>
            <a:ext cx="2009346" cy="770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live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9">
            <a:extLst>
              <a:ext uri="{FF2B5EF4-FFF2-40B4-BE49-F238E27FC236}">
                <a16:creationId xmlns:a16="http://schemas.microsoft.com/office/drawing/2014/main" id="{456DF9F9-7149-4B1D-B1C9-87219EF318E8}"/>
              </a:ext>
            </a:extLst>
          </p:cNvPr>
          <p:cNvSpPr>
            <a:spLocks noChangeArrowheads="1"/>
          </p:cNvSpPr>
          <p:nvPr/>
        </p:nvSpPr>
        <p:spPr bwMode="auto">
          <a:xfrm>
            <a:off x="4507706" y="3775123"/>
            <a:ext cx="1195263" cy="70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8" name="Rectangle 2" hidden="1">
            <a:extLst>
              <a:ext uri="{FF2B5EF4-FFF2-40B4-BE49-F238E27FC236}">
                <a16:creationId xmlns:a16="http://schemas.microsoft.com/office/drawing/2014/main" id="{1279147F-EDA1-41A3-B2F7-F11D309EBB9A}"/>
              </a:ext>
            </a:extLst>
          </p:cNvPr>
          <p:cNvSpPr txBox="1">
            <a:spLocks noChangeArrowheads="1"/>
          </p:cNvSpPr>
          <p:nvPr/>
        </p:nvSpPr>
        <p:spPr bwMode="auto">
          <a:xfrm>
            <a:off x="3299749" y="2706581"/>
            <a:ext cx="2058773" cy="77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we live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84218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0" presetClass="entr" presetSubtype="0" fill="hold" grpId="0" nodeType="withEffect">
                                  <p:stCondLst>
                                    <p:cond delay="400"/>
                                  </p:stCondLst>
                                  <p:iterate type="lt">
                                    <p:tmPct val="10000"/>
                                  </p:iterate>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stCondLst>
                                            <p:cond delay="0"/>
                                          </p:stCondLst>
                                        </p:cTn>
                                        <p:tgtEl>
                                          <p:spTgt spid="9"/>
                                        </p:tgtEl>
                                      </p:cBhvr>
                                    </p:animEffect>
                                    <p:anim to="" calcmode="lin" valueType="num">
                                      <p:cBhvr>
                                        <p:cTn id="2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30" fill="hold">
                            <p:stCondLst>
                              <p:cond delay="100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9"/>
                                        </p:tgtEl>
                                      </p:cBhvr>
                                    </p:animEffect>
                                    <p:animScale>
                                      <p:cBhvr>
                                        <p:cTn id="33" dur="250" autoRev="1" fill="hold"/>
                                        <p:tgtEl>
                                          <p:spTgt spid="9"/>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250"/>
                                        <p:tgtEl>
                                          <p:spTgt spid="7"/>
                                        </p:tgtEl>
                                      </p:cBhvr>
                                    </p:animEffect>
                                  </p:childTnLst>
                                </p:cTn>
                              </p:par>
                              <p:par>
                                <p:cTn id="39" presetID="42" presetClass="path" presetSubtype="0" accel="50000" decel="50000" fill="hold" grpId="2" nodeType="withEffect">
                                  <p:stCondLst>
                                    <p:cond delay="0"/>
                                  </p:stCondLst>
                                  <p:childTnLst>
                                    <p:animMotion origin="layout" path="M 2.77778E-7 3.7037E-6 L -0.14722 0.14259 " pathEditMode="relative" rAng="0" ptsTypes="AA">
                                      <p:cBhvr>
                                        <p:cTn id="40" dur="2000" fill="hold"/>
                                        <p:tgtEl>
                                          <p:spTgt spid="7"/>
                                        </p:tgtEl>
                                        <p:attrNameLst>
                                          <p:attrName>ppt_x</p:attrName>
                                          <p:attrName>ppt_y</p:attrName>
                                        </p:attrNameLst>
                                      </p:cBhvr>
                                      <p:rCtr x="-7361" y="7130"/>
                                    </p:animMotion>
                                  </p:childTnLst>
                                </p:cTn>
                              </p:par>
                              <p:par>
                                <p:cTn id="41" presetID="10" presetClass="exit" presetSubtype="0" fill="hold" grpId="1" nodeType="withEffect">
                                  <p:stCondLst>
                                    <p:cond delay="0"/>
                                  </p:stCondLst>
                                  <p:childTnLst>
                                    <p:animEffect transition="out" filter="fade">
                                      <p:cBhvr>
                                        <p:cTn id="42" dur="1250"/>
                                        <p:tgtEl>
                                          <p:spTgt spid="3074"/>
                                        </p:tgtEl>
                                      </p:cBhvr>
                                    </p:animEffect>
                                    <p:set>
                                      <p:cBhvr>
                                        <p:cTn id="43" dur="1" fill="hold">
                                          <p:stCondLst>
                                            <p:cond delay="1249"/>
                                          </p:stCondLst>
                                        </p:cTn>
                                        <p:tgtEl>
                                          <p:spTgt spid="307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grpId="2" nodeType="withEffect">
                                  <p:stCondLst>
                                    <p:cond delay="0"/>
                                  </p:stCondLst>
                                  <p:iterate type="lt">
                                    <p:tmPct val="0"/>
                                  </p:iterate>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1"/>
      <p:bldP spid="7" grpId="0"/>
      <p:bldP spid="7" grpId="2"/>
      <p:bldP spid="9" grpId="0"/>
      <p:bldP spid="9" grpId="1"/>
      <p:bldP spid="9"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30C84D-BD6D-4E1F-97AE-E024C515A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000CB146-5B3D-441B-BF0A-7ED6439B4768}"/>
              </a:ext>
            </a:extLst>
          </p:cNvPr>
          <p:cNvSpPr txBox="1">
            <a:spLocks/>
          </p:cNvSpPr>
          <p:nvPr/>
        </p:nvSpPr>
        <p:spPr>
          <a:xfrm>
            <a:off x="982878" y="2786513"/>
            <a:ext cx="25146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6" name="Title 1">
            <a:extLst>
              <a:ext uri="{FF2B5EF4-FFF2-40B4-BE49-F238E27FC236}">
                <a16:creationId xmlns:a16="http://schemas.microsoft.com/office/drawing/2014/main" id="{2C0D352D-5345-466E-BE29-10DBA199CAD2}"/>
              </a:ext>
            </a:extLst>
          </p:cNvPr>
          <p:cNvSpPr txBox="1">
            <a:spLocks/>
          </p:cNvSpPr>
          <p:nvPr/>
        </p:nvSpPr>
        <p:spPr>
          <a:xfrm>
            <a:off x="1542021" y="3443288"/>
            <a:ext cx="2493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8" name="Title 1">
            <a:extLst>
              <a:ext uri="{FF2B5EF4-FFF2-40B4-BE49-F238E27FC236}">
                <a16:creationId xmlns:a16="http://schemas.microsoft.com/office/drawing/2014/main" id="{CB8FFA64-DCE8-48E1-A859-B5E432DDDB40}"/>
              </a:ext>
            </a:extLst>
          </p:cNvPr>
          <p:cNvSpPr txBox="1">
            <a:spLocks/>
          </p:cNvSpPr>
          <p:nvPr/>
        </p:nvSpPr>
        <p:spPr>
          <a:xfrm>
            <a:off x="814388" y="4793456"/>
            <a:ext cx="42672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242219"/>
            <a:ext cx="82296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none of us lives to himself, and no one dies to himself.  For    if we live, we live to the Lord;   and if we die, we die to the Lord. Therefore, whether we live or die, we are the Lord's.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14:7-8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0BB61537-A303-4016-AAD9-C98351E41D97}"/>
              </a:ext>
            </a:extLst>
          </p:cNvPr>
          <p:cNvSpPr txBox="1">
            <a:spLocks noChangeArrowheads="1"/>
          </p:cNvSpPr>
          <p:nvPr/>
        </p:nvSpPr>
        <p:spPr bwMode="auto">
          <a:xfrm>
            <a:off x="821666" y="2712244"/>
            <a:ext cx="2743201" cy="76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if we live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Die">
            <a:extLst>
              <a:ext uri="{FF2B5EF4-FFF2-40B4-BE49-F238E27FC236}">
                <a16:creationId xmlns:a16="http://schemas.microsoft.com/office/drawing/2014/main" id="{67FA9E0B-F028-4AAA-AE2A-33FF44B9091C}"/>
              </a:ext>
            </a:extLst>
          </p:cNvPr>
          <p:cNvSpPr txBox="1">
            <a:spLocks noChangeArrowheads="1"/>
          </p:cNvSpPr>
          <p:nvPr/>
        </p:nvSpPr>
        <p:spPr bwMode="auto">
          <a:xfrm>
            <a:off x="1516107" y="3393042"/>
            <a:ext cx="2459665" cy="743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if we die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20308F03-B253-4C8E-AB5E-F2379BD48129}"/>
              </a:ext>
            </a:extLst>
          </p:cNvPr>
          <p:cNvSpPr txBox="1">
            <a:spLocks noChangeArrowheads="1"/>
          </p:cNvSpPr>
          <p:nvPr/>
        </p:nvSpPr>
        <p:spPr bwMode="auto">
          <a:xfrm>
            <a:off x="666750" y="4723544"/>
            <a:ext cx="4560230" cy="76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we are the Lord's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C7D93CF0-C5A5-4D16-B4FB-DDA5F1011C1C}"/>
              </a:ext>
            </a:extLst>
          </p:cNvPr>
          <p:cNvSpPr txBox="1">
            <a:spLocks noChangeArrowheads="1"/>
          </p:cNvSpPr>
          <p:nvPr/>
        </p:nvSpPr>
        <p:spPr bwMode="auto">
          <a:xfrm>
            <a:off x="3299749" y="2706581"/>
            <a:ext cx="2058773" cy="77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live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9">
            <a:extLst>
              <a:ext uri="{FF2B5EF4-FFF2-40B4-BE49-F238E27FC236}">
                <a16:creationId xmlns:a16="http://schemas.microsoft.com/office/drawing/2014/main" id="{F113F952-4AB3-451B-8E16-4A451405268D}"/>
              </a:ext>
            </a:extLst>
          </p:cNvPr>
          <p:cNvSpPr>
            <a:spLocks noChangeArrowheads="1"/>
          </p:cNvSpPr>
          <p:nvPr/>
        </p:nvSpPr>
        <p:spPr bwMode="auto">
          <a:xfrm>
            <a:off x="2401022" y="4749347"/>
            <a:ext cx="279457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the Lord's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453791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10"/>
                                        </p:tgtEl>
                                      </p:cBhvr>
                                    </p:animEffect>
                                    <p:set>
                                      <p:cBhvr>
                                        <p:cTn id="14" dur="1" fill="hold">
                                          <p:stCondLst>
                                            <p:cond delay="24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40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22" presetClass="entr" presetSubtype="8" fill="hold" grpId="0" nodeType="withEffect">
                                  <p:stCondLst>
                                    <p:cond delay="80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18" presetClass="emph" presetSubtype="0" fill="hold" grpId="1" nodeType="withEffect">
                                  <p:stCondLst>
                                    <p:cond delay="800"/>
                                  </p:stCondLst>
                                  <p:childTnLst>
                                    <p:set>
                                      <p:cBhvr override="childStyle">
                                        <p:cTn id="37" dur="500" fill="hold"/>
                                        <p:tgtEl>
                                          <p:spTgt spid="8"/>
                                        </p:tgtEl>
                                        <p:attrNameLst>
                                          <p:attrName>style.textDecorationUnderline</p:attrName>
                                        </p:attrNameLst>
                                      </p:cBhvr>
                                      <p:to>
                                        <p:strVal val="true"/>
                                      </p:to>
                                    </p:set>
                                  </p:childTnLst>
                                </p:cTn>
                              </p:par>
                              <p:par>
                                <p:cTn id="38" presetID="22" presetClass="entr" presetSubtype="8" fill="hold" grpId="0" nodeType="withEffect">
                                  <p:stCondLst>
                                    <p:cond delay="80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0" presetClass="entr" presetSubtype="0" fill="hold" grpId="0" nodeType="withEffect">
                                  <p:stCondLst>
                                    <p:cond delay="1150"/>
                                  </p:stCondLst>
                                  <p:iterate type="lt">
                                    <p:tmPct val="10000"/>
                                  </p:iterate>
                                  <p:childTnLst>
                                    <p:set>
                                      <p:cBhvr>
                                        <p:cTn id="42" dur="1" fill="hold">
                                          <p:stCondLst>
                                            <p:cond delay="0"/>
                                          </p:stCondLst>
                                        </p:cTn>
                                        <p:tgtEl>
                                          <p:spTgt spid="11"/>
                                        </p:tgtEl>
                                        <p:attrNameLst>
                                          <p:attrName>style.visibility</p:attrName>
                                        </p:attrNameLst>
                                      </p:cBhvr>
                                      <p:to>
                                        <p:strVal val="visible"/>
                                      </p:to>
                                    </p:set>
                                    <p:animEffect transition="in" filter="dissolve">
                                      <p:cBhvr>
                                        <p:cTn id="43" dur="500">
                                          <p:stCondLst>
                                            <p:cond delay="0"/>
                                          </p:stCondLst>
                                        </p:cTn>
                                        <p:tgtEl>
                                          <p:spTgt spid="11"/>
                                        </p:tgtEl>
                                      </p:cBhvr>
                                    </p:animEffect>
                                    <p:anim to="" calcmode="lin" valueType="num">
                                      <p:cBhvr>
                                        <p:cTn id="44"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46" fill="hold">
                            <p:stCondLst>
                              <p:cond delay="2050"/>
                            </p:stCondLst>
                            <p:childTnLst>
                              <p:par>
                                <p:cTn id="47" presetID="26" presetClass="emph" presetSubtype="0" fill="hold" grpId="1" nodeType="afterEffect">
                                  <p:stCondLst>
                                    <p:cond delay="0"/>
                                  </p:stCondLst>
                                  <p:iterate type="lt">
                                    <p:tmPct val="0"/>
                                  </p:iterate>
                                  <p:childTnLst>
                                    <p:animEffect transition="out" filter="fade">
                                      <p:cBhvr>
                                        <p:cTn id="48" dur="500" tmFilter="0, 0; .2, .5; .8, .5; 1, 0"/>
                                        <p:tgtEl>
                                          <p:spTgt spid="11"/>
                                        </p:tgtEl>
                                      </p:cBhvr>
                                    </p:animEffect>
                                    <p:animScale>
                                      <p:cBhvr>
                                        <p:cTn id="49"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P spid="8" grpId="1"/>
      <p:bldP spid="3074" grpId="0"/>
      <p:bldP spid="5" grpId="0"/>
      <p:bldP spid="7" grpId="0"/>
      <p:bldP spid="9" grpId="0"/>
      <p:bldP spid="10" grpId="1"/>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7BB548-1E4A-4B18-BF34-FC3D34D6762D}"/>
              </a:ext>
            </a:extLst>
          </p:cNvPr>
          <p:cNvPicPr>
            <a:picLocks noChangeAspect="1"/>
          </p:cNvPicPr>
          <p:nvPr/>
        </p:nvPicPr>
        <p:blipFill rotWithShape="1">
          <a:blip r:embed="rId4">
            <a:extLst>
              <a:ext uri="{28A0092B-C50C-407E-A947-70E740481C1C}">
                <a14:useLocalDpi xmlns:a14="http://schemas.microsoft.com/office/drawing/2010/main" val="0"/>
              </a:ext>
            </a:extLst>
          </a:blip>
          <a:srcRect t="1" b="347"/>
          <a:stretch/>
        </p:blipFill>
        <p:spPr>
          <a:xfrm>
            <a:off x="0" y="0"/>
            <a:ext cx="9144000" cy="6858000"/>
          </a:xfrm>
          <a:prstGeom prst="rect">
            <a:avLst/>
          </a:prstGeom>
        </p:spPr>
      </p:pic>
      <p:sp>
        <p:nvSpPr>
          <p:cNvPr id="4" name="Title 1">
            <a:extLst>
              <a:ext uri="{FF2B5EF4-FFF2-40B4-BE49-F238E27FC236}">
                <a16:creationId xmlns:a16="http://schemas.microsoft.com/office/drawing/2014/main" id="{DBA21EA4-FF90-4A55-ABFA-6A9C19B7C763}"/>
              </a:ext>
            </a:extLst>
          </p:cNvPr>
          <p:cNvSpPr txBox="1">
            <a:spLocks/>
          </p:cNvSpPr>
          <p:nvPr/>
        </p:nvSpPr>
        <p:spPr>
          <a:xfrm>
            <a:off x="4612982" y="4817394"/>
            <a:ext cx="333274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chemeClr val="bg1"/>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chemeClr val="bg1"/>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0000"/>
                  </a:solidFill>
                  <a:prstDash val="solid"/>
                </a:ln>
                <a:solidFill>
                  <a:schemeClr val="bg1"/>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chemeClr val="bg1"/>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chemeClr val="bg1"/>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3" name="Rectangle 2">
            <a:extLst>
              <a:ext uri="{FF2B5EF4-FFF2-40B4-BE49-F238E27FC236}">
                <a16:creationId xmlns:a16="http://schemas.microsoft.com/office/drawing/2014/main" id="{ABF584A3-3778-42B9-ACCC-6D972B47247E}"/>
              </a:ext>
            </a:extLst>
          </p:cNvPr>
          <p:cNvSpPr txBox="1">
            <a:spLocks noChangeArrowheads="1"/>
          </p:cNvSpPr>
          <p:nvPr/>
        </p:nvSpPr>
        <p:spPr bwMode="auto">
          <a:xfrm>
            <a:off x="864268" y="299608"/>
            <a:ext cx="7415463" cy="611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apart from sin for salvation</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appear a second time</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judgment</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eagerly wait for Him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appointed for men to die once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Christ was offered once </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to bear the sins of many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D9E7A5C3-7363-4ECD-9E65-FBCA2FFF74D5}"/>
              </a:ext>
            </a:extLst>
          </p:cNvPr>
          <p:cNvSpPr txBox="1">
            <a:spLocks noChangeArrowheads="1"/>
          </p:cNvSpPr>
          <p:nvPr/>
        </p:nvSpPr>
        <p:spPr bwMode="auto">
          <a:xfrm>
            <a:off x="457200" y="632619"/>
            <a:ext cx="8229600" cy="559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as it is appointed for men       to die once, but after this the judgment, so Christ was offered once to bear the sins of many. To those who eagerly wait for Him He will appear a second time, apart from sin, for salvation.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9:27-28 </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1" name="Rectangle 2">
            <a:extLst>
              <a:ext uri="{FF2B5EF4-FFF2-40B4-BE49-F238E27FC236}">
                <a16:creationId xmlns:a16="http://schemas.microsoft.com/office/drawing/2014/main" id="{A2CCF8E5-3F74-4816-9C27-4CEDC2B19D00}"/>
              </a:ext>
            </a:extLst>
          </p:cNvPr>
          <p:cNvSpPr txBox="1">
            <a:spLocks noChangeArrowheads="1"/>
          </p:cNvSpPr>
          <p:nvPr/>
        </p:nvSpPr>
        <p:spPr bwMode="auto">
          <a:xfrm>
            <a:off x="5463998" y="299607"/>
            <a:ext cx="2430751" cy="746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salvation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362A8FD1-B646-4C58-A195-61086FF0828A}"/>
              </a:ext>
            </a:extLst>
          </p:cNvPr>
          <p:cNvSpPr txBox="1">
            <a:spLocks noChangeArrowheads="1"/>
          </p:cNvSpPr>
          <p:nvPr/>
        </p:nvSpPr>
        <p:spPr bwMode="auto">
          <a:xfrm>
            <a:off x="4654643" y="4760119"/>
            <a:ext cx="3250479" cy="75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 salvation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Die">
            <a:extLst>
              <a:ext uri="{FF2B5EF4-FFF2-40B4-BE49-F238E27FC236}">
                <a16:creationId xmlns:a16="http://schemas.microsoft.com/office/drawing/2014/main" id="{2F1EE66B-3D1E-4105-B0F1-1EFB594C41E4}"/>
              </a:ext>
            </a:extLst>
          </p:cNvPr>
          <p:cNvSpPr txBox="1">
            <a:spLocks noChangeArrowheads="1"/>
          </p:cNvSpPr>
          <p:nvPr/>
        </p:nvSpPr>
        <p:spPr bwMode="auto">
          <a:xfrm>
            <a:off x="1563495" y="1369219"/>
            <a:ext cx="243617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die once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9" name="SpotlightShape1_rendered">
            <a:extLst>
              <a:ext uri="{FF2B5EF4-FFF2-40B4-BE49-F238E27FC236}">
                <a16:creationId xmlns:a16="http://schemas.microsoft.com/office/drawing/2014/main" id="{185F8D3A-2D9F-4BD1-9536-FCB7084243A8}"/>
              </a:ext>
            </a:extLst>
          </p:cNvPr>
          <p:cNvPicPr>
            <a:picLocks/>
          </p:cNvPicPr>
          <p:nvPr/>
        </p:nvPicPr>
        <p:blipFill>
          <a:blip r:embed="rId5">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pic>
        <p:nvPicPr>
          <p:cNvPr id="18" name="Graphic 17" descr="Arrow Clockwise curve">
            <a:extLst>
              <a:ext uri="{FF2B5EF4-FFF2-40B4-BE49-F238E27FC236}">
                <a16:creationId xmlns:a16="http://schemas.microsoft.com/office/drawing/2014/main" id="{BA53C5C1-59F5-4824-A2D1-BD3E367D5B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7869" y="5137940"/>
            <a:ext cx="733472" cy="733472"/>
          </a:xfrm>
          <a:prstGeom prst="rect">
            <a:avLst/>
          </a:prstGeom>
          <a:effectLst>
            <a:glow rad="63500">
              <a:schemeClr val="tx1"/>
            </a:glow>
          </a:effectLst>
          <a:scene3d>
            <a:camera prst="orthographicFront"/>
            <a:lightRig rig="flat" dir="t"/>
          </a:scene3d>
          <a:sp3d extrusionH="50800" prstMaterial="plastic">
            <a:bevelT/>
          </a:sp3d>
        </p:spPr>
      </p:pic>
      <p:pic>
        <p:nvPicPr>
          <p:cNvPr id="19" name="Graphic 18" descr="Arrow Clockwise curve">
            <a:extLst>
              <a:ext uri="{FF2B5EF4-FFF2-40B4-BE49-F238E27FC236}">
                <a16:creationId xmlns:a16="http://schemas.microsoft.com/office/drawing/2014/main" id="{368F920F-7C6E-465B-83A7-25FCCD7190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414202" y="5137940"/>
            <a:ext cx="725678" cy="733472"/>
          </a:xfrm>
          <a:prstGeom prst="rect">
            <a:avLst/>
          </a:prstGeom>
          <a:effectLst>
            <a:glow rad="63500">
              <a:schemeClr val="tx1"/>
            </a:glow>
          </a:effectLst>
          <a:scene3d>
            <a:camera prst="orthographicFront"/>
            <a:lightRig rig="flat" dir="t"/>
          </a:scene3d>
          <a:sp3d extrusionH="50800" prstMaterial="plastic">
            <a:bevelT/>
          </a:sp3d>
        </p:spPr>
      </p:pic>
      <p:sp>
        <p:nvSpPr>
          <p:cNvPr id="20" name="Rectangle 2">
            <a:extLst>
              <a:ext uri="{FF2B5EF4-FFF2-40B4-BE49-F238E27FC236}">
                <a16:creationId xmlns:a16="http://schemas.microsoft.com/office/drawing/2014/main" id="{03057CF9-AA7A-44E8-BA4D-C8942F0C3173}"/>
              </a:ext>
            </a:extLst>
          </p:cNvPr>
          <p:cNvSpPr txBox="1">
            <a:spLocks noChangeArrowheads="1"/>
          </p:cNvSpPr>
          <p:nvPr/>
        </p:nvSpPr>
        <p:spPr bwMode="auto">
          <a:xfrm>
            <a:off x="1116736" y="4741666"/>
            <a:ext cx="3579089" cy="78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apart from</a:t>
            </a:r>
            <a:r>
              <a:rPr kumimoji="0" lang="en-US" altLang="en-US" sz="44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sin</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24B6EA5D-15F2-446D-9A8F-DA9CFE9A147B}"/>
              </a:ext>
            </a:extLst>
          </p:cNvPr>
          <p:cNvSpPr txBox="1">
            <a:spLocks noChangeArrowheads="1"/>
          </p:cNvSpPr>
          <p:nvPr/>
        </p:nvSpPr>
        <p:spPr bwMode="auto">
          <a:xfrm>
            <a:off x="4476928" y="4743450"/>
            <a:ext cx="3595510" cy="78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 salvation</a:t>
            </a:r>
          </a:p>
        </p:txBody>
      </p:sp>
      <p:sp>
        <p:nvSpPr>
          <p:cNvPr id="22" name="Rectangle 2">
            <a:extLst>
              <a:ext uri="{FF2B5EF4-FFF2-40B4-BE49-F238E27FC236}">
                <a16:creationId xmlns:a16="http://schemas.microsoft.com/office/drawing/2014/main" id="{4FEF697F-9A33-4FAB-89A5-8B925D45659A}"/>
              </a:ext>
            </a:extLst>
          </p:cNvPr>
          <p:cNvSpPr txBox="1">
            <a:spLocks noChangeArrowheads="1"/>
          </p:cNvSpPr>
          <p:nvPr/>
        </p:nvSpPr>
        <p:spPr bwMode="auto">
          <a:xfrm>
            <a:off x="2583656" y="4075772"/>
            <a:ext cx="553878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appear a second time</a:t>
            </a:r>
          </a:p>
        </p:txBody>
      </p:sp>
      <p:sp>
        <p:nvSpPr>
          <p:cNvPr id="23" name="Rectangle 2">
            <a:extLst>
              <a:ext uri="{FF2B5EF4-FFF2-40B4-BE49-F238E27FC236}">
                <a16:creationId xmlns:a16="http://schemas.microsoft.com/office/drawing/2014/main" id="{0DBB152D-FE09-4679-BF9A-C13F0A6C9BF1}"/>
              </a:ext>
            </a:extLst>
          </p:cNvPr>
          <p:cNvSpPr txBox="1">
            <a:spLocks noChangeArrowheads="1"/>
          </p:cNvSpPr>
          <p:nvPr/>
        </p:nvSpPr>
        <p:spPr bwMode="auto">
          <a:xfrm>
            <a:off x="589235" y="2071688"/>
            <a:ext cx="2816634" cy="76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judgment</a:t>
            </a:r>
          </a:p>
        </p:txBody>
      </p:sp>
      <p:sp>
        <p:nvSpPr>
          <p:cNvPr id="24" name="Rectangle 2">
            <a:extLst>
              <a:ext uri="{FF2B5EF4-FFF2-40B4-BE49-F238E27FC236}">
                <a16:creationId xmlns:a16="http://schemas.microsoft.com/office/drawing/2014/main" id="{FC769B0B-91AB-455F-8B76-A4AEF36F429E}"/>
              </a:ext>
            </a:extLst>
          </p:cNvPr>
          <p:cNvSpPr txBox="1">
            <a:spLocks noChangeArrowheads="1"/>
          </p:cNvSpPr>
          <p:nvPr/>
        </p:nvSpPr>
        <p:spPr bwMode="auto">
          <a:xfrm>
            <a:off x="1910687" y="3418300"/>
            <a:ext cx="6738014" cy="75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eagerly wait for Him</a:t>
            </a:r>
          </a:p>
        </p:txBody>
      </p:sp>
      <p:sp>
        <p:nvSpPr>
          <p:cNvPr id="25" name="Rectangle 2">
            <a:extLst>
              <a:ext uri="{FF2B5EF4-FFF2-40B4-BE49-F238E27FC236}">
                <a16:creationId xmlns:a16="http://schemas.microsoft.com/office/drawing/2014/main" id="{43ABF84D-88B3-4130-BE56-3533E3FA5999}"/>
              </a:ext>
            </a:extLst>
          </p:cNvPr>
          <p:cNvSpPr txBox="1">
            <a:spLocks noChangeArrowheads="1"/>
          </p:cNvSpPr>
          <p:nvPr/>
        </p:nvSpPr>
        <p:spPr bwMode="auto">
          <a:xfrm>
            <a:off x="3443393" y="715097"/>
            <a:ext cx="4895746" cy="78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appointed for men</a:t>
            </a:r>
          </a:p>
        </p:txBody>
      </p:sp>
      <p:sp>
        <p:nvSpPr>
          <p:cNvPr id="26" name="Rectangle 2">
            <a:extLst>
              <a:ext uri="{FF2B5EF4-FFF2-40B4-BE49-F238E27FC236}">
                <a16:creationId xmlns:a16="http://schemas.microsoft.com/office/drawing/2014/main" id="{CF899816-0F74-4D58-8642-D8D2184963EB}"/>
              </a:ext>
            </a:extLst>
          </p:cNvPr>
          <p:cNvSpPr txBox="1">
            <a:spLocks noChangeArrowheads="1"/>
          </p:cNvSpPr>
          <p:nvPr/>
        </p:nvSpPr>
        <p:spPr bwMode="auto">
          <a:xfrm>
            <a:off x="928561" y="1391372"/>
            <a:ext cx="308860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die once</a:t>
            </a:r>
          </a:p>
        </p:txBody>
      </p:sp>
      <p:sp>
        <p:nvSpPr>
          <p:cNvPr id="27" name="Rectangle 2">
            <a:extLst>
              <a:ext uri="{FF2B5EF4-FFF2-40B4-BE49-F238E27FC236}">
                <a16:creationId xmlns:a16="http://schemas.microsoft.com/office/drawing/2014/main" id="{28B287B1-CF02-4F59-A73A-B519FCC622F6}"/>
              </a:ext>
            </a:extLst>
          </p:cNvPr>
          <p:cNvSpPr txBox="1">
            <a:spLocks noChangeArrowheads="1"/>
          </p:cNvSpPr>
          <p:nvPr/>
        </p:nvSpPr>
        <p:spPr bwMode="auto">
          <a:xfrm>
            <a:off x="3755232" y="2040731"/>
            <a:ext cx="4796839" cy="82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Christ was offered</a:t>
            </a:r>
          </a:p>
        </p:txBody>
      </p:sp>
      <p:sp>
        <p:nvSpPr>
          <p:cNvPr id="7" name="Rectangle 9">
            <a:extLst>
              <a:ext uri="{FF2B5EF4-FFF2-40B4-BE49-F238E27FC236}">
                <a16:creationId xmlns:a16="http://schemas.microsoft.com/office/drawing/2014/main" id="{8BB4C94D-60E1-481B-92BE-2FA774089656}"/>
              </a:ext>
            </a:extLst>
          </p:cNvPr>
          <p:cNvSpPr>
            <a:spLocks noChangeArrowheads="1"/>
          </p:cNvSpPr>
          <p:nvPr/>
        </p:nvSpPr>
        <p:spPr bwMode="auto">
          <a:xfrm>
            <a:off x="3821147" y="2090057"/>
            <a:ext cx="1773225" cy="72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8" name="Rectangle 2">
            <a:extLst>
              <a:ext uri="{FF2B5EF4-FFF2-40B4-BE49-F238E27FC236}">
                <a16:creationId xmlns:a16="http://schemas.microsoft.com/office/drawing/2014/main" id="{0FE6F031-EC32-4535-84CA-8EFD13E0B7D5}"/>
              </a:ext>
            </a:extLst>
          </p:cNvPr>
          <p:cNvSpPr txBox="1">
            <a:spLocks noChangeArrowheads="1"/>
          </p:cNvSpPr>
          <p:nvPr/>
        </p:nvSpPr>
        <p:spPr bwMode="auto">
          <a:xfrm>
            <a:off x="519236" y="2729134"/>
            <a:ext cx="1511970" cy="78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once</a:t>
            </a:r>
          </a:p>
        </p:txBody>
      </p:sp>
      <p:sp>
        <p:nvSpPr>
          <p:cNvPr id="29" name="Rectangle 2">
            <a:extLst>
              <a:ext uri="{FF2B5EF4-FFF2-40B4-BE49-F238E27FC236}">
                <a16:creationId xmlns:a16="http://schemas.microsoft.com/office/drawing/2014/main" id="{9C6A8032-1F46-457D-A53D-B07926710528}"/>
              </a:ext>
            </a:extLst>
          </p:cNvPr>
          <p:cNvSpPr txBox="1">
            <a:spLocks noChangeArrowheads="1"/>
          </p:cNvSpPr>
          <p:nvPr/>
        </p:nvSpPr>
        <p:spPr bwMode="auto">
          <a:xfrm>
            <a:off x="1702594" y="2728913"/>
            <a:ext cx="6124575" cy="789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bear the sins of many</a:t>
            </a:r>
          </a:p>
        </p:txBody>
      </p:sp>
      <p:sp>
        <p:nvSpPr>
          <p:cNvPr id="31" name="Rectangle 9">
            <a:extLst>
              <a:ext uri="{FF2B5EF4-FFF2-40B4-BE49-F238E27FC236}">
                <a16:creationId xmlns:a16="http://schemas.microsoft.com/office/drawing/2014/main" id="{ECFA5187-61C4-441A-ACFE-632FBE881C77}"/>
              </a:ext>
            </a:extLst>
          </p:cNvPr>
          <p:cNvSpPr>
            <a:spLocks noChangeArrowheads="1"/>
          </p:cNvSpPr>
          <p:nvPr/>
        </p:nvSpPr>
        <p:spPr bwMode="auto">
          <a:xfrm>
            <a:off x="1632020" y="5015326"/>
            <a:ext cx="1773225" cy="70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endParaRPr>
          </a:p>
        </p:txBody>
      </p:sp>
      <p:sp>
        <p:nvSpPr>
          <p:cNvPr id="32" name="Rectangle 9">
            <a:extLst>
              <a:ext uri="{FF2B5EF4-FFF2-40B4-BE49-F238E27FC236}">
                <a16:creationId xmlns:a16="http://schemas.microsoft.com/office/drawing/2014/main" id="{AAFE53C1-8754-44E7-8B34-49BDB6F53CB2}"/>
              </a:ext>
            </a:extLst>
          </p:cNvPr>
          <p:cNvSpPr>
            <a:spLocks noChangeArrowheads="1"/>
          </p:cNvSpPr>
          <p:nvPr/>
        </p:nvSpPr>
        <p:spPr bwMode="auto">
          <a:xfrm>
            <a:off x="1635296" y="5011783"/>
            <a:ext cx="1773225" cy="72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0" name="Rectangle 2" hidden="1">
            <a:extLst>
              <a:ext uri="{FF2B5EF4-FFF2-40B4-BE49-F238E27FC236}">
                <a16:creationId xmlns:a16="http://schemas.microsoft.com/office/drawing/2014/main" id="{7B43E593-C19D-4A6D-BD4D-39395A39B849}"/>
              </a:ext>
            </a:extLst>
          </p:cNvPr>
          <p:cNvSpPr txBox="1">
            <a:spLocks noChangeArrowheads="1"/>
          </p:cNvSpPr>
          <p:nvPr/>
        </p:nvSpPr>
        <p:spPr bwMode="auto">
          <a:xfrm>
            <a:off x="4119563" y="1736188"/>
            <a:ext cx="2481733" cy="756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salvation</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02329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plus(in)">
                                      <p:cBhvr>
                                        <p:cTn id="7" dur="1000"/>
                                        <p:tgtEl>
                                          <p:spTgt spid="1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0" presetClass="entr" presetSubtype="0" fill="hold" grpId="0" nodeType="with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stCondLst>
                                            <p:cond delay="0"/>
                                          </p:stCondLst>
                                        </p:cTn>
                                        <p:tgtEl>
                                          <p:spTgt spid="7"/>
                                        </p:tgtEl>
                                      </p:cBhvr>
                                    </p:animEffect>
                                    <p:anim to="" calcmode="lin" valueType="num">
                                      <p:cBhvr>
                                        <p:cTn id="3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2" fill="hold">
                            <p:stCondLst>
                              <p:cond delay="75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10" presetClass="entr" presetSubtype="0" fill="hold" grpId="0" nodeType="withEffect">
                                  <p:stCondLst>
                                    <p:cond delay="40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50"/>
                                        <p:tgtEl>
                                          <p:spTgt spid="20"/>
                                        </p:tgtEl>
                                      </p:cBhvr>
                                    </p:animEffect>
                                  </p:childTnLst>
                                </p:cTn>
                              </p:par>
                              <p:par>
                                <p:cTn id="44" presetID="10" presetClass="entr" presetSubtype="0" fill="hold" grpId="0" nodeType="withEffect">
                                  <p:stCondLst>
                                    <p:cond delay="40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250"/>
                                        <p:tgtEl>
                                          <p:spTgt spid="21"/>
                                        </p:tgtEl>
                                      </p:cBhvr>
                                    </p:animEffect>
                                  </p:childTnLst>
                                </p:cTn>
                              </p:par>
                              <p:par>
                                <p:cTn id="47" presetID="10" presetClass="entr" presetSubtype="0" fill="hold" grpId="0" nodeType="withEffect">
                                  <p:stCondLst>
                                    <p:cond delay="40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250"/>
                                        <p:tgtEl>
                                          <p:spTgt spid="22"/>
                                        </p:tgtEl>
                                      </p:cBhvr>
                                    </p:animEffect>
                                  </p:childTnLst>
                                </p:cTn>
                              </p:par>
                              <p:par>
                                <p:cTn id="50" presetID="10" presetClass="entr" presetSubtype="0" fill="hold" grpId="0" nodeType="withEffect">
                                  <p:stCondLst>
                                    <p:cond delay="40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250"/>
                                        <p:tgtEl>
                                          <p:spTgt spid="23"/>
                                        </p:tgtEl>
                                      </p:cBhvr>
                                    </p:animEffect>
                                  </p:childTnLst>
                                </p:cTn>
                              </p:par>
                              <p:par>
                                <p:cTn id="53" presetID="10" presetClass="entr" presetSubtype="0" fill="hold" grpId="0" nodeType="withEffect">
                                  <p:stCondLst>
                                    <p:cond delay="40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250"/>
                                        <p:tgtEl>
                                          <p:spTgt spid="24"/>
                                        </p:tgtEl>
                                      </p:cBhvr>
                                    </p:animEffect>
                                  </p:childTnLst>
                                </p:cTn>
                              </p:par>
                              <p:par>
                                <p:cTn id="56" presetID="10" presetClass="entr" presetSubtype="0" fill="hold" grpId="0" nodeType="withEffect">
                                  <p:stCondLst>
                                    <p:cond delay="4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50"/>
                                        <p:tgtEl>
                                          <p:spTgt spid="25"/>
                                        </p:tgtEl>
                                      </p:cBhvr>
                                    </p:animEffect>
                                  </p:childTnLst>
                                </p:cTn>
                              </p:par>
                              <p:par>
                                <p:cTn id="59" presetID="10" presetClass="entr" presetSubtype="0" fill="hold" grpId="0" nodeType="withEffect">
                                  <p:stCondLst>
                                    <p:cond delay="40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250"/>
                                        <p:tgtEl>
                                          <p:spTgt spid="26"/>
                                        </p:tgtEl>
                                      </p:cBhvr>
                                    </p:animEffect>
                                  </p:childTnLst>
                                </p:cTn>
                              </p:par>
                              <p:par>
                                <p:cTn id="62" presetID="10" presetClass="entr" presetSubtype="0" fill="hold" grpId="0" nodeType="withEffect">
                                  <p:stCondLst>
                                    <p:cond delay="40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250"/>
                                        <p:tgtEl>
                                          <p:spTgt spid="27"/>
                                        </p:tgtEl>
                                      </p:cBhvr>
                                    </p:animEffect>
                                  </p:childTnLst>
                                </p:cTn>
                              </p:par>
                              <p:par>
                                <p:cTn id="65" presetID="10" presetClass="entr" presetSubtype="0" fill="hold" grpId="0" nodeType="withEffect">
                                  <p:stCondLst>
                                    <p:cond delay="40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250"/>
                                        <p:tgtEl>
                                          <p:spTgt spid="28"/>
                                        </p:tgtEl>
                                      </p:cBhvr>
                                    </p:animEffect>
                                  </p:childTnLst>
                                </p:cTn>
                              </p:par>
                              <p:par>
                                <p:cTn id="68" presetID="10" presetClass="entr" presetSubtype="0" fill="hold" grpId="0" nodeType="withEffect">
                                  <p:stCondLst>
                                    <p:cond delay="40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250"/>
                                        <p:tgtEl>
                                          <p:spTgt spid="29"/>
                                        </p:tgtEl>
                                      </p:cBhvr>
                                    </p:animEffect>
                                  </p:childTnLst>
                                </p:cTn>
                              </p:par>
                              <p:par>
                                <p:cTn id="71" presetID="42" presetClass="path" presetSubtype="0" accel="50000" decel="50000" fill="hold" grpId="2" nodeType="withEffect">
                                  <p:stCondLst>
                                    <p:cond delay="400"/>
                                  </p:stCondLst>
                                  <p:childTnLst>
                                    <p:animMotion origin="layout" path="M 1.66667E-6 -1.11111E-6 L 0.01632 -0.65069 " pathEditMode="relative" rAng="0" ptsTypes="AA">
                                      <p:cBhvr>
                                        <p:cTn id="72" dur="2000" fill="hold"/>
                                        <p:tgtEl>
                                          <p:spTgt spid="20"/>
                                        </p:tgtEl>
                                        <p:attrNameLst>
                                          <p:attrName>ppt_x</p:attrName>
                                          <p:attrName>ppt_y</p:attrName>
                                        </p:attrNameLst>
                                      </p:cBhvr>
                                      <p:rCtr x="816" y="-32546"/>
                                    </p:animMotion>
                                  </p:childTnLst>
                                </p:cTn>
                              </p:par>
                              <p:par>
                                <p:cTn id="73" presetID="42" presetClass="path" presetSubtype="0" accel="50000" decel="50000" fill="hold" grpId="2" nodeType="withEffect">
                                  <p:stCondLst>
                                    <p:cond delay="400"/>
                                  </p:stCondLst>
                                  <p:childTnLst>
                                    <p:animMotion origin="layout" path="M -1.11111E-6 -4.07407E-6 L 0.00052 -0.65115 " pathEditMode="relative" rAng="0" ptsTypes="AA">
                                      <p:cBhvr>
                                        <p:cTn id="74" dur="2000" fill="hold"/>
                                        <p:tgtEl>
                                          <p:spTgt spid="21"/>
                                        </p:tgtEl>
                                        <p:attrNameLst>
                                          <p:attrName>ppt_x</p:attrName>
                                          <p:attrName>ppt_y</p:attrName>
                                        </p:attrNameLst>
                                      </p:cBhvr>
                                      <p:rCtr x="17" y="-32569"/>
                                    </p:animMotion>
                                  </p:childTnLst>
                                </p:cTn>
                              </p:par>
                              <p:par>
                                <p:cTn id="75" presetID="42" presetClass="path" presetSubtype="0" accel="50000" decel="50000" fill="hold" grpId="2" nodeType="withEffect">
                                  <p:stCondLst>
                                    <p:cond delay="400"/>
                                  </p:stCondLst>
                                  <p:childTnLst>
                                    <p:animMotion origin="layout" path="M 3.33333E-6 4.07407E-6 L -0.08542 -0.4551 " pathEditMode="relative" rAng="0" ptsTypes="AA">
                                      <p:cBhvr>
                                        <p:cTn id="76" dur="2000" fill="hold"/>
                                        <p:tgtEl>
                                          <p:spTgt spid="22"/>
                                        </p:tgtEl>
                                        <p:attrNameLst>
                                          <p:attrName>ppt_x</p:attrName>
                                          <p:attrName>ppt_y</p:attrName>
                                        </p:attrNameLst>
                                      </p:cBhvr>
                                      <p:rCtr x="-4271" y="-22755"/>
                                    </p:animMotion>
                                  </p:childTnLst>
                                </p:cTn>
                              </p:par>
                              <p:par>
                                <p:cTn id="77" presetID="42" presetClass="path" presetSubtype="0" accel="50000" decel="50000" fill="hold" grpId="2" nodeType="withEffect">
                                  <p:stCondLst>
                                    <p:cond delay="400"/>
                                  </p:stCondLst>
                                  <p:childTnLst>
                                    <p:animMotion origin="layout" path="M -2.77778E-6 2.59259E-6 L 0.28177 -0.06412 " pathEditMode="relative" rAng="0" ptsTypes="AA">
                                      <p:cBhvr>
                                        <p:cTn id="78" dur="2000" fill="hold"/>
                                        <p:tgtEl>
                                          <p:spTgt spid="23"/>
                                        </p:tgtEl>
                                        <p:attrNameLst>
                                          <p:attrName>ppt_x</p:attrName>
                                          <p:attrName>ppt_y</p:attrName>
                                        </p:attrNameLst>
                                      </p:cBhvr>
                                      <p:rCtr x="14080" y="-3218"/>
                                    </p:animMotion>
                                  </p:childTnLst>
                                </p:cTn>
                              </p:par>
                              <p:par>
                                <p:cTn id="79" presetID="42" presetClass="path" presetSubtype="0" accel="50000" decel="50000" fill="hold" grpId="2" nodeType="withEffect">
                                  <p:stCondLst>
                                    <p:cond delay="400"/>
                                  </p:stCondLst>
                                  <p:childTnLst>
                                    <p:animMotion origin="layout" path="M -5.55556E-7 -7.40741E-7 L -0.0776 -0.06412 " pathEditMode="relative" rAng="0" ptsTypes="AA">
                                      <p:cBhvr>
                                        <p:cTn id="80" dur="2000" fill="hold"/>
                                        <p:tgtEl>
                                          <p:spTgt spid="24"/>
                                        </p:tgtEl>
                                        <p:attrNameLst>
                                          <p:attrName>ppt_x</p:attrName>
                                          <p:attrName>ppt_y</p:attrName>
                                        </p:attrNameLst>
                                      </p:cBhvr>
                                      <p:rCtr x="-3889" y="-3218"/>
                                    </p:animMotion>
                                  </p:childTnLst>
                                </p:cTn>
                              </p:par>
                              <p:par>
                                <p:cTn id="81" presetID="42" presetClass="path" presetSubtype="0" accel="50000" decel="50000" fill="hold" grpId="2" nodeType="withEffect">
                                  <p:stCondLst>
                                    <p:cond delay="400"/>
                                  </p:stCondLst>
                                  <p:childTnLst>
                                    <p:animMotion origin="layout" path="M -8.33333E-7 -4.07407E-6 L -0.28785 0.52315 " pathEditMode="relative" rAng="0" ptsTypes="AA">
                                      <p:cBhvr>
                                        <p:cTn id="82" dur="2000" fill="hold"/>
                                        <p:tgtEl>
                                          <p:spTgt spid="25"/>
                                        </p:tgtEl>
                                        <p:attrNameLst>
                                          <p:attrName>ppt_x</p:attrName>
                                          <p:attrName>ppt_y</p:attrName>
                                        </p:attrNameLst>
                                      </p:cBhvr>
                                      <p:rCtr x="-14392" y="26157"/>
                                    </p:animMotion>
                                  </p:childTnLst>
                                </p:cTn>
                              </p:par>
                              <p:par>
                                <p:cTn id="83" presetID="42" presetClass="path" presetSubtype="0" accel="50000" decel="50000" fill="hold" grpId="2" nodeType="withEffect">
                                  <p:stCondLst>
                                    <p:cond delay="400"/>
                                  </p:stCondLst>
                                  <p:childTnLst>
                                    <p:animMotion origin="layout" path="M -2.5E-6 -7.40741E-7 L 0.47917 0.42523 " pathEditMode="relative" rAng="0" ptsTypes="AA">
                                      <p:cBhvr>
                                        <p:cTn id="84" dur="2000" fill="hold"/>
                                        <p:tgtEl>
                                          <p:spTgt spid="26"/>
                                        </p:tgtEl>
                                        <p:attrNameLst>
                                          <p:attrName>ppt_x</p:attrName>
                                          <p:attrName>ppt_y</p:attrName>
                                        </p:attrNameLst>
                                      </p:cBhvr>
                                      <p:rCtr x="23958" y="21250"/>
                                    </p:animMotion>
                                  </p:childTnLst>
                                </p:cTn>
                              </p:par>
                              <p:par>
                                <p:cTn id="85" presetID="42" presetClass="path" presetSubtype="0" accel="50000" decel="50000" fill="hold" grpId="2" nodeType="withEffect">
                                  <p:stCondLst>
                                    <p:cond delay="400"/>
                                  </p:stCondLst>
                                  <p:childTnLst>
                                    <p:animMotion origin="layout" path="M 3.33333E-6 -3.7037E-7 L -0.24011 0.42477 " pathEditMode="relative" rAng="0" ptsTypes="AA">
                                      <p:cBhvr>
                                        <p:cTn id="86" dur="2000" fill="hold"/>
                                        <p:tgtEl>
                                          <p:spTgt spid="27"/>
                                        </p:tgtEl>
                                        <p:attrNameLst>
                                          <p:attrName>ppt_x</p:attrName>
                                          <p:attrName>ppt_y</p:attrName>
                                        </p:attrNameLst>
                                      </p:cBhvr>
                                      <p:rCtr x="-12014" y="21227"/>
                                    </p:animMotion>
                                  </p:childTnLst>
                                </p:cTn>
                              </p:par>
                              <p:par>
                                <p:cTn id="87" presetID="42" presetClass="path" presetSubtype="0" accel="50000" decel="50000" fill="hold" grpId="2" nodeType="withEffect">
                                  <p:stCondLst>
                                    <p:cond delay="400"/>
                                  </p:stCondLst>
                                  <p:childTnLst>
                                    <p:animMotion origin="layout" path="M 2.77778E-7 -4.07407E-6 L 0.59965 0.32732 " pathEditMode="relative" rAng="0" ptsTypes="AA">
                                      <p:cBhvr>
                                        <p:cTn id="88" dur="2000" fill="hold"/>
                                        <p:tgtEl>
                                          <p:spTgt spid="28"/>
                                        </p:tgtEl>
                                        <p:attrNameLst>
                                          <p:attrName>ppt_x</p:attrName>
                                          <p:attrName>ppt_y</p:attrName>
                                        </p:attrNameLst>
                                      </p:cBhvr>
                                      <p:rCtr x="29983" y="16366"/>
                                    </p:animMotion>
                                  </p:childTnLst>
                                </p:cTn>
                              </p:par>
                              <p:par>
                                <p:cTn id="89" presetID="42" presetClass="path" presetSubtype="0" accel="50000" decel="50000" fill="hold" grpId="2" nodeType="withEffect">
                                  <p:stCondLst>
                                    <p:cond delay="400"/>
                                  </p:stCondLst>
                                  <p:childTnLst>
                                    <p:animMotion origin="layout" path="M -5.55556E-7 -4.07407E-6 L -0.01701 0.425 " pathEditMode="relative" rAng="0" ptsTypes="AA">
                                      <p:cBhvr>
                                        <p:cTn id="90" dur="2000" fill="hold"/>
                                        <p:tgtEl>
                                          <p:spTgt spid="29"/>
                                        </p:tgtEl>
                                        <p:attrNameLst>
                                          <p:attrName>ppt_x</p:attrName>
                                          <p:attrName>ppt_y</p:attrName>
                                        </p:attrNameLst>
                                      </p:cBhvr>
                                      <p:rCtr x="-851" y="21250"/>
                                    </p:animMotion>
                                  </p:childTnLst>
                                </p:cTn>
                              </p:par>
                              <p:par>
                                <p:cTn id="91" presetID="10" presetClass="exit" presetSubtype="0" fill="hold" grpId="1" nodeType="withEffect">
                                  <p:stCondLst>
                                    <p:cond delay="400"/>
                                  </p:stCondLst>
                                  <p:childTnLst>
                                    <p:animEffect transition="out" filter="fade">
                                      <p:cBhvr>
                                        <p:cTn id="92" dur="1250"/>
                                        <p:tgtEl>
                                          <p:spTgt spid="14"/>
                                        </p:tgtEl>
                                      </p:cBhvr>
                                    </p:animEffect>
                                    <p:set>
                                      <p:cBhvr>
                                        <p:cTn id="93" dur="1" fill="hold">
                                          <p:stCondLst>
                                            <p:cond delay="1249"/>
                                          </p:stCondLst>
                                        </p:cTn>
                                        <p:tgtEl>
                                          <p:spTgt spid="14"/>
                                        </p:tgtEl>
                                        <p:attrNameLst>
                                          <p:attrName>style.visibility</p:attrName>
                                        </p:attrNameLst>
                                      </p:cBhvr>
                                      <p:to>
                                        <p:strVal val="hidden"/>
                                      </p:to>
                                    </p:set>
                                  </p:childTnLst>
                                </p:cTn>
                              </p:par>
                              <p:par>
                                <p:cTn id="94" presetID="10" presetClass="exit" presetSubtype="0" fill="hold" grpId="2" nodeType="withEffect">
                                  <p:stCondLst>
                                    <p:cond delay="400"/>
                                  </p:stCondLst>
                                  <p:iterate type="lt">
                                    <p:tmPct val="0"/>
                                  </p:iterate>
                                  <p:childTnLst>
                                    <p:animEffect transition="out" filter="fade">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par>
                                <p:cTn id="97" presetID="10" presetClass="exit" presetSubtype="0" fill="hold" grpId="1" nodeType="withEffect">
                                  <p:stCondLst>
                                    <p:cond delay="400"/>
                                  </p:stCondLst>
                                  <p:childTnLst>
                                    <p:animEffect transition="out" filter="fade">
                                      <p:cBhvr>
                                        <p:cTn id="98" dur="500"/>
                                        <p:tgtEl>
                                          <p:spTgt spid="5"/>
                                        </p:tgtEl>
                                      </p:cBhvr>
                                    </p:animEffect>
                                    <p:set>
                                      <p:cBhvr>
                                        <p:cTn id="99" dur="1" fill="hold">
                                          <p:stCondLst>
                                            <p:cond delay="499"/>
                                          </p:stCondLst>
                                        </p:cTn>
                                        <p:tgtEl>
                                          <p:spTgt spid="5"/>
                                        </p:tgtEl>
                                        <p:attrNameLst>
                                          <p:attrName>style.visibility</p:attrName>
                                        </p:attrNameLst>
                                      </p:cBhvr>
                                      <p:to>
                                        <p:strVal val="hidden"/>
                                      </p:to>
                                    </p:set>
                                  </p:childTnLst>
                                </p:cTn>
                              </p:par>
                              <p:par>
                                <p:cTn id="100" presetID="10" presetClass="exit" presetSubtype="0" fill="hold" grpId="2" nodeType="withEffect">
                                  <p:stCondLst>
                                    <p:cond delay="400"/>
                                  </p:stCondLst>
                                  <p:childTnLst>
                                    <p:animEffect transition="out" filter="fade">
                                      <p:cBhvr>
                                        <p:cTn id="101" dur="500"/>
                                        <p:tgtEl>
                                          <p:spTgt spid="4"/>
                                        </p:tgtEl>
                                      </p:cBhvr>
                                    </p:animEffect>
                                    <p:set>
                                      <p:cBhvr>
                                        <p:cTn id="102" dur="1" fill="hold">
                                          <p:stCondLst>
                                            <p:cond delay="499"/>
                                          </p:stCondLst>
                                        </p:cTn>
                                        <p:tgtEl>
                                          <p:spTgt spid="4"/>
                                        </p:tgtEl>
                                        <p:attrNameLst>
                                          <p:attrName>style.visibility</p:attrName>
                                        </p:attrNameLst>
                                      </p:cBhvr>
                                      <p:to>
                                        <p:strVal val="hidden"/>
                                      </p:to>
                                    </p:set>
                                  </p:childTnLst>
                                </p:cTn>
                              </p:par>
                            </p:childTnLst>
                          </p:cTn>
                        </p:par>
                        <p:par>
                          <p:cTn id="103" fill="hold">
                            <p:stCondLst>
                              <p:cond delay="2400"/>
                            </p:stCondLst>
                            <p:childTnLst>
                              <p:par>
                                <p:cTn id="104" presetID="10" presetClass="entr" presetSubtype="0" fill="hold" grpId="0" nodeType="after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250"/>
                                        <p:tgtEl>
                                          <p:spTgt spid="13"/>
                                        </p:tgtEl>
                                      </p:cBhvr>
                                    </p:animEffect>
                                  </p:childTnLst>
                                </p:cTn>
                              </p:par>
                              <p:par>
                                <p:cTn id="107" presetID="10" presetClass="exit" presetSubtype="0" fill="hold" grpId="1" nodeType="withEffect">
                                  <p:stCondLst>
                                    <p:cond delay="0"/>
                                  </p:stCondLst>
                                  <p:childTnLst>
                                    <p:animEffect transition="out" filter="fade">
                                      <p:cBhvr>
                                        <p:cTn id="108" dur="500"/>
                                        <p:tgtEl>
                                          <p:spTgt spid="20"/>
                                        </p:tgtEl>
                                      </p:cBhvr>
                                    </p:animEffect>
                                    <p:set>
                                      <p:cBhvr>
                                        <p:cTn id="109" dur="1" fill="hold">
                                          <p:stCondLst>
                                            <p:cond delay="499"/>
                                          </p:stCondLst>
                                        </p:cTn>
                                        <p:tgtEl>
                                          <p:spTgt spid="20"/>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1"/>
                                        </p:tgtEl>
                                      </p:cBhvr>
                                    </p:animEffect>
                                    <p:set>
                                      <p:cBhvr>
                                        <p:cTn id="112" dur="1" fill="hold">
                                          <p:stCondLst>
                                            <p:cond delay="499"/>
                                          </p:stCondLst>
                                        </p:cTn>
                                        <p:tgtEl>
                                          <p:spTgt spid="21"/>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2"/>
                                        </p:tgtEl>
                                      </p:cBhvr>
                                    </p:animEffect>
                                    <p:set>
                                      <p:cBhvr>
                                        <p:cTn id="115" dur="1" fill="hold">
                                          <p:stCondLst>
                                            <p:cond delay="499"/>
                                          </p:stCondLst>
                                        </p:cTn>
                                        <p:tgtEl>
                                          <p:spTgt spid="22"/>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23"/>
                                        </p:tgtEl>
                                      </p:cBhvr>
                                    </p:animEffect>
                                    <p:set>
                                      <p:cBhvr>
                                        <p:cTn id="118" dur="1" fill="hold">
                                          <p:stCondLst>
                                            <p:cond delay="499"/>
                                          </p:stCondLst>
                                        </p:cTn>
                                        <p:tgtEl>
                                          <p:spTgt spid="23"/>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24"/>
                                        </p:tgtEl>
                                      </p:cBhvr>
                                    </p:animEffect>
                                    <p:set>
                                      <p:cBhvr>
                                        <p:cTn id="121" dur="1" fill="hold">
                                          <p:stCondLst>
                                            <p:cond delay="499"/>
                                          </p:stCondLst>
                                        </p:cTn>
                                        <p:tgtEl>
                                          <p:spTgt spid="24"/>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25"/>
                                        </p:tgtEl>
                                      </p:cBhvr>
                                    </p:animEffect>
                                    <p:set>
                                      <p:cBhvr>
                                        <p:cTn id="124" dur="1" fill="hold">
                                          <p:stCondLst>
                                            <p:cond delay="499"/>
                                          </p:stCondLst>
                                        </p:cTn>
                                        <p:tgtEl>
                                          <p:spTgt spid="25"/>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26"/>
                                        </p:tgtEl>
                                      </p:cBhvr>
                                    </p:animEffect>
                                    <p:set>
                                      <p:cBhvr>
                                        <p:cTn id="127" dur="1" fill="hold">
                                          <p:stCondLst>
                                            <p:cond delay="499"/>
                                          </p:stCondLst>
                                        </p:cTn>
                                        <p:tgtEl>
                                          <p:spTgt spid="26"/>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27"/>
                                        </p:tgtEl>
                                      </p:cBhvr>
                                    </p:animEffect>
                                    <p:set>
                                      <p:cBhvr>
                                        <p:cTn id="130" dur="1" fill="hold">
                                          <p:stCondLst>
                                            <p:cond delay="499"/>
                                          </p:stCondLst>
                                        </p:cTn>
                                        <p:tgtEl>
                                          <p:spTgt spid="27"/>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28"/>
                                        </p:tgtEl>
                                      </p:cBhvr>
                                    </p:animEffect>
                                    <p:set>
                                      <p:cBhvr>
                                        <p:cTn id="133" dur="1" fill="hold">
                                          <p:stCondLst>
                                            <p:cond delay="499"/>
                                          </p:stCondLst>
                                        </p:cTn>
                                        <p:tgtEl>
                                          <p:spTgt spid="28"/>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29"/>
                                        </p:tgtEl>
                                      </p:cBhvr>
                                    </p:animEffect>
                                    <p:set>
                                      <p:cBhvr>
                                        <p:cTn id="136" dur="1" fill="hold">
                                          <p:stCondLst>
                                            <p:cond delay="499"/>
                                          </p:stCondLst>
                                        </p:cTn>
                                        <p:tgtEl>
                                          <p:spTgt spid="29"/>
                                        </p:tgtEl>
                                        <p:attrNameLst>
                                          <p:attrName>style.visibility</p:attrName>
                                        </p:attrNameLst>
                                      </p:cBhvr>
                                      <p:to>
                                        <p:strVal val="hidden"/>
                                      </p:to>
                                    </p:set>
                                  </p:childTnLst>
                                </p:cTn>
                              </p:par>
                            </p:childTnLst>
                          </p:cTn>
                        </p:par>
                        <p:par>
                          <p:cTn id="137" fill="hold">
                            <p:stCondLst>
                              <p:cond delay="2900"/>
                            </p:stCondLst>
                            <p:childTnLst>
                              <p:par>
                                <p:cTn id="138" presetID="22" presetClass="entr" presetSubtype="4" fill="hold" nodeType="afterEffect">
                                  <p:stCondLst>
                                    <p:cond delay="0"/>
                                  </p:stCondLst>
                                  <p:childTnLst>
                                    <p:set>
                                      <p:cBhvr>
                                        <p:cTn id="139" dur="1" fill="hold">
                                          <p:stCondLst>
                                            <p:cond delay="0"/>
                                          </p:stCondLst>
                                        </p:cTn>
                                        <p:tgtEl>
                                          <p:spTgt spid="18"/>
                                        </p:tgtEl>
                                        <p:attrNameLst>
                                          <p:attrName>style.visibility</p:attrName>
                                        </p:attrNameLst>
                                      </p:cBhvr>
                                      <p:to>
                                        <p:strVal val="visible"/>
                                      </p:to>
                                    </p:set>
                                    <p:animEffect transition="in" filter="wipe(down)">
                                      <p:cBhvr>
                                        <p:cTn id="140" dur="500"/>
                                        <p:tgtEl>
                                          <p:spTgt spid="18"/>
                                        </p:tgtEl>
                                      </p:cBhvr>
                                    </p:animEffect>
                                  </p:childTnLst>
                                </p:cTn>
                              </p:par>
                              <p:par>
                                <p:cTn id="141" presetID="22" presetClass="entr" presetSubtype="4" fill="hold" nodeType="withEffect">
                                  <p:stCondLst>
                                    <p:cond delay="0"/>
                                  </p:stCondLst>
                                  <p:childTnLst>
                                    <p:set>
                                      <p:cBhvr>
                                        <p:cTn id="142" dur="1" fill="hold">
                                          <p:stCondLst>
                                            <p:cond delay="0"/>
                                          </p:stCondLst>
                                        </p:cTn>
                                        <p:tgtEl>
                                          <p:spTgt spid="19"/>
                                        </p:tgtEl>
                                        <p:attrNameLst>
                                          <p:attrName>style.visibility</p:attrName>
                                        </p:attrNameLst>
                                      </p:cBhvr>
                                      <p:to>
                                        <p:strVal val="visible"/>
                                      </p:to>
                                    </p:set>
                                    <p:animEffect transition="in" filter="wipe(down)">
                                      <p:cBhvr>
                                        <p:cTn id="143" dur="500"/>
                                        <p:tgtEl>
                                          <p:spTgt spid="19"/>
                                        </p:tgtEl>
                                      </p:cBhvr>
                                    </p:animEffect>
                                  </p:childTnLst>
                                </p:cTn>
                              </p:par>
                            </p:childTnLst>
                          </p:cTn>
                        </p:par>
                        <p:par>
                          <p:cTn id="144" fill="hold">
                            <p:stCondLst>
                              <p:cond delay="3400"/>
                            </p:stCondLst>
                            <p:childTnLst>
                              <p:par>
                                <p:cTn id="145" presetID="0" presetClass="entr" presetSubtype="0" fill="hold" grpId="0" nodeType="afterEffect">
                                  <p:stCondLst>
                                    <p:cond delay="0"/>
                                  </p:stCondLst>
                                  <p:iterate type="lt">
                                    <p:tmPct val="10000"/>
                                  </p:iterate>
                                  <p:childTnLst>
                                    <p:set>
                                      <p:cBhvr>
                                        <p:cTn id="146" dur="1" fill="hold">
                                          <p:stCondLst>
                                            <p:cond delay="0"/>
                                          </p:stCondLst>
                                        </p:cTn>
                                        <p:tgtEl>
                                          <p:spTgt spid="32"/>
                                        </p:tgtEl>
                                        <p:attrNameLst>
                                          <p:attrName>style.visibility</p:attrName>
                                        </p:attrNameLst>
                                      </p:cBhvr>
                                      <p:to>
                                        <p:strVal val="visible"/>
                                      </p:to>
                                    </p:set>
                                    <p:animEffect transition="in" filter="dissolve">
                                      <p:cBhvr>
                                        <p:cTn id="147" dur="500">
                                          <p:stCondLst>
                                            <p:cond delay="0"/>
                                          </p:stCondLst>
                                        </p:cTn>
                                        <p:tgtEl>
                                          <p:spTgt spid="32"/>
                                        </p:tgtEl>
                                      </p:cBhvr>
                                    </p:animEffect>
                                    <p:anim to="" calcmode="lin" valueType="num">
                                      <p:cBhvr>
                                        <p:cTn id="148" dur="500" fill="hold">
                                          <p:stCondLst>
                                            <p:cond delay="0"/>
                                          </p:stCondLst>
                                        </p:cTn>
                                        <p:tgtEl>
                                          <p:spTgt spid="32"/>
                                        </p:tgtEl>
                                        <p:attrNameLst>
                                          <p:attrName>ppt_w</p:attrName>
                                        </p:attrNameLst>
                                      </p:cBhvr>
                                      <p:tavLst>
                                        <p:tav tm="0">
                                          <p:val>
                                            <p:strVal val="#ppt_w*4"/>
                                          </p:val>
                                        </p:tav>
                                        <p:tav tm="100000">
                                          <p:val>
                                            <p:strVal val="#ppt_w"/>
                                          </p:val>
                                        </p:tav>
                                      </p:tavLst>
                                    </p:anim>
                                    <p:anim to="" calcmode="lin" valueType="num">
                                      <p:cBhvr>
                                        <p:cTn id="149" dur="500" fill="hold">
                                          <p:stCondLst>
                                            <p:cond delay="0"/>
                                          </p:stCondLst>
                                        </p:cTn>
                                        <p:tgtEl>
                                          <p:spTgt spid="32"/>
                                        </p:tgtEl>
                                        <p:attrNameLst>
                                          <p:attrName>ppt_h</p:attrName>
                                        </p:attrNameLst>
                                      </p:cBhvr>
                                      <p:tavLst>
                                        <p:tav tm="0">
                                          <p:val>
                                            <p:strVal val="#ppt_h*4"/>
                                          </p:val>
                                        </p:tav>
                                        <p:tav tm="100000">
                                          <p:val>
                                            <p:strVal val="#ppt_h"/>
                                          </p:val>
                                        </p:tav>
                                      </p:tavLst>
                                    </p:anim>
                                  </p:childTnLst>
                                </p:cTn>
                              </p:par>
                            </p:childTnLst>
                          </p:cTn>
                        </p:par>
                        <p:par>
                          <p:cTn id="150" fill="hold">
                            <p:stCondLst>
                              <p:cond delay="4150"/>
                            </p:stCondLst>
                            <p:childTnLst>
                              <p:par>
                                <p:cTn id="151" presetID="26" presetClass="emph" presetSubtype="0" fill="hold" grpId="1" nodeType="afterEffect">
                                  <p:stCondLst>
                                    <p:cond delay="0"/>
                                  </p:stCondLst>
                                  <p:iterate type="lt">
                                    <p:tmPct val="0"/>
                                  </p:iterate>
                                  <p:childTnLst>
                                    <p:animEffect transition="out" filter="fade">
                                      <p:cBhvr>
                                        <p:cTn id="152" dur="500" tmFilter="0, 0; .2, .5; .8, .5; 1, 0"/>
                                        <p:tgtEl>
                                          <p:spTgt spid="32"/>
                                        </p:tgtEl>
                                      </p:cBhvr>
                                    </p:animEffect>
                                    <p:animScale>
                                      <p:cBhvr>
                                        <p:cTn id="153" dur="250" autoRev="1" fill="hold"/>
                                        <p:tgtEl>
                                          <p:spTgt spid="32"/>
                                        </p:tgtEl>
                                      </p:cBhvr>
                                      <p:by x="105000" y="105000"/>
                                    </p:animScale>
                                  </p:childTnLst>
                                </p:cTn>
                              </p:par>
                            </p:childTnLst>
                          </p:cTn>
                        </p:par>
                        <p:par>
                          <p:cTn id="154" fill="hold">
                            <p:stCondLst>
                              <p:cond delay="4650"/>
                            </p:stCondLst>
                            <p:childTnLst>
                              <p:par>
                                <p:cTn id="155" presetID="10" presetClass="exit" presetSubtype="0" fill="hold" grpId="2" nodeType="afterEffect">
                                  <p:stCondLst>
                                    <p:cond delay="0"/>
                                  </p:stCondLst>
                                  <p:iterate type="lt">
                                    <p:tmPct val="0"/>
                                  </p:iterate>
                                  <p:childTnLst>
                                    <p:animEffect transition="out" filter="fade">
                                      <p:cBhvr>
                                        <p:cTn id="156" dur="100"/>
                                        <p:tgtEl>
                                          <p:spTgt spid="32"/>
                                        </p:tgtEl>
                                      </p:cBhvr>
                                    </p:animEffect>
                                    <p:set>
                                      <p:cBhvr>
                                        <p:cTn id="157" dur="1" fill="hold">
                                          <p:stCondLst>
                                            <p:cond delay="99"/>
                                          </p:stCondLst>
                                        </p:cTn>
                                        <p:tgtEl>
                                          <p:spTgt spid="32"/>
                                        </p:tgtEl>
                                        <p:attrNameLst>
                                          <p:attrName>style.visibility</p:attrName>
                                        </p:attrNameLst>
                                      </p:cBhvr>
                                      <p:to>
                                        <p:strVal val="hidden"/>
                                      </p:to>
                                    </p:set>
                                  </p:childTnLst>
                                </p:cTn>
                              </p:par>
                              <p:par>
                                <p:cTn id="158" presetID="1" presetClass="entr" presetSubtype="0" fill="hold" grpId="0" nodeType="withEffect">
                                  <p:stCondLst>
                                    <p:cond delay="0"/>
                                  </p:stCondLst>
                                  <p:childTnLst>
                                    <p:set>
                                      <p:cBhvr>
                                        <p:cTn id="159" dur="1" fill="hold">
                                          <p:stCondLst>
                                            <p:cond delay="0"/>
                                          </p:stCondLst>
                                        </p:cTn>
                                        <p:tgtEl>
                                          <p:spTgt spid="31"/>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11"/>
                                        </p:tgtEl>
                                        <p:attrNameLst>
                                          <p:attrName>style.visibility</p:attrName>
                                        </p:attrNameLst>
                                      </p:cBhvr>
                                      <p:to>
                                        <p:strVal val="visible"/>
                                      </p:to>
                                    </p:set>
                                    <p:animEffect transition="in" filter="fade">
                                      <p:cBhvr>
                                        <p:cTn id="164" dur="250"/>
                                        <p:tgtEl>
                                          <p:spTgt spid="11"/>
                                        </p:tgtEl>
                                      </p:cBhvr>
                                    </p:animEffect>
                                  </p:childTnLst>
                                </p:cTn>
                              </p:par>
                              <p:par>
                                <p:cTn id="165" presetID="42" presetClass="path" presetSubtype="0" accel="50000" decel="50000" fill="hold" grpId="1" nodeType="withEffect">
                                  <p:stCondLst>
                                    <p:cond delay="0"/>
                                  </p:stCondLst>
                                  <p:childTnLst>
                                    <p:animMotion origin="layout" path="M -1.94444E-6 1.85185E-6 L -0.14392 0.20995 " pathEditMode="relative" rAng="0" ptsTypes="AA">
                                      <p:cBhvr>
                                        <p:cTn id="166" dur="2000" fill="hold"/>
                                        <p:tgtEl>
                                          <p:spTgt spid="11"/>
                                        </p:tgtEl>
                                        <p:attrNameLst>
                                          <p:attrName>ppt_x</p:attrName>
                                          <p:attrName>ppt_y</p:attrName>
                                        </p:attrNameLst>
                                      </p:cBhvr>
                                      <p:rCtr x="-7205" y="10486"/>
                                    </p:animMotion>
                                  </p:childTnLst>
                                </p:cTn>
                              </p:par>
                              <p:par>
                                <p:cTn id="167" presetID="10" presetClass="exit" presetSubtype="0" fill="hold" grpId="1" nodeType="withEffect">
                                  <p:stCondLst>
                                    <p:cond delay="0"/>
                                  </p:stCondLst>
                                  <p:childTnLst>
                                    <p:animEffect transition="out" filter="fade">
                                      <p:cBhvr>
                                        <p:cTn id="168" dur="1250"/>
                                        <p:tgtEl>
                                          <p:spTgt spid="13"/>
                                        </p:tgtEl>
                                      </p:cBhvr>
                                    </p:animEffect>
                                    <p:set>
                                      <p:cBhvr>
                                        <p:cTn id="169" dur="1" fill="hold">
                                          <p:stCondLst>
                                            <p:cond delay="1249"/>
                                          </p:stCondLst>
                                        </p:cTn>
                                        <p:tgtEl>
                                          <p:spTgt spid="13"/>
                                        </p:tgtEl>
                                        <p:attrNameLst>
                                          <p:attrName>style.visibility</p:attrName>
                                        </p:attrNameLst>
                                      </p:cBhvr>
                                      <p:to>
                                        <p:strVal val="hidden"/>
                                      </p:to>
                                    </p:set>
                                  </p:childTnLst>
                                </p:cTn>
                              </p:par>
                              <p:par>
                                <p:cTn id="170" presetID="10" presetClass="exit" presetSubtype="0" fill="hold" grpId="1" nodeType="withEffect">
                                  <p:stCondLst>
                                    <p:cond delay="500"/>
                                  </p:stCondLst>
                                  <p:childTnLst>
                                    <p:animEffect transition="out" filter="fade">
                                      <p:cBhvr>
                                        <p:cTn id="171" dur="1000"/>
                                        <p:tgtEl>
                                          <p:spTgt spid="31"/>
                                        </p:tgtEl>
                                      </p:cBhvr>
                                    </p:animEffect>
                                    <p:set>
                                      <p:cBhvr>
                                        <p:cTn id="172" dur="1" fill="hold">
                                          <p:stCondLst>
                                            <p:cond delay="999"/>
                                          </p:stCondLst>
                                        </p:cTn>
                                        <p:tgtEl>
                                          <p:spTgt spid="31"/>
                                        </p:tgtEl>
                                        <p:attrNameLst>
                                          <p:attrName>style.visibility</p:attrName>
                                        </p:attrNameLst>
                                      </p:cBhvr>
                                      <p:to>
                                        <p:strVal val="hidden"/>
                                      </p:to>
                                    </p:set>
                                  </p:childTnLst>
                                </p:cTn>
                              </p:par>
                              <p:par>
                                <p:cTn id="173" presetID="23" presetClass="exit" presetSubtype="16" fill="hold" grpId="2" nodeType="withEffect">
                                  <p:stCondLst>
                                    <p:cond delay="500"/>
                                  </p:stCondLst>
                                  <p:childTnLst>
                                    <p:anim calcmode="lin" valueType="num">
                                      <p:cBhvr>
                                        <p:cTn id="174" dur="1000"/>
                                        <p:tgtEl>
                                          <p:spTgt spid="31"/>
                                        </p:tgtEl>
                                        <p:attrNameLst>
                                          <p:attrName>ppt_w</p:attrName>
                                        </p:attrNameLst>
                                      </p:cBhvr>
                                      <p:tavLst>
                                        <p:tav tm="0">
                                          <p:val>
                                            <p:strVal val="ppt_w"/>
                                          </p:val>
                                        </p:tav>
                                        <p:tav tm="100000">
                                          <p:val>
                                            <p:strVal val="4*ppt_w"/>
                                          </p:val>
                                        </p:tav>
                                      </p:tavLst>
                                    </p:anim>
                                    <p:anim calcmode="lin" valueType="num">
                                      <p:cBhvr>
                                        <p:cTn id="175" dur="1000"/>
                                        <p:tgtEl>
                                          <p:spTgt spid="31"/>
                                        </p:tgtEl>
                                        <p:attrNameLst>
                                          <p:attrName>ppt_h</p:attrName>
                                        </p:attrNameLst>
                                      </p:cBhvr>
                                      <p:tavLst>
                                        <p:tav tm="0">
                                          <p:val>
                                            <p:strVal val="ppt_h"/>
                                          </p:val>
                                        </p:tav>
                                        <p:tav tm="100000">
                                          <p:val>
                                            <p:strVal val="4*ppt_h"/>
                                          </p:val>
                                        </p:tav>
                                      </p:tavLst>
                                    </p:anim>
                                    <p:set>
                                      <p:cBhvr>
                                        <p:cTn id="176" dur="1" fill="hold">
                                          <p:stCondLst>
                                            <p:cond delay="999"/>
                                          </p:stCondLst>
                                        </p:cTn>
                                        <p:tgtEl>
                                          <p:spTgt spid="31"/>
                                        </p:tgtEl>
                                        <p:attrNameLst>
                                          <p:attrName>style.visibility</p:attrName>
                                        </p:attrNameLst>
                                      </p:cBhvr>
                                      <p:to>
                                        <p:strVal val="hidden"/>
                                      </p:to>
                                    </p:set>
                                  </p:childTnLst>
                                </p:cTn>
                              </p:par>
                              <p:par>
                                <p:cTn id="177" presetID="42" presetClass="path" presetSubtype="0" accel="50000" decel="50000" fill="hold" grpId="3" nodeType="withEffect">
                                  <p:stCondLst>
                                    <p:cond delay="500"/>
                                  </p:stCondLst>
                                  <p:childTnLst>
                                    <p:animMotion origin="layout" path="M 2.77778E-6 1.11111E-6 L 2.77778E-6 -0.48495 " pathEditMode="relative" rAng="0" ptsTypes="AA">
                                      <p:cBhvr>
                                        <p:cTn id="178" dur="1000" fill="hold"/>
                                        <p:tgtEl>
                                          <p:spTgt spid="31"/>
                                        </p:tgtEl>
                                        <p:attrNameLst>
                                          <p:attrName>ppt_x</p:attrName>
                                          <p:attrName>ppt_y</p:attrName>
                                        </p:attrNameLst>
                                      </p:cBhvr>
                                      <p:rCtr x="0" y="-24259"/>
                                    </p:animMotion>
                                  </p:childTnLst>
                                </p:cTn>
                              </p:par>
                              <p:par>
                                <p:cTn id="179" presetID="8" presetClass="emph" presetSubtype="0" fill="hold" grpId="4" nodeType="withEffect">
                                  <p:stCondLst>
                                    <p:cond delay="500"/>
                                  </p:stCondLst>
                                  <p:childTnLst>
                                    <p:animRot by="-960000">
                                      <p:cBhvr>
                                        <p:cTn id="180" dur="1000" fill="hold"/>
                                        <p:tgtEl>
                                          <p:spTgt spid="31"/>
                                        </p:tgtEl>
                                        <p:attrNameLst>
                                          <p:attrName>r</p:attrName>
                                        </p:attrNameLst>
                                      </p:cBhvr>
                                    </p:animRot>
                                  </p:childTnLst>
                                </p:cTn>
                              </p:par>
                              <p:par>
                                <p:cTn id="181" presetID="10" presetClass="exit" presetSubtype="0" fill="hold" nodeType="withEffect">
                                  <p:stCondLst>
                                    <p:cond delay="0"/>
                                  </p:stCondLst>
                                  <p:childTnLst>
                                    <p:animEffect transition="out" filter="fade">
                                      <p:cBhvr>
                                        <p:cTn id="182" dur="500"/>
                                        <p:tgtEl>
                                          <p:spTgt spid="18"/>
                                        </p:tgtEl>
                                      </p:cBhvr>
                                    </p:animEffect>
                                    <p:set>
                                      <p:cBhvr>
                                        <p:cTn id="183" dur="1" fill="hold">
                                          <p:stCondLst>
                                            <p:cond delay="499"/>
                                          </p:stCondLst>
                                        </p:cTn>
                                        <p:tgtEl>
                                          <p:spTgt spid="18"/>
                                        </p:tgtEl>
                                        <p:attrNameLst>
                                          <p:attrName>style.visibility</p:attrName>
                                        </p:attrNameLst>
                                      </p:cBhvr>
                                      <p:to>
                                        <p:strVal val="hidden"/>
                                      </p:to>
                                    </p:set>
                                  </p:childTnLst>
                                </p:cTn>
                              </p:par>
                              <p:par>
                                <p:cTn id="184" presetID="10" presetClass="exit" presetSubtype="0" fill="hold" nodeType="withEffect">
                                  <p:stCondLst>
                                    <p:cond delay="0"/>
                                  </p:stCondLst>
                                  <p:childTnLst>
                                    <p:animEffect transition="out" filter="fade">
                                      <p:cBhvr>
                                        <p:cTn id="185" dur="500"/>
                                        <p:tgtEl>
                                          <p:spTgt spid="19"/>
                                        </p:tgtEl>
                                      </p:cBhvr>
                                    </p:animEffect>
                                    <p:set>
                                      <p:cBhvr>
                                        <p:cTn id="186"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3" grpId="0"/>
      <p:bldP spid="13" grpId="1"/>
      <p:bldP spid="14" grpId="0"/>
      <p:bldP spid="14" grpId="1"/>
      <p:bldP spid="11" grpId="0"/>
      <p:bldP spid="11" grpId="1"/>
      <p:bldP spid="5" grpId="0"/>
      <p:bldP spid="5" grpId="1"/>
      <p:bldP spid="6" grpId="0"/>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7" grpId="0"/>
      <p:bldP spid="7" grpId="1"/>
      <p:bldP spid="7" grpId="2"/>
      <p:bldP spid="28" grpId="0"/>
      <p:bldP spid="28" grpId="1"/>
      <p:bldP spid="28" grpId="2"/>
      <p:bldP spid="29" grpId="0"/>
      <p:bldP spid="29" grpId="1"/>
      <p:bldP spid="29" grpId="2"/>
      <p:bldP spid="31" grpId="0"/>
      <p:bldP spid="31" grpId="1"/>
      <p:bldP spid="31" grpId="2"/>
      <p:bldP spid="31" grpId="3"/>
      <p:bldP spid="31" grpId="4"/>
      <p:bldP spid="32" grpId="0"/>
      <p:bldP spid="32" grpId="1"/>
      <p:bldP spid="32" grpId="2"/>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AFA490-1A6B-417F-B5AD-F4A269A4F385}"/>
              </a:ext>
            </a:extLst>
          </p:cNvPr>
          <p:cNvPicPr>
            <a:picLocks noChangeAspect="1"/>
          </p:cNvPicPr>
          <p:nvPr/>
        </p:nvPicPr>
        <p:blipFill rotWithShape="1">
          <a:blip r:embed="rId4">
            <a:extLst>
              <a:ext uri="{28A0092B-C50C-407E-A947-70E740481C1C}">
                <a14:useLocalDpi xmlns:a14="http://schemas.microsoft.com/office/drawing/2010/main" val="0"/>
              </a:ext>
            </a:extLst>
          </a:blip>
          <a:srcRect t="831"/>
          <a:stretch/>
        </p:blipFill>
        <p:spPr>
          <a:xfrm>
            <a:off x="0" y="0"/>
            <a:ext cx="9144000" cy="6858000"/>
          </a:xfrm>
          <a:prstGeom prst="rect">
            <a:avLst/>
          </a:prstGeom>
        </p:spPr>
      </p:pic>
      <p:sp>
        <p:nvSpPr>
          <p:cNvPr id="5" name="Title 1">
            <a:extLst>
              <a:ext uri="{FF2B5EF4-FFF2-40B4-BE49-F238E27FC236}">
                <a16:creationId xmlns:a16="http://schemas.microsoft.com/office/drawing/2014/main" id="{3565B26F-4E63-4A4E-93A3-C862B3EE538B}"/>
              </a:ext>
            </a:extLst>
          </p:cNvPr>
          <p:cNvSpPr txBox="1">
            <a:spLocks/>
          </p:cNvSpPr>
          <p:nvPr/>
        </p:nvSpPr>
        <p:spPr>
          <a:xfrm>
            <a:off x="4659398" y="2472558"/>
            <a:ext cx="404065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7" name="Title 1">
            <a:extLst>
              <a:ext uri="{FF2B5EF4-FFF2-40B4-BE49-F238E27FC236}">
                <a16:creationId xmlns:a16="http://schemas.microsoft.com/office/drawing/2014/main" id="{6960BB8E-921F-4B5F-9382-33CA3A6695DF}"/>
              </a:ext>
            </a:extLst>
          </p:cNvPr>
          <p:cNvSpPr txBox="1">
            <a:spLocks/>
          </p:cNvSpPr>
          <p:nvPr/>
        </p:nvSpPr>
        <p:spPr>
          <a:xfrm>
            <a:off x="3259700" y="3814230"/>
            <a:ext cx="45720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699419"/>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"Nor is there salvation in any other, for there is no other name under heaven given among men by which we must be saved."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4:12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D9458274-7E77-4ED8-B08C-348D97669227}"/>
              </a:ext>
            </a:extLst>
          </p:cNvPr>
          <p:cNvSpPr txBox="1">
            <a:spLocks noChangeArrowheads="1"/>
          </p:cNvSpPr>
          <p:nvPr/>
        </p:nvSpPr>
        <p:spPr bwMode="auto">
          <a:xfrm>
            <a:off x="4119563" y="1736188"/>
            <a:ext cx="2481733" cy="756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salvation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2E9D1595-BEDB-442E-B46C-2B74C6164D27}"/>
              </a:ext>
            </a:extLst>
          </p:cNvPr>
          <p:cNvSpPr txBox="1">
            <a:spLocks noChangeArrowheads="1"/>
          </p:cNvSpPr>
          <p:nvPr/>
        </p:nvSpPr>
        <p:spPr bwMode="auto">
          <a:xfrm>
            <a:off x="4698849" y="2407450"/>
            <a:ext cx="3966519" cy="75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 other name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466BBC6D-F149-48A5-AE16-5DB5CC7EF672}"/>
              </a:ext>
            </a:extLst>
          </p:cNvPr>
          <p:cNvSpPr txBox="1">
            <a:spLocks noChangeArrowheads="1"/>
          </p:cNvSpPr>
          <p:nvPr/>
        </p:nvSpPr>
        <p:spPr bwMode="auto">
          <a:xfrm>
            <a:off x="3216038" y="3750924"/>
            <a:ext cx="4524248" cy="761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we must be saved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Morph">
            <a:extLst>
              <a:ext uri="{FF2B5EF4-FFF2-40B4-BE49-F238E27FC236}">
                <a16:creationId xmlns:a16="http://schemas.microsoft.com/office/drawing/2014/main" id="{49EA3FE2-EBB0-41F4-84AB-CB3A2F28AB3C}"/>
              </a:ext>
            </a:extLst>
          </p:cNvPr>
          <p:cNvSpPr txBox="1">
            <a:spLocks noChangeArrowheads="1"/>
          </p:cNvSpPr>
          <p:nvPr/>
        </p:nvSpPr>
        <p:spPr bwMode="auto">
          <a:xfrm>
            <a:off x="2145506" y="3082854"/>
            <a:ext cx="3465945" cy="75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heaven given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6">
            <a:extLst>
              <a:ext uri="{FF2B5EF4-FFF2-40B4-BE49-F238E27FC236}">
                <a16:creationId xmlns:a16="http://schemas.microsoft.com/office/drawing/2014/main" id="{46977CFE-21FD-47B8-88CF-4732E9447361}"/>
              </a:ext>
            </a:extLst>
          </p:cNvPr>
          <p:cNvSpPr>
            <a:spLocks noChangeArrowheads="1"/>
          </p:cNvSpPr>
          <p:nvPr/>
        </p:nvSpPr>
        <p:spPr bwMode="auto">
          <a:xfrm>
            <a:off x="3896751" y="3774281"/>
            <a:ext cx="1800665" cy="723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must</a:t>
            </a:r>
          </a:p>
        </p:txBody>
      </p:sp>
    </p:spTree>
    <p:extLst>
      <p:ext uri="{BB962C8B-B14F-4D97-AF65-F5344CB8AC3E}">
        <p14:creationId xmlns:p14="http://schemas.microsoft.com/office/powerpoint/2010/main" val="296440970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0"/>
                                  </p:stCondLst>
                                  <p:childTnLst>
                                    <p:set>
                                      <p:cBhvr override="childStyle">
                                        <p:cTn id="24" dur="500" fill="hold"/>
                                        <p:tgtEl>
                                          <p:spTgt spid="5"/>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22" presetClass="entr" presetSubtype="8" fill="hold" grpId="0" nodeType="withEffect">
                                  <p:stCondLst>
                                    <p:cond delay="40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par>
                                <p:cTn id="31" presetID="18" presetClass="emph" presetSubtype="0" fill="hold" grpId="1" nodeType="withEffect">
                                  <p:stCondLst>
                                    <p:cond delay="400"/>
                                  </p:stCondLst>
                                  <p:childTnLst>
                                    <p:set>
                                      <p:cBhvr override="childStyle">
                                        <p:cTn id="32" dur="500" fill="hold"/>
                                        <p:tgtEl>
                                          <p:spTgt spid="7"/>
                                        </p:tgtEl>
                                        <p:attrNameLst>
                                          <p:attrName>style.textDecorationUnderline</p:attrName>
                                        </p:attrNameLst>
                                      </p:cBhvr>
                                      <p:to>
                                        <p:strVal val="true"/>
                                      </p:to>
                                    </p:set>
                                  </p:childTnLst>
                                </p:cTn>
                              </p:par>
                              <p:par>
                                <p:cTn id="33" presetID="22" presetClass="entr" presetSubtype="8" fill="hold" grpId="0" nodeType="withEffect">
                                  <p:stCondLst>
                                    <p:cond delay="40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stCondLst>
                                            <p:cond delay="0"/>
                                          </p:stCondLst>
                                        </p:cTn>
                                        <p:tgtEl>
                                          <p:spTgt spid="10"/>
                                        </p:tgtEl>
                                      </p:cBhvr>
                                    </p:animEffect>
                                    <p:anim to="" calcmode="lin" valueType="num">
                                      <p:cBhvr>
                                        <p:cTn id="4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6" presetClass="exit" presetSubtype="21" fill="hold" grpId="2" nodeType="withEffect">
                                  <p:stCondLst>
                                    <p:cond delay="0"/>
                                  </p:stCondLst>
                                  <p:childTnLst>
                                    <p:animEffect transition="out" filter="barn(inVertical)">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6" presetClass="exit" presetSubtype="21" fill="hold" grpId="2" nodeType="withEffect">
                                  <p:stCondLst>
                                    <p:cond delay="0"/>
                                  </p:stCondLst>
                                  <p:childTnLst>
                                    <p:animEffect transition="out" filter="barn(inVertical)">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3074" grpId="0"/>
      <p:bldP spid="3074" grpId="1"/>
      <p:bldP spid="4" grpId="1"/>
      <p:bldP spid="6" grpId="0"/>
      <p:bldP spid="6" grpId="1"/>
      <p:bldP spid="8" grpId="0"/>
      <p:bldP spid="8" grpId="1"/>
      <p:bldP spid="9" grpId="0"/>
      <p:bldP spid="10" grpId="0"/>
      <p:bldP spid="10"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0EF462-739D-4790-841C-F54B80051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44B6794B-5FE0-4B0C-979A-B92607520664}"/>
              </a:ext>
            </a:extLst>
          </p:cNvPr>
          <p:cNvSpPr txBox="1">
            <a:spLocks/>
          </p:cNvSpPr>
          <p:nvPr/>
        </p:nvSpPr>
        <p:spPr>
          <a:xfrm>
            <a:off x="511472" y="2869330"/>
            <a:ext cx="238835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believes</a:t>
            </a:r>
          </a:p>
        </p:txBody>
      </p:sp>
      <p:sp>
        <p:nvSpPr>
          <p:cNvPr id="6" name="Title 1">
            <a:extLst>
              <a:ext uri="{FF2B5EF4-FFF2-40B4-BE49-F238E27FC236}">
                <a16:creationId xmlns:a16="http://schemas.microsoft.com/office/drawing/2014/main" id="{46372CEF-4548-48E2-89A4-683F007D3C84}"/>
              </a:ext>
            </a:extLst>
          </p:cNvPr>
          <p:cNvSpPr txBox="1">
            <a:spLocks/>
          </p:cNvSpPr>
          <p:nvPr/>
        </p:nvSpPr>
        <p:spPr>
          <a:xfrm>
            <a:off x="3013132" y="2201869"/>
            <a:ext cx="174076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hears</a:t>
            </a:r>
          </a:p>
        </p:txBody>
      </p:sp>
      <p:sp>
        <p:nvSpPr>
          <p:cNvPr id="3074" name="Rectangle 2"/>
          <p:cNvSpPr>
            <a:spLocks noGrp="1" noChangeArrowheads="1"/>
          </p:cNvSpPr>
          <p:nvPr>
            <p:ph type="title"/>
          </p:nvPr>
        </p:nvSpPr>
        <p:spPr>
          <a:xfrm>
            <a:off x="419100" y="1371600"/>
            <a:ext cx="83058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"Most assuredly, I say to you,        he who hears My word and believes in Him who sent Me has everlasting life, and shall not come into judgment, but has passed from death into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5:24 </a:t>
            </a:r>
          </a:p>
        </p:txBody>
      </p:sp>
      <p:sp>
        <p:nvSpPr>
          <p:cNvPr id="4" name="!!Morph">
            <a:extLst>
              <a:ext uri="{FF2B5EF4-FFF2-40B4-BE49-F238E27FC236}">
                <a16:creationId xmlns:a16="http://schemas.microsoft.com/office/drawing/2014/main" id="{366C61D3-1963-4F31-B5E3-0A79025E04B6}"/>
              </a:ext>
            </a:extLst>
          </p:cNvPr>
          <p:cNvSpPr txBox="1">
            <a:spLocks noChangeArrowheads="1"/>
          </p:cNvSpPr>
          <p:nvPr/>
        </p:nvSpPr>
        <p:spPr bwMode="auto">
          <a:xfrm>
            <a:off x="4495367" y="2133602"/>
            <a:ext cx="2407877" cy="759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word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2D603C9-E833-47D4-83B2-7121089BE4C5}"/>
              </a:ext>
            </a:extLst>
          </p:cNvPr>
          <p:cNvSpPr txBox="1">
            <a:spLocks noChangeArrowheads="1"/>
          </p:cNvSpPr>
          <p:nvPr/>
        </p:nvSpPr>
        <p:spPr bwMode="auto">
          <a:xfrm>
            <a:off x="3020917" y="2133601"/>
            <a:ext cx="1734059" cy="764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EDE60F54-789E-4CEA-8888-E85EECB883CF}"/>
              </a:ext>
            </a:extLst>
          </p:cNvPr>
          <p:cNvSpPr txBox="1">
            <a:spLocks noChangeArrowheads="1"/>
          </p:cNvSpPr>
          <p:nvPr/>
        </p:nvSpPr>
        <p:spPr bwMode="auto">
          <a:xfrm>
            <a:off x="493699" y="2810472"/>
            <a:ext cx="2429302" cy="749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believes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658611E2-8ADD-480E-BCC9-9242431B8F97}"/>
              </a:ext>
            </a:extLst>
          </p:cNvPr>
          <p:cNvSpPr txBox="1">
            <a:spLocks noChangeArrowheads="1"/>
          </p:cNvSpPr>
          <p:nvPr/>
        </p:nvSpPr>
        <p:spPr bwMode="auto">
          <a:xfrm>
            <a:off x="3798412" y="2130674"/>
            <a:ext cx="209005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death in</a:t>
            </a:r>
            <a:endParaRPr lang="en-US" altLang="en-US" sz="40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F5B71317-BAC3-4EF1-98E1-0596BF870F22}"/>
              </a:ext>
            </a:extLst>
          </p:cNvPr>
          <p:cNvSpPr txBox="1">
            <a:spLocks noChangeArrowheads="1"/>
          </p:cNvSpPr>
          <p:nvPr/>
        </p:nvSpPr>
        <p:spPr bwMode="auto">
          <a:xfrm>
            <a:off x="5493203" y="2138362"/>
            <a:ext cx="1677126" cy="77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to life</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83E98944-9430-4F3C-907D-B9800664252F}"/>
              </a:ext>
            </a:extLst>
          </p:cNvPr>
          <p:cNvSpPr txBox="1">
            <a:spLocks noChangeArrowheads="1"/>
          </p:cNvSpPr>
          <p:nvPr/>
        </p:nvSpPr>
        <p:spPr bwMode="auto">
          <a:xfrm>
            <a:off x="1923149" y="4825724"/>
            <a:ext cx="4216400" cy="7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death into life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Freeform 13">
            <a:extLst>
              <a:ext uri="{FF2B5EF4-FFF2-40B4-BE49-F238E27FC236}">
                <a16:creationId xmlns:a16="http://schemas.microsoft.com/office/drawing/2014/main" id="{62B61000-3FD1-43DF-BB20-4F2CFD902E1F}"/>
              </a:ext>
            </a:extLst>
          </p:cNvPr>
          <p:cNvSpPr/>
          <p:nvPr/>
        </p:nvSpPr>
        <p:spPr>
          <a:xfrm>
            <a:off x="6821643" y="748526"/>
            <a:ext cx="1356836" cy="2109312"/>
          </a:xfrm>
          <a:custGeom>
            <a:avLst/>
            <a:gdLst>
              <a:gd name="connsiteX0" fmla="*/ 1440180 w 1440180"/>
              <a:gd name="connsiteY0" fmla="*/ 2103120 h 2125980"/>
              <a:gd name="connsiteX1" fmla="*/ 0 w 1440180"/>
              <a:gd name="connsiteY1" fmla="*/ 2125980 h 2125980"/>
              <a:gd name="connsiteX2" fmla="*/ 91440 w 1440180"/>
              <a:gd name="connsiteY2" fmla="*/ 2011680 h 2125980"/>
              <a:gd name="connsiteX3" fmla="*/ 217170 w 1440180"/>
              <a:gd name="connsiteY3" fmla="*/ 1977390 h 2125980"/>
              <a:gd name="connsiteX4" fmla="*/ 320040 w 1440180"/>
              <a:gd name="connsiteY4" fmla="*/ 1954530 h 2125980"/>
              <a:gd name="connsiteX5" fmla="*/ 320040 w 1440180"/>
              <a:gd name="connsiteY5" fmla="*/ 1771650 h 2125980"/>
              <a:gd name="connsiteX6" fmla="*/ 205740 w 1440180"/>
              <a:gd name="connsiteY6" fmla="*/ 1737360 h 2125980"/>
              <a:gd name="connsiteX7" fmla="*/ 171450 w 1440180"/>
              <a:gd name="connsiteY7" fmla="*/ 1600200 h 2125980"/>
              <a:gd name="connsiteX8" fmla="*/ 171450 w 1440180"/>
              <a:gd name="connsiteY8" fmla="*/ 1520190 h 2125980"/>
              <a:gd name="connsiteX9" fmla="*/ 114300 w 1440180"/>
              <a:gd name="connsiteY9" fmla="*/ 1497330 h 2125980"/>
              <a:gd name="connsiteX10" fmla="*/ 217170 w 1440180"/>
              <a:gd name="connsiteY10" fmla="*/ 1371600 h 2125980"/>
              <a:gd name="connsiteX11" fmla="*/ 217170 w 1440180"/>
              <a:gd name="connsiteY11" fmla="*/ 1165860 h 2125980"/>
              <a:gd name="connsiteX12" fmla="*/ 262890 w 1440180"/>
              <a:gd name="connsiteY12" fmla="*/ 1051560 h 2125980"/>
              <a:gd name="connsiteX13" fmla="*/ 240030 w 1440180"/>
              <a:gd name="connsiteY13" fmla="*/ 811530 h 2125980"/>
              <a:gd name="connsiteX14" fmla="*/ 857250 w 1440180"/>
              <a:gd name="connsiteY14" fmla="*/ 800100 h 2125980"/>
              <a:gd name="connsiteX15" fmla="*/ 811530 w 1440180"/>
              <a:gd name="connsiteY15" fmla="*/ 1428750 h 2125980"/>
              <a:gd name="connsiteX16" fmla="*/ 742950 w 1440180"/>
              <a:gd name="connsiteY16" fmla="*/ 1531620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217170 w 1440180"/>
              <a:gd name="connsiteY3" fmla="*/ 1977390 h 2125980"/>
              <a:gd name="connsiteX4" fmla="*/ 320040 w 1440180"/>
              <a:gd name="connsiteY4" fmla="*/ 1954530 h 2125980"/>
              <a:gd name="connsiteX5" fmla="*/ 317658 w 1440180"/>
              <a:gd name="connsiteY5" fmla="*/ 1750219 h 2125980"/>
              <a:gd name="connsiteX6" fmla="*/ 205740 w 1440180"/>
              <a:gd name="connsiteY6" fmla="*/ 1737360 h 2125980"/>
              <a:gd name="connsiteX7" fmla="*/ 171450 w 1440180"/>
              <a:gd name="connsiteY7" fmla="*/ 1600200 h 2125980"/>
              <a:gd name="connsiteX8" fmla="*/ 171450 w 1440180"/>
              <a:gd name="connsiteY8" fmla="*/ 1520190 h 2125980"/>
              <a:gd name="connsiteX9" fmla="*/ 114300 w 1440180"/>
              <a:gd name="connsiteY9" fmla="*/ 1497330 h 2125980"/>
              <a:gd name="connsiteX10" fmla="*/ 217170 w 1440180"/>
              <a:gd name="connsiteY10" fmla="*/ 1371600 h 2125980"/>
              <a:gd name="connsiteX11" fmla="*/ 217170 w 1440180"/>
              <a:gd name="connsiteY11" fmla="*/ 1165860 h 2125980"/>
              <a:gd name="connsiteX12" fmla="*/ 262890 w 1440180"/>
              <a:gd name="connsiteY12" fmla="*/ 1051560 h 2125980"/>
              <a:gd name="connsiteX13" fmla="*/ 240030 w 1440180"/>
              <a:gd name="connsiteY13" fmla="*/ 811530 h 2125980"/>
              <a:gd name="connsiteX14" fmla="*/ 857250 w 1440180"/>
              <a:gd name="connsiteY14" fmla="*/ 800100 h 2125980"/>
              <a:gd name="connsiteX15" fmla="*/ 811530 w 1440180"/>
              <a:gd name="connsiteY15" fmla="*/ 1428750 h 2125980"/>
              <a:gd name="connsiteX16" fmla="*/ 742950 w 1440180"/>
              <a:gd name="connsiteY16" fmla="*/ 1531620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5740 w 1440180"/>
              <a:gd name="connsiteY6" fmla="*/ 1737360 h 2125980"/>
              <a:gd name="connsiteX7" fmla="*/ 171450 w 1440180"/>
              <a:gd name="connsiteY7" fmla="*/ 1600200 h 2125980"/>
              <a:gd name="connsiteX8" fmla="*/ 171450 w 1440180"/>
              <a:gd name="connsiteY8" fmla="*/ 1520190 h 2125980"/>
              <a:gd name="connsiteX9" fmla="*/ 114300 w 1440180"/>
              <a:gd name="connsiteY9" fmla="*/ 1497330 h 2125980"/>
              <a:gd name="connsiteX10" fmla="*/ 217170 w 1440180"/>
              <a:gd name="connsiteY10" fmla="*/ 1371600 h 2125980"/>
              <a:gd name="connsiteX11" fmla="*/ 217170 w 1440180"/>
              <a:gd name="connsiteY11" fmla="*/ 1165860 h 2125980"/>
              <a:gd name="connsiteX12" fmla="*/ 262890 w 1440180"/>
              <a:gd name="connsiteY12" fmla="*/ 1051560 h 2125980"/>
              <a:gd name="connsiteX13" fmla="*/ 240030 w 1440180"/>
              <a:gd name="connsiteY13" fmla="*/ 811530 h 2125980"/>
              <a:gd name="connsiteX14" fmla="*/ 857250 w 1440180"/>
              <a:gd name="connsiteY14" fmla="*/ 800100 h 2125980"/>
              <a:gd name="connsiteX15" fmla="*/ 811530 w 1440180"/>
              <a:gd name="connsiteY15" fmla="*/ 1428750 h 2125980"/>
              <a:gd name="connsiteX16" fmla="*/ 742950 w 1440180"/>
              <a:gd name="connsiteY16" fmla="*/ 1531620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5740 w 1440180"/>
              <a:gd name="connsiteY6" fmla="*/ 1737360 h 2125980"/>
              <a:gd name="connsiteX7" fmla="*/ 171450 w 1440180"/>
              <a:gd name="connsiteY7" fmla="*/ 1600200 h 2125980"/>
              <a:gd name="connsiteX8" fmla="*/ 171450 w 1440180"/>
              <a:gd name="connsiteY8" fmla="*/ 1520190 h 2125980"/>
              <a:gd name="connsiteX9" fmla="*/ 114300 w 1440180"/>
              <a:gd name="connsiteY9" fmla="*/ 1497330 h 2125980"/>
              <a:gd name="connsiteX10" fmla="*/ 217170 w 1440180"/>
              <a:gd name="connsiteY10" fmla="*/ 1371600 h 2125980"/>
              <a:gd name="connsiteX11" fmla="*/ 217170 w 1440180"/>
              <a:gd name="connsiteY11" fmla="*/ 1165860 h 2125980"/>
              <a:gd name="connsiteX12" fmla="*/ 262890 w 1440180"/>
              <a:gd name="connsiteY12" fmla="*/ 1051560 h 2125980"/>
              <a:gd name="connsiteX13" fmla="*/ 240030 w 1440180"/>
              <a:gd name="connsiteY13" fmla="*/ 811530 h 2125980"/>
              <a:gd name="connsiteX14" fmla="*/ 857250 w 1440180"/>
              <a:gd name="connsiteY14" fmla="*/ 800100 h 2125980"/>
              <a:gd name="connsiteX15" fmla="*/ 811530 w 1440180"/>
              <a:gd name="connsiteY15" fmla="*/ 1428750 h 2125980"/>
              <a:gd name="connsiteX16" fmla="*/ 742950 w 1440180"/>
              <a:gd name="connsiteY16" fmla="*/ 1531620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5740 w 1440180"/>
              <a:gd name="connsiteY6" fmla="*/ 1737360 h 2125980"/>
              <a:gd name="connsiteX7" fmla="*/ 171450 w 1440180"/>
              <a:gd name="connsiteY7" fmla="*/ 1600200 h 2125980"/>
              <a:gd name="connsiteX8" fmla="*/ 171450 w 1440180"/>
              <a:gd name="connsiteY8" fmla="*/ 1520190 h 2125980"/>
              <a:gd name="connsiteX9" fmla="*/ 114300 w 1440180"/>
              <a:gd name="connsiteY9" fmla="*/ 1497330 h 2125980"/>
              <a:gd name="connsiteX10" fmla="*/ 217170 w 1440180"/>
              <a:gd name="connsiteY10" fmla="*/ 1371600 h 2125980"/>
              <a:gd name="connsiteX11" fmla="*/ 217170 w 1440180"/>
              <a:gd name="connsiteY11" fmla="*/ 1165860 h 2125980"/>
              <a:gd name="connsiteX12" fmla="*/ 262890 w 1440180"/>
              <a:gd name="connsiteY12" fmla="*/ 1051560 h 2125980"/>
              <a:gd name="connsiteX13" fmla="*/ 240030 w 1440180"/>
              <a:gd name="connsiteY13" fmla="*/ 811530 h 2125980"/>
              <a:gd name="connsiteX14" fmla="*/ 857250 w 1440180"/>
              <a:gd name="connsiteY14" fmla="*/ 800100 h 2125980"/>
              <a:gd name="connsiteX15" fmla="*/ 811530 w 1440180"/>
              <a:gd name="connsiteY15" fmla="*/ 1428750 h 2125980"/>
              <a:gd name="connsiteX16" fmla="*/ 742950 w 1440180"/>
              <a:gd name="connsiteY16" fmla="*/ 1531620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5740 w 1440180"/>
              <a:gd name="connsiteY6" fmla="*/ 1737360 h 2125980"/>
              <a:gd name="connsiteX7" fmla="*/ 171450 w 1440180"/>
              <a:gd name="connsiteY7" fmla="*/ 1600200 h 2125980"/>
              <a:gd name="connsiteX8" fmla="*/ 171450 w 1440180"/>
              <a:gd name="connsiteY8" fmla="*/ 1520190 h 2125980"/>
              <a:gd name="connsiteX9" fmla="*/ 114300 w 1440180"/>
              <a:gd name="connsiteY9" fmla="*/ 1497330 h 2125980"/>
              <a:gd name="connsiteX10" fmla="*/ 217170 w 1440180"/>
              <a:gd name="connsiteY10" fmla="*/ 1371600 h 2125980"/>
              <a:gd name="connsiteX11" fmla="*/ 217170 w 1440180"/>
              <a:gd name="connsiteY11" fmla="*/ 1165860 h 2125980"/>
              <a:gd name="connsiteX12" fmla="*/ 262890 w 1440180"/>
              <a:gd name="connsiteY12" fmla="*/ 1051560 h 2125980"/>
              <a:gd name="connsiteX13" fmla="*/ 240030 w 1440180"/>
              <a:gd name="connsiteY13" fmla="*/ 811530 h 2125980"/>
              <a:gd name="connsiteX14" fmla="*/ 857250 w 1440180"/>
              <a:gd name="connsiteY14" fmla="*/ 800100 h 2125980"/>
              <a:gd name="connsiteX15" fmla="*/ 811530 w 1440180"/>
              <a:gd name="connsiteY15" fmla="*/ 1428750 h 2125980"/>
              <a:gd name="connsiteX16" fmla="*/ 742950 w 1440180"/>
              <a:gd name="connsiteY16" fmla="*/ 1531620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71450 w 1440180"/>
              <a:gd name="connsiteY7" fmla="*/ 1600200 h 2125980"/>
              <a:gd name="connsiteX8" fmla="*/ 171450 w 1440180"/>
              <a:gd name="connsiteY8" fmla="*/ 1520190 h 2125980"/>
              <a:gd name="connsiteX9" fmla="*/ 114300 w 1440180"/>
              <a:gd name="connsiteY9" fmla="*/ 1497330 h 2125980"/>
              <a:gd name="connsiteX10" fmla="*/ 217170 w 1440180"/>
              <a:gd name="connsiteY10" fmla="*/ 1371600 h 2125980"/>
              <a:gd name="connsiteX11" fmla="*/ 217170 w 1440180"/>
              <a:gd name="connsiteY11" fmla="*/ 1165860 h 2125980"/>
              <a:gd name="connsiteX12" fmla="*/ 262890 w 1440180"/>
              <a:gd name="connsiteY12" fmla="*/ 1051560 h 2125980"/>
              <a:gd name="connsiteX13" fmla="*/ 240030 w 1440180"/>
              <a:gd name="connsiteY13" fmla="*/ 811530 h 2125980"/>
              <a:gd name="connsiteX14" fmla="*/ 857250 w 1440180"/>
              <a:gd name="connsiteY14" fmla="*/ 800100 h 2125980"/>
              <a:gd name="connsiteX15" fmla="*/ 811530 w 1440180"/>
              <a:gd name="connsiteY15" fmla="*/ 1428750 h 2125980"/>
              <a:gd name="connsiteX16" fmla="*/ 742950 w 1440180"/>
              <a:gd name="connsiteY16" fmla="*/ 1531620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14300 w 1440180"/>
              <a:gd name="connsiteY9" fmla="*/ 1497330 h 2125980"/>
              <a:gd name="connsiteX10" fmla="*/ 217170 w 1440180"/>
              <a:gd name="connsiteY10" fmla="*/ 1371600 h 2125980"/>
              <a:gd name="connsiteX11" fmla="*/ 217170 w 1440180"/>
              <a:gd name="connsiteY11" fmla="*/ 1165860 h 2125980"/>
              <a:gd name="connsiteX12" fmla="*/ 262890 w 1440180"/>
              <a:gd name="connsiteY12" fmla="*/ 1051560 h 2125980"/>
              <a:gd name="connsiteX13" fmla="*/ 240030 w 1440180"/>
              <a:gd name="connsiteY13" fmla="*/ 811530 h 2125980"/>
              <a:gd name="connsiteX14" fmla="*/ 857250 w 1440180"/>
              <a:gd name="connsiteY14" fmla="*/ 800100 h 2125980"/>
              <a:gd name="connsiteX15" fmla="*/ 811530 w 1440180"/>
              <a:gd name="connsiteY15" fmla="*/ 1428750 h 2125980"/>
              <a:gd name="connsiteX16" fmla="*/ 742950 w 1440180"/>
              <a:gd name="connsiteY16" fmla="*/ 1531620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14300 w 1440180"/>
              <a:gd name="connsiteY9" fmla="*/ 1497330 h 2125980"/>
              <a:gd name="connsiteX10" fmla="*/ 217170 w 1440180"/>
              <a:gd name="connsiteY10" fmla="*/ 1371600 h 2125980"/>
              <a:gd name="connsiteX11" fmla="*/ 217170 w 1440180"/>
              <a:gd name="connsiteY11" fmla="*/ 1165860 h 2125980"/>
              <a:gd name="connsiteX12" fmla="*/ 262890 w 1440180"/>
              <a:gd name="connsiteY12" fmla="*/ 1051560 h 2125980"/>
              <a:gd name="connsiteX13" fmla="*/ 240030 w 1440180"/>
              <a:gd name="connsiteY13" fmla="*/ 811530 h 2125980"/>
              <a:gd name="connsiteX14" fmla="*/ 857250 w 1440180"/>
              <a:gd name="connsiteY14" fmla="*/ 800100 h 2125980"/>
              <a:gd name="connsiteX15" fmla="*/ 811530 w 1440180"/>
              <a:gd name="connsiteY15" fmla="*/ 1428750 h 2125980"/>
              <a:gd name="connsiteX16" fmla="*/ 742950 w 1440180"/>
              <a:gd name="connsiteY16" fmla="*/ 1531620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14300 w 1440180"/>
              <a:gd name="connsiteY9" fmla="*/ 1497330 h 2125980"/>
              <a:gd name="connsiteX10" fmla="*/ 217170 w 1440180"/>
              <a:gd name="connsiteY10" fmla="*/ 1371600 h 2125980"/>
              <a:gd name="connsiteX11" fmla="*/ 217170 w 1440180"/>
              <a:gd name="connsiteY11" fmla="*/ 1165860 h 2125980"/>
              <a:gd name="connsiteX12" fmla="*/ 262890 w 1440180"/>
              <a:gd name="connsiteY12" fmla="*/ 1051560 h 2125980"/>
              <a:gd name="connsiteX13" fmla="*/ 240030 w 1440180"/>
              <a:gd name="connsiteY13" fmla="*/ 811530 h 2125980"/>
              <a:gd name="connsiteX14" fmla="*/ 857250 w 1440180"/>
              <a:gd name="connsiteY14" fmla="*/ 800100 h 2125980"/>
              <a:gd name="connsiteX15" fmla="*/ 811530 w 1440180"/>
              <a:gd name="connsiteY15" fmla="*/ 1428750 h 2125980"/>
              <a:gd name="connsiteX16" fmla="*/ 742950 w 1440180"/>
              <a:gd name="connsiteY16" fmla="*/ 1531620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7170 w 1440180"/>
              <a:gd name="connsiteY10" fmla="*/ 1371600 h 2125980"/>
              <a:gd name="connsiteX11" fmla="*/ 217170 w 1440180"/>
              <a:gd name="connsiteY11" fmla="*/ 1165860 h 2125980"/>
              <a:gd name="connsiteX12" fmla="*/ 262890 w 1440180"/>
              <a:gd name="connsiteY12" fmla="*/ 1051560 h 2125980"/>
              <a:gd name="connsiteX13" fmla="*/ 240030 w 1440180"/>
              <a:gd name="connsiteY13" fmla="*/ 811530 h 2125980"/>
              <a:gd name="connsiteX14" fmla="*/ 857250 w 1440180"/>
              <a:gd name="connsiteY14" fmla="*/ 800100 h 2125980"/>
              <a:gd name="connsiteX15" fmla="*/ 811530 w 1440180"/>
              <a:gd name="connsiteY15" fmla="*/ 1428750 h 2125980"/>
              <a:gd name="connsiteX16" fmla="*/ 742950 w 1440180"/>
              <a:gd name="connsiteY16" fmla="*/ 1531620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17170 w 1440180"/>
              <a:gd name="connsiteY11" fmla="*/ 1165860 h 2125980"/>
              <a:gd name="connsiteX12" fmla="*/ 262890 w 1440180"/>
              <a:gd name="connsiteY12" fmla="*/ 1051560 h 2125980"/>
              <a:gd name="connsiteX13" fmla="*/ 240030 w 1440180"/>
              <a:gd name="connsiteY13" fmla="*/ 811530 h 2125980"/>
              <a:gd name="connsiteX14" fmla="*/ 857250 w 1440180"/>
              <a:gd name="connsiteY14" fmla="*/ 800100 h 2125980"/>
              <a:gd name="connsiteX15" fmla="*/ 811530 w 1440180"/>
              <a:gd name="connsiteY15" fmla="*/ 1428750 h 2125980"/>
              <a:gd name="connsiteX16" fmla="*/ 742950 w 1440180"/>
              <a:gd name="connsiteY16" fmla="*/ 1531620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262890 w 1440180"/>
              <a:gd name="connsiteY12" fmla="*/ 1051560 h 2125980"/>
              <a:gd name="connsiteX13" fmla="*/ 240030 w 1440180"/>
              <a:gd name="connsiteY13" fmla="*/ 811530 h 2125980"/>
              <a:gd name="connsiteX14" fmla="*/ 857250 w 1440180"/>
              <a:gd name="connsiteY14" fmla="*/ 800100 h 2125980"/>
              <a:gd name="connsiteX15" fmla="*/ 811530 w 1440180"/>
              <a:gd name="connsiteY15" fmla="*/ 1428750 h 2125980"/>
              <a:gd name="connsiteX16" fmla="*/ 742950 w 1440180"/>
              <a:gd name="connsiteY16" fmla="*/ 1531620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240030 w 1440180"/>
              <a:gd name="connsiteY13" fmla="*/ 811530 h 2125980"/>
              <a:gd name="connsiteX14" fmla="*/ 857250 w 1440180"/>
              <a:gd name="connsiteY14" fmla="*/ 800100 h 2125980"/>
              <a:gd name="connsiteX15" fmla="*/ 811530 w 1440180"/>
              <a:gd name="connsiteY15" fmla="*/ 1428750 h 2125980"/>
              <a:gd name="connsiteX16" fmla="*/ 742950 w 1440180"/>
              <a:gd name="connsiteY16" fmla="*/ 1531620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7250 w 1440180"/>
              <a:gd name="connsiteY14" fmla="*/ 800100 h 2125980"/>
              <a:gd name="connsiteX15" fmla="*/ 811530 w 1440180"/>
              <a:gd name="connsiteY15" fmla="*/ 1428750 h 2125980"/>
              <a:gd name="connsiteX16" fmla="*/ 742950 w 1440180"/>
              <a:gd name="connsiteY16" fmla="*/ 1531620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7250 w 1440180"/>
              <a:gd name="connsiteY14" fmla="*/ 800100 h 2125980"/>
              <a:gd name="connsiteX15" fmla="*/ 811530 w 1440180"/>
              <a:gd name="connsiteY15" fmla="*/ 1428750 h 2125980"/>
              <a:gd name="connsiteX16" fmla="*/ 742950 w 1440180"/>
              <a:gd name="connsiteY16" fmla="*/ 1531620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811530 w 1440180"/>
              <a:gd name="connsiteY15" fmla="*/ 1428750 h 2125980"/>
              <a:gd name="connsiteX16" fmla="*/ 742950 w 1440180"/>
              <a:gd name="connsiteY16" fmla="*/ 1531620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811530 w 1440180"/>
              <a:gd name="connsiteY15" fmla="*/ 1428750 h 2125980"/>
              <a:gd name="connsiteX16" fmla="*/ 742950 w 1440180"/>
              <a:gd name="connsiteY16" fmla="*/ 1531620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4861 w 1440180"/>
              <a:gd name="connsiteY15" fmla="*/ 1464469 h 2125980"/>
              <a:gd name="connsiteX16" fmla="*/ 742950 w 1440180"/>
              <a:gd name="connsiteY16" fmla="*/ 1531620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4861 w 1440180"/>
              <a:gd name="connsiteY15" fmla="*/ 1464469 h 2125980"/>
              <a:gd name="connsiteX16" fmla="*/ 750094 w 1440180"/>
              <a:gd name="connsiteY16" fmla="*/ 1536383 h 2125980"/>
              <a:gd name="connsiteX17" fmla="*/ 651510 w 1440180"/>
              <a:gd name="connsiteY17" fmla="*/ 1668780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4861 w 1440180"/>
              <a:gd name="connsiteY15" fmla="*/ 1464469 h 2125980"/>
              <a:gd name="connsiteX16" fmla="*/ 750094 w 1440180"/>
              <a:gd name="connsiteY16" fmla="*/ 1536383 h 2125980"/>
              <a:gd name="connsiteX17" fmla="*/ 677704 w 1440180"/>
              <a:gd name="connsiteY17" fmla="*/ 1685449 h 2125980"/>
              <a:gd name="connsiteX18" fmla="*/ 594360 w 1440180"/>
              <a:gd name="connsiteY18" fmla="*/ 1725930 h 2125980"/>
              <a:gd name="connsiteX19" fmla="*/ 582930 w 1440180"/>
              <a:gd name="connsiteY19" fmla="*/ 1828800 h 2125980"/>
              <a:gd name="connsiteX20" fmla="*/ 640080 w 1440180"/>
              <a:gd name="connsiteY20" fmla="*/ 1874520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4861 w 1440180"/>
              <a:gd name="connsiteY15" fmla="*/ 1464469 h 2125980"/>
              <a:gd name="connsiteX16" fmla="*/ 750094 w 1440180"/>
              <a:gd name="connsiteY16" fmla="*/ 1536383 h 2125980"/>
              <a:gd name="connsiteX17" fmla="*/ 677704 w 1440180"/>
              <a:gd name="connsiteY17" fmla="*/ 1685449 h 2125980"/>
              <a:gd name="connsiteX18" fmla="*/ 594360 w 1440180"/>
              <a:gd name="connsiteY18" fmla="*/ 1725930 h 2125980"/>
              <a:gd name="connsiteX19" fmla="*/ 582930 w 1440180"/>
              <a:gd name="connsiteY19" fmla="*/ 1828800 h 2125980"/>
              <a:gd name="connsiteX20" fmla="*/ 623411 w 1440180"/>
              <a:gd name="connsiteY20" fmla="*/ 1907857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4861 w 1440180"/>
              <a:gd name="connsiteY15" fmla="*/ 1464469 h 2125980"/>
              <a:gd name="connsiteX16" fmla="*/ 750094 w 1440180"/>
              <a:gd name="connsiteY16" fmla="*/ 1536383 h 2125980"/>
              <a:gd name="connsiteX17" fmla="*/ 677704 w 1440180"/>
              <a:gd name="connsiteY17" fmla="*/ 1685449 h 2125980"/>
              <a:gd name="connsiteX18" fmla="*/ 611029 w 1440180"/>
              <a:gd name="connsiteY18" fmla="*/ 1740218 h 2125980"/>
              <a:gd name="connsiteX19" fmla="*/ 582930 w 1440180"/>
              <a:gd name="connsiteY19" fmla="*/ 1828800 h 2125980"/>
              <a:gd name="connsiteX20" fmla="*/ 623411 w 1440180"/>
              <a:gd name="connsiteY20" fmla="*/ 1907857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4861 w 1440180"/>
              <a:gd name="connsiteY15" fmla="*/ 1464469 h 2125980"/>
              <a:gd name="connsiteX16" fmla="*/ 750094 w 1440180"/>
              <a:gd name="connsiteY16" fmla="*/ 1536383 h 2125980"/>
              <a:gd name="connsiteX17" fmla="*/ 675322 w 1440180"/>
              <a:gd name="connsiteY17" fmla="*/ 1683068 h 2125980"/>
              <a:gd name="connsiteX18" fmla="*/ 611029 w 1440180"/>
              <a:gd name="connsiteY18" fmla="*/ 1740218 h 2125980"/>
              <a:gd name="connsiteX19" fmla="*/ 582930 w 1440180"/>
              <a:gd name="connsiteY19" fmla="*/ 1828800 h 2125980"/>
              <a:gd name="connsiteX20" fmla="*/ 623411 w 1440180"/>
              <a:gd name="connsiteY20" fmla="*/ 1907857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4861 w 1440180"/>
              <a:gd name="connsiteY15" fmla="*/ 1464469 h 2125980"/>
              <a:gd name="connsiteX16" fmla="*/ 750094 w 1440180"/>
              <a:gd name="connsiteY16" fmla="*/ 1536383 h 2125980"/>
              <a:gd name="connsiteX17" fmla="*/ 675322 w 1440180"/>
              <a:gd name="connsiteY17" fmla="*/ 1683068 h 2125980"/>
              <a:gd name="connsiteX18" fmla="*/ 603886 w 1440180"/>
              <a:gd name="connsiteY18" fmla="*/ 1730693 h 2125980"/>
              <a:gd name="connsiteX19" fmla="*/ 582930 w 1440180"/>
              <a:gd name="connsiteY19" fmla="*/ 1828800 h 2125980"/>
              <a:gd name="connsiteX20" fmla="*/ 623411 w 1440180"/>
              <a:gd name="connsiteY20" fmla="*/ 1907857 h 2125980"/>
              <a:gd name="connsiteX21" fmla="*/ 777240 w 1440180"/>
              <a:gd name="connsiteY21" fmla="*/ 1748790 h 2125980"/>
              <a:gd name="connsiteX22" fmla="*/ 800100 w 1440180"/>
              <a:gd name="connsiteY22" fmla="*/ 1577340 h 2125980"/>
              <a:gd name="connsiteX23" fmla="*/ 834390 w 1440180"/>
              <a:gd name="connsiteY23" fmla="*/ 114300 h 2125980"/>
              <a:gd name="connsiteX24" fmla="*/ 1303020 w 1440180"/>
              <a:gd name="connsiteY24" fmla="*/ 0 h 2125980"/>
              <a:gd name="connsiteX25" fmla="*/ 1394460 w 1440180"/>
              <a:gd name="connsiteY25" fmla="*/ 102870 h 2125980"/>
              <a:gd name="connsiteX26" fmla="*/ 1440180 w 1440180"/>
              <a:gd name="connsiteY26"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4861 w 1440180"/>
              <a:gd name="connsiteY15" fmla="*/ 1464469 h 2125980"/>
              <a:gd name="connsiteX16" fmla="*/ 749141 w 1440180"/>
              <a:gd name="connsiteY16" fmla="*/ 1476375 h 2125980"/>
              <a:gd name="connsiteX17" fmla="*/ 750094 w 1440180"/>
              <a:gd name="connsiteY17" fmla="*/ 1536383 h 2125980"/>
              <a:gd name="connsiteX18" fmla="*/ 675322 w 1440180"/>
              <a:gd name="connsiteY18" fmla="*/ 1683068 h 2125980"/>
              <a:gd name="connsiteX19" fmla="*/ 603886 w 1440180"/>
              <a:gd name="connsiteY19" fmla="*/ 1730693 h 2125980"/>
              <a:gd name="connsiteX20" fmla="*/ 582930 w 1440180"/>
              <a:gd name="connsiteY20" fmla="*/ 1828800 h 2125980"/>
              <a:gd name="connsiteX21" fmla="*/ 623411 w 1440180"/>
              <a:gd name="connsiteY21" fmla="*/ 1907857 h 2125980"/>
              <a:gd name="connsiteX22" fmla="*/ 777240 w 1440180"/>
              <a:gd name="connsiteY22" fmla="*/ 1748790 h 2125980"/>
              <a:gd name="connsiteX23" fmla="*/ 800100 w 1440180"/>
              <a:gd name="connsiteY23" fmla="*/ 1577340 h 2125980"/>
              <a:gd name="connsiteX24" fmla="*/ 834390 w 1440180"/>
              <a:gd name="connsiteY24" fmla="*/ 114300 h 2125980"/>
              <a:gd name="connsiteX25" fmla="*/ 1303020 w 1440180"/>
              <a:gd name="connsiteY25" fmla="*/ 0 h 2125980"/>
              <a:gd name="connsiteX26" fmla="*/ 1394460 w 1440180"/>
              <a:gd name="connsiteY26" fmla="*/ 102870 h 2125980"/>
              <a:gd name="connsiteX27" fmla="*/ 1440180 w 1440180"/>
              <a:gd name="connsiteY27"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4861 w 1440180"/>
              <a:gd name="connsiteY15" fmla="*/ 1464469 h 2125980"/>
              <a:gd name="connsiteX16" fmla="*/ 749141 w 1440180"/>
              <a:gd name="connsiteY16" fmla="*/ 1476375 h 2125980"/>
              <a:gd name="connsiteX17" fmla="*/ 750094 w 1440180"/>
              <a:gd name="connsiteY17" fmla="*/ 1536383 h 2125980"/>
              <a:gd name="connsiteX18" fmla="*/ 675322 w 1440180"/>
              <a:gd name="connsiteY18" fmla="*/ 1683068 h 2125980"/>
              <a:gd name="connsiteX19" fmla="*/ 603886 w 1440180"/>
              <a:gd name="connsiteY19" fmla="*/ 1730693 h 2125980"/>
              <a:gd name="connsiteX20" fmla="*/ 582930 w 1440180"/>
              <a:gd name="connsiteY20" fmla="*/ 1828800 h 2125980"/>
              <a:gd name="connsiteX21" fmla="*/ 623411 w 1440180"/>
              <a:gd name="connsiteY21" fmla="*/ 1907857 h 2125980"/>
              <a:gd name="connsiteX22" fmla="*/ 777240 w 1440180"/>
              <a:gd name="connsiteY22" fmla="*/ 1748790 h 2125980"/>
              <a:gd name="connsiteX23" fmla="*/ 790575 w 1440180"/>
              <a:gd name="connsiteY23" fmla="*/ 1582102 h 2125980"/>
              <a:gd name="connsiteX24" fmla="*/ 834390 w 1440180"/>
              <a:gd name="connsiteY24" fmla="*/ 114300 h 2125980"/>
              <a:gd name="connsiteX25" fmla="*/ 1303020 w 1440180"/>
              <a:gd name="connsiteY25" fmla="*/ 0 h 2125980"/>
              <a:gd name="connsiteX26" fmla="*/ 1394460 w 1440180"/>
              <a:gd name="connsiteY26" fmla="*/ 102870 h 2125980"/>
              <a:gd name="connsiteX27" fmla="*/ 1440180 w 1440180"/>
              <a:gd name="connsiteY27"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4861 w 1440180"/>
              <a:gd name="connsiteY15" fmla="*/ 1464469 h 2125980"/>
              <a:gd name="connsiteX16" fmla="*/ 749141 w 1440180"/>
              <a:gd name="connsiteY16" fmla="*/ 1476375 h 2125980"/>
              <a:gd name="connsiteX17" fmla="*/ 750094 w 1440180"/>
              <a:gd name="connsiteY17" fmla="*/ 1536383 h 2125980"/>
              <a:gd name="connsiteX18" fmla="*/ 675322 w 1440180"/>
              <a:gd name="connsiteY18" fmla="*/ 1683068 h 2125980"/>
              <a:gd name="connsiteX19" fmla="*/ 603886 w 1440180"/>
              <a:gd name="connsiteY19" fmla="*/ 1730693 h 2125980"/>
              <a:gd name="connsiteX20" fmla="*/ 582930 w 1440180"/>
              <a:gd name="connsiteY20" fmla="*/ 1828800 h 2125980"/>
              <a:gd name="connsiteX21" fmla="*/ 623411 w 1440180"/>
              <a:gd name="connsiteY21" fmla="*/ 1907857 h 2125980"/>
              <a:gd name="connsiteX22" fmla="*/ 760571 w 1440180"/>
              <a:gd name="connsiteY22" fmla="*/ 1732121 h 2125980"/>
              <a:gd name="connsiteX23" fmla="*/ 790575 w 1440180"/>
              <a:gd name="connsiteY23" fmla="*/ 1582102 h 2125980"/>
              <a:gd name="connsiteX24" fmla="*/ 834390 w 1440180"/>
              <a:gd name="connsiteY24" fmla="*/ 114300 h 2125980"/>
              <a:gd name="connsiteX25" fmla="*/ 1303020 w 1440180"/>
              <a:gd name="connsiteY25" fmla="*/ 0 h 2125980"/>
              <a:gd name="connsiteX26" fmla="*/ 1394460 w 1440180"/>
              <a:gd name="connsiteY26" fmla="*/ 102870 h 2125980"/>
              <a:gd name="connsiteX27" fmla="*/ 1440180 w 1440180"/>
              <a:gd name="connsiteY27"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4861 w 1440180"/>
              <a:gd name="connsiteY15" fmla="*/ 1464469 h 2125980"/>
              <a:gd name="connsiteX16" fmla="*/ 749141 w 1440180"/>
              <a:gd name="connsiteY16" fmla="*/ 1476375 h 2125980"/>
              <a:gd name="connsiteX17" fmla="*/ 750094 w 1440180"/>
              <a:gd name="connsiteY17" fmla="*/ 1536383 h 2125980"/>
              <a:gd name="connsiteX18" fmla="*/ 675322 w 1440180"/>
              <a:gd name="connsiteY18" fmla="*/ 1683068 h 2125980"/>
              <a:gd name="connsiteX19" fmla="*/ 603886 w 1440180"/>
              <a:gd name="connsiteY19" fmla="*/ 1730693 h 2125980"/>
              <a:gd name="connsiteX20" fmla="*/ 582930 w 1440180"/>
              <a:gd name="connsiteY20" fmla="*/ 1828800 h 2125980"/>
              <a:gd name="connsiteX21" fmla="*/ 623411 w 1440180"/>
              <a:gd name="connsiteY21" fmla="*/ 1907857 h 2125980"/>
              <a:gd name="connsiteX22" fmla="*/ 760571 w 1440180"/>
              <a:gd name="connsiteY22" fmla="*/ 1732121 h 2125980"/>
              <a:gd name="connsiteX23" fmla="*/ 790575 w 1440180"/>
              <a:gd name="connsiteY23" fmla="*/ 1582102 h 2125980"/>
              <a:gd name="connsiteX24" fmla="*/ 834390 w 1440180"/>
              <a:gd name="connsiteY24" fmla="*/ 114300 h 2125980"/>
              <a:gd name="connsiteX25" fmla="*/ 1303020 w 1440180"/>
              <a:gd name="connsiteY25" fmla="*/ 0 h 2125980"/>
              <a:gd name="connsiteX26" fmla="*/ 1394460 w 1440180"/>
              <a:gd name="connsiteY26" fmla="*/ 102870 h 2125980"/>
              <a:gd name="connsiteX27" fmla="*/ 1440180 w 1440180"/>
              <a:gd name="connsiteY27"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4861 w 1440180"/>
              <a:gd name="connsiteY15" fmla="*/ 1464469 h 2125980"/>
              <a:gd name="connsiteX16" fmla="*/ 749141 w 1440180"/>
              <a:gd name="connsiteY16" fmla="*/ 1476375 h 2125980"/>
              <a:gd name="connsiteX17" fmla="*/ 750094 w 1440180"/>
              <a:gd name="connsiteY17" fmla="*/ 1536383 h 2125980"/>
              <a:gd name="connsiteX18" fmla="*/ 675322 w 1440180"/>
              <a:gd name="connsiteY18" fmla="*/ 1683068 h 2125980"/>
              <a:gd name="connsiteX19" fmla="*/ 603886 w 1440180"/>
              <a:gd name="connsiteY19" fmla="*/ 1730693 h 2125980"/>
              <a:gd name="connsiteX20" fmla="*/ 582930 w 1440180"/>
              <a:gd name="connsiteY20" fmla="*/ 1828800 h 2125980"/>
              <a:gd name="connsiteX21" fmla="*/ 623411 w 1440180"/>
              <a:gd name="connsiteY21" fmla="*/ 1907857 h 2125980"/>
              <a:gd name="connsiteX22" fmla="*/ 760571 w 1440180"/>
              <a:gd name="connsiteY22" fmla="*/ 1732121 h 2125980"/>
              <a:gd name="connsiteX23" fmla="*/ 790575 w 1440180"/>
              <a:gd name="connsiteY23" fmla="*/ 1582102 h 2125980"/>
              <a:gd name="connsiteX24" fmla="*/ 834390 w 1440180"/>
              <a:gd name="connsiteY24" fmla="*/ 114300 h 2125980"/>
              <a:gd name="connsiteX25" fmla="*/ 1303020 w 1440180"/>
              <a:gd name="connsiteY25" fmla="*/ 0 h 2125980"/>
              <a:gd name="connsiteX26" fmla="*/ 1394460 w 1440180"/>
              <a:gd name="connsiteY26" fmla="*/ 102870 h 2125980"/>
              <a:gd name="connsiteX27" fmla="*/ 1440180 w 1440180"/>
              <a:gd name="connsiteY27"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6766 w 1440180"/>
              <a:gd name="connsiteY15" fmla="*/ 1326356 h 2125980"/>
              <a:gd name="connsiteX16" fmla="*/ 794861 w 1440180"/>
              <a:gd name="connsiteY16" fmla="*/ 1464469 h 2125980"/>
              <a:gd name="connsiteX17" fmla="*/ 749141 w 1440180"/>
              <a:gd name="connsiteY17" fmla="*/ 1476375 h 2125980"/>
              <a:gd name="connsiteX18" fmla="*/ 750094 w 1440180"/>
              <a:gd name="connsiteY18" fmla="*/ 1536383 h 2125980"/>
              <a:gd name="connsiteX19" fmla="*/ 675322 w 1440180"/>
              <a:gd name="connsiteY19" fmla="*/ 1683068 h 2125980"/>
              <a:gd name="connsiteX20" fmla="*/ 603886 w 1440180"/>
              <a:gd name="connsiteY20" fmla="*/ 1730693 h 2125980"/>
              <a:gd name="connsiteX21" fmla="*/ 582930 w 1440180"/>
              <a:gd name="connsiteY21" fmla="*/ 1828800 h 2125980"/>
              <a:gd name="connsiteX22" fmla="*/ 623411 w 1440180"/>
              <a:gd name="connsiteY22" fmla="*/ 1907857 h 2125980"/>
              <a:gd name="connsiteX23" fmla="*/ 760571 w 1440180"/>
              <a:gd name="connsiteY23" fmla="*/ 1732121 h 2125980"/>
              <a:gd name="connsiteX24" fmla="*/ 790575 w 1440180"/>
              <a:gd name="connsiteY24" fmla="*/ 1582102 h 2125980"/>
              <a:gd name="connsiteX25" fmla="*/ 834390 w 1440180"/>
              <a:gd name="connsiteY25" fmla="*/ 114300 h 2125980"/>
              <a:gd name="connsiteX26" fmla="*/ 1303020 w 1440180"/>
              <a:gd name="connsiteY26" fmla="*/ 0 h 2125980"/>
              <a:gd name="connsiteX27" fmla="*/ 1394460 w 1440180"/>
              <a:gd name="connsiteY27" fmla="*/ 102870 h 2125980"/>
              <a:gd name="connsiteX28" fmla="*/ 1440180 w 1440180"/>
              <a:gd name="connsiteY28"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6766 w 1440180"/>
              <a:gd name="connsiteY15" fmla="*/ 1326356 h 2125980"/>
              <a:gd name="connsiteX16" fmla="*/ 794861 w 1440180"/>
              <a:gd name="connsiteY16" fmla="*/ 1464469 h 2125980"/>
              <a:gd name="connsiteX17" fmla="*/ 749141 w 1440180"/>
              <a:gd name="connsiteY17" fmla="*/ 1476375 h 2125980"/>
              <a:gd name="connsiteX18" fmla="*/ 750094 w 1440180"/>
              <a:gd name="connsiteY18" fmla="*/ 1536383 h 2125980"/>
              <a:gd name="connsiteX19" fmla="*/ 675322 w 1440180"/>
              <a:gd name="connsiteY19" fmla="*/ 1683068 h 2125980"/>
              <a:gd name="connsiteX20" fmla="*/ 603886 w 1440180"/>
              <a:gd name="connsiteY20" fmla="*/ 1730693 h 2125980"/>
              <a:gd name="connsiteX21" fmla="*/ 582930 w 1440180"/>
              <a:gd name="connsiteY21" fmla="*/ 1828800 h 2125980"/>
              <a:gd name="connsiteX22" fmla="*/ 623411 w 1440180"/>
              <a:gd name="connsiteY22" fmla="*/ 1907857 h 2125980"/>
              <a:gd name="connsiteX23" fmla="*/ 760571 w 1440180"/>
              <a:gd name="connsiteY23" fmla="*/ 1732121 h 2125980"/>
              <a:gd name="connsiteX24" fmla="*/ 790575 w 1440180"/>
              <a:gd name="connsiteY24" fmla="*/ 1582102 h 2125980"/>
              <a:gd name="connsiteX25" fmla="*/ 844391 w 1440180"/>
              <a:gd name="connsiteY25" fmla="*/ 1314450 h 2125980"/>
              <a:gd name="connsiteX26" fmla="*/ 834390 w 1440180"/>
              <a:gd name="connsiteY26" fmla="*/ 114300 h 2125980"/>
              <a:gd name="connsiteX27" fmla="*/ 1303020 w 1440180"/>
              <a:gd name="connsiteY27" fmla="*/ 0 h 2125980"/>
              <a:gd name="connsiteX28" fmla="*/ 1394460 w 1440180"/>
              <a:gd name="connsiteY28" fmla="*/ 102870 h 2125980"/>
              <a:gd name="connsiteX29" fmla="*/ 1440180 w 1440180"/>
              <a:gd name="connsiteY29"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6766 w 1440180"/>
              <a:gd name="connsiteY15" fmla="*/ 1326356 h 2125980"/>
              <a:gd name="connsiteX16" fmla="*/ 794861 w 1440180"/>
              <a:gd name="connsiteY16" fmla="*/ 1464469 h 2125980"/>
              <a:gd name="connsiteX17" fmla="*/ 749141 w 1440180"/>
              <a:gd name="connsiteY17" fmla="*/ 1476375 h 2125980"/>
              <a:gd name="connsiteX18" fmla="*/ 750094 w 1440180"/>
              <a:gd name="connsiteY18" fmla="*/ 1536383 h 2125980"/>
              <a:gd name="connsiteX19" fmla="*/ 675322 w 1440180"/>
              <a:gd name="connsiteY19" fmla="*/ 1683068 h 2125980"/>
              <a:gd name="connsiteX20" fmla="*/ 603886 w 1440180"/>
              <a:gd name="connsiteY20" fmla="*/ 1730693 h 2125980"/>
              <a:gd name="connsiteX21" fmla="*/ 582930 w 1440180"/>
              <a:gd name="connsiteY21" fmla="*/ 1828800 h 2125980"/>
              <a:gd name="connsiteX22" fmla="*/ 623411 w 1440180"/>
              <a:gd name="connsiteY22" fmla="*/ 1907857 h 2125980"/>
              <a:gd name="connsiteX23" fmla="*/ 760571 w 1440180"/>
              <a:gd name="connsiteY23" fmla="*/ 1732121 h 2125980"/>
              <a:gd name="connsiteX24" fmla="*/ 790575 w 1440180"/>
              <a:gd name="connsiteY24" fmla="*/ 1582102 h 2125980"/>
              <a:gd name="connsiteX25" fmla="*/ 799147 w 1440180"/>
              <a:gd name="connsiteY25" fmla="*/ 1328737 h 2125980"/>
              <a:gd name="connsiteX26" fmla="*/ 834390 w 1440180"/>
              <a:gd name="connsiteY26" fmla="*/ 114300 h 2125980"/>
              <a:gd name="connsiteX27" fmla="*/ 1303020 w 1440180"/>
              <a:gd name="connsiteY27" fmla="*/ 0 h 2125980"/>
              <a:gd name="connsiteX28" fmla="*/ 1394460 w 1440180"/>
              <a:gd name="connsiteY28" fmla="*/ 102870 h 2125980"/>
              <a:gd name="connsiteX29" fmla="*/ 1440180 w 1440180"/>
              <a:gd name="connsiteY29"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6766 w 1440180"/>
              <a:gd name="connsiteY15" fmla="*/ 1326356 h 2125980"/>
              <a:gd name="connsiteX16" fmla="*/ 794861 w 1440180"/>
              <a:gd name="connsiteY16" fmla="*/ 1464469 h 2125980"/>
              <a:gd name="connsiteX17" fmla="*/ 749141 w 1440180"/>
              <a:gd name="connsiteY17" fmla="*/ 1476375 h 2125980"/>
              <a:gd name="connsiteX18" fmla="*/ 750094 w 1440180"/>
              <a:gd name="connsiteY18" fmla="*/ 1536383 h 2125980"/>
              <a:gd name="connsiteX19" fmla="*/ 675322 w 1440180"/>
              <a:gd name="connsiteY19" fmla="*/ 1683068 h 2125980"/>
              <a:gd name="connsiteX20" fmla="*/ 603886 w 1440180"/>
              <a:gd name="connsiteY20" fmla="*/ 1730693 h 2125980"/>
              <a:gd name="connsiteX21" fmla="*/ 582930 w 1440180"/>
              <a:gd name="connsiteY21" fmla="*/ 1828800 h 2125980"/>
              <a:gd name="connsiteX22" fmla="*/ 623411 w 1440180"/>
              <a:gd name="connsiteY22" fmla="*/ 1907857 h 2125980"/>
              <a:gd name="connsiteX23" fmla="*/ 760571 w 1440180"/>
              <a:gd name="connsiteY23" fmla="*/ 1732121 h 2125980"/>
              <a:gd name="connsiteX24" fmla="*/ 790575 w 1440180"/>
              <a:gd name="connsiteY24" fmla="*/ 1582102 h 2125980"/>
              <a:gd name="connsiteX25" fmla="*/ 799147 w 1440180"/>
              <a:gd name="connsiteY25" fmla="*/ 1328737 h 2125980"/>
              <a:gd name="connsiteX26" fmla="*/ 853916 w 1440180"/>
              <a:gd name="connsiteY26" fmla="*/ 1321594 h 2125980"/>
              <a:gd name="connsiteX27" fmla="*/ 834390 w 1440180"/>
              <a:gd name="connsiteY27" fmla="*/ 114300 h 2125980"/>
              <a:gd name="connsiteX28" fmla="*/ 1303020 w 1440180"/>
              <a:gd name="connsiteY28" fmla="*/ 0 h 2125980"/>
              <a:gd name="connsiteX29" fmla="*/ 1394460 w 1440180"/>
              <a:gd name="connsiteY29" fmla="*/ 102870 h 2125980"/>
              <a:gd name="connsiteX30" fmla="*/ 1440180 w 1440180"/>
              <a:gd name="connsiteY30"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6766 w 1440180"/>
              <a:gd name="connsiteY15" fmla="*/ 1326356 h 2125980"/>
              <a:gd name="connsiteX16" fmla="*/ 794861 w 1440180"/>
              <a:gd name="connsiteY16" fmla="*/ 1464469 h 2125980"/>
              <a:gd name="connsiteX17" fmla="*/ 749141 w 1440180"/>
              <a:gd name="connsiteY17" fmla="*/ 1476375 h 2125980"/>
              <a:gd name="connsiteX18" fmla="*/ 750094 w 1440180"/>
              <a:gd name="connsiteY18" fmla="*/ 1536383 h 2125980"/>
              <a:gd name="connsiteX19" fmla="*/ 675322 w 1440180"/>
              <a:gd name="connsiteY19" fmla="*/ 1683068 h 2125980"/>
              <a:gd name="connsiteX20" fmla="*/ 603886 w 1440180"/>
              <a:gd name="connsiteY20" fmla="*/ 1730693 h 2125980"/>
              <a:gd name="connsiteX21" fmla="*/ 582930 w 1440180"/>
              <a:gd name="connsiteY21" fmla="*/ 1828800 h 2125980"/>
              <a:gd name="connsiteX22" fmla="*/ 623411 w 1440180"/>
              <a:gd name="connsiteY22" fmla="*/ 1907857 h 2125980"/>
              <a:gd name="connsiteX23" fmla="*/ 760571 w 1440180"/>
              <a:gd name="connsiteY23" fmla="*/ 1732121 h 2125980"/>
              <a:gd name="connsiteX24" fmla="*/ 790575 w 1440180"/>
              <a:gd name="connsiteY24" fmla="*/ 1582102 h 2125980"/>
              <a:gd name="connsiteX25" fmla="*/ 799147 w 1440180"/>
              <a:gd name="connsiteY25" fmla="*/ 1328737 h 2125980"/>
              <a:gd name="connsiteX26" fmla="*/ 853916 w 1440180"/>
              <a:gd name="connsiteY26" fmla="*/ 1321594 h 2125980"/>
              <a:gd name="connsiteX27" fmla="*/ 834390 w 1440180"/>
              <a:gd name="connsiteY27" fmla="*/ 114300 h 2125980"/>
              <a:gd name="connsiteX28" fmla="*/ 1303020 w 1440180"/>
              <a:gd name="connsiteY28" fmla="*/ 0 h 2125980"/>
              <a:gd name="connsiteX29" fmla="*/ 1394460 w 1440180"/>
              <a:gd name="connsiteY29" fmla="*/ 102870 h 2125980"/>
              <a:gd name="connsiteX30" fmla="*/ 1440180 w 1440180"/>
              <a:gd name="connsiteY30"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6766 w 1440180"/>
              <a:gd name="connsiteY15" fmla="*/ 1326356 h 2125980"/>
              <a:gd name="connsiteX16" fmla="*/ 794861 w 1440180"/>
              <a:gd name="connsiteY16" fmla="*/ 1464469 h 2125980"/>
              <a:gd name="connsiteX17" fmla="*/ 749141 w 1440180"/>
              <a:gd name="connsiteY17" fmla="*/ 1476375 h 2125980"/>
              <a:gd name="connsiteX18" fmla="*/ 750094 w 1440180"/>
              <a:gd name="connsiteY18" fmla="*/ 1536383 h 2125980"/>
              <a:gd name="connsiteX19" fmla="*/ 675322 w 1440180"/>
              <a:gd name="connsiteY19" fmla="*/ 1683068 h 2125980"/>
              <a:gd name="connsiteX20" fmla="*/ 603886 w 1440180"/>
              <a:gd name="connsiteY20" fmla="*/ 1730693 h 2125980"/>
              <a:gd name="connsiteX21" fmla="*/ 582930 w 1440180"/>
              <a:gd name="connsiteY21" fmla="*/ 1828800 h 2125980"/>
              <a:gd name="connsiteX22" fmla="*/ 623411 w 1440180"/>
              <a:gd name="connsiteY22" fmla="*/ 1907857 h 2125980"/>
              <a:gd name="connsiteX23" fmla="*/ 760571 w 1440180"/>
              <a:gd name="connsiteY23" fmla="*/ 1732121 h 2125980"/>
              <a:gd name="connsiteX24" fmla="*/ 790575 w 1440180"/>
              <a:gd name="connsiteY24" fmla="*/ 1582102 h 2125980"/>
              <a:gd name="connsiteX25" fmla="*/ 799147 w 1440180"/>
              <a:gd name="connsiteY25" fmla="*/ 1328737 h 2125980"/>
              <a:gd name="connsiteX26" fmla="*/ 853916 w 1440180"/>
              <a:gd name="connsiteY26" fmla="*/ 1321594 h 2125980"/>
              <a:gd name="connsiteX27" fmla="*/ 834390 w 1440180"/>
              <a:gd name="connsiteY27" fmla="*/ 114300 h 2125980"/>
              <a:gd name="connsiteX28" fmla="*/ 1303020 w 1440180"/>
              <a:gd name="connsiteY28" fmla="*/ 0 h 2125980"/>
              <a:gd name="connsiteX29" fmla="*/ 1394460 w 1440180"/>
              <a:gd name="connsiteY29" fmla="*/ 102870 h 2125980"/>
              <a:gd name="connsiteX30" fmla="*/ 1440180 w 1440180"/>
              <a:gd name="connsiteY30"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6766 w 1440180"/>
              <a:gd name="connsiteY15" fmla="*/ 1326356 h 2125980"/>
              <a:gd name="connsiteX16" fmla="*/ 794861 w 1440180"/>
              <a:gd name="connsiteY16" fmla="*/ 1464469 h 2125980"/>
              <a:gd name="connsiteX17" fmla="*/ 749141 w 1440180"/>
              <a:gd name="connsiteY17" fmla="*/ 1476375 h 2125980"/>
              <a:gd name="connsiteX18" fmla="*/ 750094 w 1440180"/>
              <a:gd name="connsiteY18" fmla="*/ 1536383 h 2125980"/>
              <a:gd name="connsiteX19" fmla="*/ 675322 w 1440180"/>
              <a:gd name="connsiteY19" fmla="*/ 1683068 h 2125980"/>
              <a:gd name="connsiteX20" fmla="*/ 603886 w 1440180"/>
              <a:gd name="connsiteY20" fmla="*/ 1730693 h 2125980"/>
              <a:gd name="connsiteX21" fmla="*/ 582930 w 1440180"/>
              <a:gd name="connsiteY21" fmla="*/ 1828800 h 2125980"/>
              <a:gd name="connsiteX22" fmla="*/ 623411 w 1440180"/>
              <a:gd name="connsiteY22" fmla="*/ 1907857 h 2125980"/>
              <a:gd name="connsiteX23" fmla="*/ 760571 w 1440180"/>
              <a:gd name="connsiteY23" fmla="*/ 1732121 h 2125980"/>
              <a:gd name="connsiteX24" fmla="*/ 790575 w 1440180"/>
              <a:gd name="connsiteY24" fmla="*/ 1582102 h 2125980"/>
              <a:gd name="connsiteX25" fmla="*/ 799147 w 1440180"/>
              <a:gd name="connsiteY25" fmla="*/ 1328737 h 2125980"/>
              <a:gd name="connsiteX26" fmla="*/ 853916 w 1440180"/>
              <a:gd name="connsiteY26" fmla="*/ 1321594 h 2125980"/>
              <a:gd name="connsiteX27" fmla="*/ 834390 w 1440180"/>
              <a:gd name="connsiteY27" fmla="*/ 114300 h 2125980"/>
              <a:gd name="connsiteX28" fmla="*/ 1303020 w 1440180"/>
              <a:gd name="connsiteY28" fmla="*/ 0 h 2125980"/>
              <a:gd name="connsiteX29" fmla="*/ 1394460 w 1440180"/>
              <a:gd name="connsiteY29" fmla="*/ 102870 h 2125980"/>
              <a:gd name="connsiteX30" fmla="*/ 1440180 w 1440180"/>
              <a:gd name="connsiteY30"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6766 w 1440180"/>
              <a:gd name="connsiteY15" fmla="*/ 1326356 h 2125980"/>
              <a:gd name="connsiteX16" fmla="*/ 794861 w 1440180"/>
              <a:gd name="connsiteY16" fmla="*/ 1464469 h 2125980"/>
              <a:gd name="connsiteX17" fmla="*/ 749141 w 1440180"/>
              <a:gd name="connsiteY17" fmla="*/ 1476375 h 2125980"/>
              <a:gd name="connsiteX18" fmla="*/ 750094 w 1440180"/>
              <a:gd name="connsiteY18" fmla="*/ 1536383 h 2125980"/>
              <a:gd name="connsiteX19" fmla="*/ 675322 w 1440180"/>
              <a:gd name="connsiteY19" fmla="*/ 1683068 h 2125980"/>
              <a:gd name="connsiteX20" fmla="*/ 603886 w 1440180"/>
              <a:gd name="connsiteY20" fmla="*/ 1730693 h 2125980"/>
              <a:gd name="connsiteX21" fmla="*/ 582930 w 1440180"/>
              <a:gd name="connsiteY21" fmla="*/ 1828800 h 2125980"/>
              <a:gd name="connsiteX22" fmla="*/ 623411 w 1440180"/>
              <a:gd name="connsiteY22" fmla="*/ 1907857 h 2125980"/>
              <a:gd name="connsiteX23" fmla="*/ 760571 w 1440180"/>
              <a:gd name="connsiteY23" fmla="*/ 1732121 h 2125980"/>
              <a:gd name="connsiteX24" fmla="*/ 790575 w 1440180"/>
              <a:gd name="connsiteY24" fmla="*/ 1582102 h 2125980"/>
              <a:gd name="connsiteX25" fmla="*/ 799147 w 1440180"/>
              <a:gd name="connsiteY25" fmla="*/ 1328737 h 2125980"/>
              <a:gd name="connsiteX26" fmla="*/ 853916 w 1440180"/>
              <a:gd name="connsiteY26" fmla="*/ 1321594 h 2125980"/>
              <a:gd name="connsiteX27" fmla="*/ 834390 w 1440180"/>
              <a:gd name="connsiteY27" fmla="*/ 114300 h 2125980"/>
              <a:gd name="connsiteX28" fmla="*/ 1303020 w 1440180"/>
              <a:gd name="connsiteY28" fmla="*/ 0 h 2125980"/>
              <a:gd name="connsiteX29" fmla="*/ 1394460 w 1440180"/>
              <a:gd name="connsiteY29" fmla="*/ 102870 h 2125980"/>
              <a:gd name="connsiteX30" fmla="*/ 1440180 w 1440180"/>
              <a:gd name="connsiteY30"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6766 w 1440180"/>
              <a:gd name="connsiteY15" fmla="*/ 1326356 h 2125980"/>
              <a:gd name="connsiteX16" fmla="*/ 794861 w 1440180"/>
              <a:gd name="connsiteY16" fmla="*/ 1464469 h 2125980"/>
              <a:gd name="connsiteX17" fmla="*/ 749141 w 1440180"/>
              <a:gd name="connsiteY17" fmla="*/ 1476375 h 2125980"/>
              <a:gd name="connsiteX18" fmla="*/ 750094 w 1440180"/>
              <a:gd name="connsiteY18" fmla="*/ 1536383 h 2125980"/>
              <a:gd name="connsiteX19" fmla="*/ 675322 w 1440180"/>
              <a:gd name="connsiteY19" fmla="*/ 1683068 h 2125980"/>
              <a:gd name="connsiteX20" fmla="*/ 603886 w 1440180"/>
              <a:gd name="connsiteY20" fmla="*/ 1730693 h 2125980"/>
              <a:gd name="connsiteX21" fmla="*/ 582930 w 1440180"/>
              <a:gd name="connsiteY21" fmla="*/ 1828800 h 2125980"/>
              <a:gd name="connsiteX22" fmla="*/ 623411 w 1440180"/>
              <a:gd name="connsiteY22" fmla="*/ 1907857 h 2125980"/>
              <a:gd name="connsiteX23" fmla="*/ 760571 w 1440180"/>
              <a:gd name="connsiteY23" fmla="*/ 1732121 h 2125980"/>
              <a:gd name="connsiteX24" fmla="*/ 790575 w 1440180"/>
              <a:gd name="connsiteY24" fmla="*/ 1582102 h 2125980"/>
              <a:gd name="connsiteX25" fmla="*/ 799147 w 1440180"/>
              <a:gd name="connsiteY25" fmla="*/ 1328737 h 2125980"/>
              <a:gd name="connsiteX26" fmla="*/ 853916 w 1440180"/>
              <a:gd name="connsiteY26" fmla="*/ 1321594 h 2125980"/>
              <a:gd name="connsiteX27" fmla="*/ 834390 w 1440180"/>
              <a:gd name="connsiteY27" fmla="*/ 114300 h 2125980"/>
              <a:gd name="connsiteX28" fmla="*/ 1303020 w 1440180"/>
              <a:gd name="connsiteY28" fmla="*/ 0 h 2125980"/>
              <a:gd name="connsiteX29" fmla="*/ 1394460 w 1440180"/>
              <a:gd name="connsiteY29" fmla="*/ 102870 h 2125980"/>
              <a:gd name="connsiteX30" fmla="*/ 1440180 w 1440180"/>
              <a:gd name="connsiteY30"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6766 w 1440180"/>
              <a:gd name="connsiteY15" fmla="*/ 1326356 h 2125980"/>
              <a:gd name="connsiteX16" fmla="*/ 794861 w 1440180"/>
              <a:gd name="connsiteY16" fmla="*/ 1464469 h 2125980"/>
              <a:gd name="connsiteX17" fmla="*/ 749141 w 1440180"/>
              <a:gd name="connsiteY17" fmla="*/ 1476375 h 2125980"/>
              <a:gd name="connsiteX18" fmla="*/ 750094 w 1440180"/>
              <a:gd name="connsiteY18" fmla="*/ 1536383 h 2125980"/>
              <a:gd name="connsiteX19" fmla="*/ 675322 w 1440180"/>
              <a:gd name="connsiteY19" fmla="*/ 1683068 h 2125980"/>
              <a:gd name="connsiteX20" fmla="*/ 603886 w 1440180"/>
              <a:gd name="connsiteY20" fmla="*/ 1730693 h 2125980"/>
              <a:gd name="connsiteX21" fmla="*/ 582930 w 1440180"/>
              <a:gd name="connsiteY21" fmla="*/ 1828800 h 2125980"/>
              <a:gd name="connsiteX22" fmla="*/ 623411 w 1440180"/>
              <a:gd name="connsiteY22" fmla="*/ 1907857 h 2125980"/>
              <a:gd name="connsiteX23" fmla="*/ 760571 w 1440180"/>
              <a:gd name="connsiteY23" fmla="*/ 1732121 h 2125980"/>
              <a:gd name="connsiteX24" fmla="*/ 790575 w 1440180"/>
              <a:gd name="connsiteY24" fmla="*/ 1582102 h 2125980"/>
              <a:gd name="connsiteX25" fmla="*/ 799147 w 1440180"/>
              <a:gd name="connsiteY25" fmla="*/ 1328737 h 2125980"/>
              <a:gd name="connsiteX26" fmla="*/ 853916 w 1440180"/>
              <a:gd name="connsiteY26" fmla="*/ 1321594 h 2125980"/>
              <a:gd name="connsiteX27" fmla="*/ 846296 w 1440180"/>
              <a:gd name="connsiteY27" fmla="*/ 104775 h 2125980"/>
              <a:gd name="connsiteX28" fmla="*/ 1303020 w 1440180"/>
              <a:gd name="connsiteY28" fmla="*/ 0 h 2125980"/>
              <a:gd name="connsiteX29" fmla="*/ 1394460 w 1440180"/>
              <a:gd name="connsiteY29" fmla="*/ 102870 h 2125980"/>
              <a:gd name="connsiteX30" fmla="*/ 1440180 w 1440180"/>
              <a:gd name="connsiteY30" fmla="*/ 2103120 h 2125980"/>
              <a:gd name="connsiteX0" fmla="*/ 1440180 w 1440180"/>
              <a:gd name="connsiteY0" fmla="*/ 2103120 h 2125980"/>
              <a:gd name="connsiteX1" fmla="*/ 0 w 1440180"/>
              <a:gd name="connsiteY1" fmla="*/ 2125980 h 2125980"/>
              <a:gd name="connsiteX2" fmla="*/ 91440 w 1440180"/>
              <a:gd name="connsiteY2" fmla="*/ 2011680 h 2125980"/>
              <a:gd name="connsiteX3" fmla="*/ 198120 w 1440180"/>
              <a:gd name="connsiteY3" fmla="*/ 1982152 h 2125980"/>
              <a:gd name="connsiteX4" fmla="*/ 320040 w 1440180"/>
              <a:gd name="connsiteY4" fmla="*/ 1954530 h 2125980"/>
              <a:gd name="connsiteX5" fmla="*/ 317658 w 1440180"/>
              <a:gd name="connsiteY5" fmla="*/ 1750219 h 2125980"/>
              <a:gd name="connsiteX6" fmla="*/ 203359 w 1440180"/>
              <a:gd name="connsiteY6" fmla="*/ 1732598 h 2125980"/>
              <a:gd name="connsiteX7" fmla="*/ 185738 w 1440180"/>
              <a:gd name="connsiteY7" fmla="*/ 1550194 h 2125980"/>
              <a:gd name="connsiteX8" fmla="*/ 171450 w 1440180"/>
              <a:gd name="connsiteY8" fmla="*/ 1520190 h 2125980"/>
              <a:gd name="connsiteX9" fmla="*/ 152400 w 1440180"/>
              <a:gd name="connsiteY9" fmla="*/ 1502092 h 2125980"/>
              <a:gd name="connsiteX10" fmla="*/ 210027 w 1440180"/>
              <a:gd name="connsiteY10" fmla="*/ 1378744 h 2125980"/>
              <a:gd name="connsiteX11" fmla="*/ 288607 w 1440180"/>
              <a:gd name="connsiteY11" fmla="*/ 1175385 h 2125980"/>
              <a:gd name="connsiteX12" fmla="*/ 324803 w 1440180"/>
              <a:gd name="connsiteY12" fmla="*/ 1049179 h 2125980"/>
              <a:gd name="connsiteX13" fmla="*/ 304324 w 1440180"/>
              <a:gd name="connsiteY13" fmla="*/ 859155 h 2125980"/>
              <a:gd name="connsiteX14" fmla="*/ 850106 w 1440180"/>
              <a:gd name="connsiteY14" fmla="*/ 990600 h 2125980"/>
              <a:gd name="connsiteX15" fmla="*/ 796766 w 1440180"/>
              <a:gd name="connsiteY15" fmla="*/ 1326356 h 2125980"/>
              <a:gd name="connsiteX16" fmla="*/ 794861 w 1440180"/>
              <a:gd name="connsiteY16" fmla="*/ 1464469 h 2125980"/>
              <a:gd name="connsiteX17" fmla="*/ 749141 w 1440180"/>
              <a:gd name="connsiteY17" fmla="*/ 1476375 h 2125980"/>
              <a:gd name="connsiteX18" fmla="*/ 750094 w 1440180"/>
              <a:gd name="connsiteY18" fmla="*/ 1536383 h 2125980"/>
              <a:gd name="connsiteX19" fmla="*/ 675322 w 1440180"/>
              <a:gd name="connsiteY19" fmla="*/ 1683068 h 2125980"/>
              <a:gd name="connsiteX20" fmla="*/ 603886 w 1440180"/>
              <a:gd name="connsiteY20" fmla="*/ 1730693 h 2125980"/>
              <a:gd name="connsiteX21" fmla="*/ 582930 w 1440180"/>
              <a:gd name="connsiteY21" fmla="*/ 1828800 h 2125980"/>
              <a:gd name="connsiteX22" fmla="*/ 623411 w 1440180"/>
              <a:gd name="connsiteY22" fmla="*/ 1907857 h 2125980"/>
              <a:gd name="connsiteX23" fmla="*/ 760571 w 1440180"/>
              <a:gd name="connsiteY23" fmla="*/ 1732121 h 2125980"/>
              <a:gd name="connsiteX24" fmla="*/ 790575 w 1440180"/>
              <a:gd name="connsiteY24" fmla="*/ 1582102 h 2125980"/>
              <a:gd name="connsiteX25" fmla="*/ 799147 w 1440180"/>
              <a:gd name="connsiteY25" fmla="*/ 1328737 h 2125980"/>
              <a:gd name="connsiteX26" fmla="*/ 853916 w 1440180"/>
              <a:gd name="connsiteY26" fmla="*/ 1321594 h 2125980"/>
              <a:gd name="connsiteX27" fmla="*/ 846296 w 1440180"/>
              <a:gd name="connsiteY27" fmla="*/ 104775 h 2125980"/>
              <a:gd name="connsiteX28" fmla="*/ 1303020 w 1440180"/>
              <a:gd name="connsiteY28" fmla="*/ 0 h 2125980"/>
              <a:gd name="connsiteX29" fmla="*/ 1394460 w 1440180"/>
              <a:gd name="connsiteY29" fmla="*/ 102870 h 2125980"/>
              <a:gd name="connsiteX30" fmla="*/ 1440180 w 1440180"/>
              <a:gd name="connsiteY30" fmla="*/ 2103120 h 2125980"/>
              <a:gd name="connsiteX0" fmla="*/ 1440180 w 1440180"/>
              <a:gd name="connsiteY0" fmla="*/ 2095977 h 2118837"/>
              <a:gd name="connsiteX1" fmla="*/ 0 w 1440180"/>
              <a:gd name="connsiteY1" fmla="*/ 2118837 h 2118837"/>
              <a:gd name="connsiteX2" fmla="*/ 91440 w 1440180"/>
              <a:gd name="connsiteY2" fmla="*/ 2004537 h 2118837"/>
              <a:gd name="connsiteX3" fmla="*/ 198120 w 1440180"/>
              <a:gd name="connsiteY3" fmla="*/ 1975009 h 2118837"/>
              <a:gd name="connsiteX4" fmla="*/ 320040 w 1440180"/>
              <a:gd name="connsiteY4" fmla="*/ 1947387 h 2118837"/>
              <a:gd name="connsiteX5" fmla="*/ 317658 w 1440180"/>
              <a:gd name="connsiteY5" fmla="*/ 1743076 h 2118837"/>
              <a:gd name="connsiteX6" fmla="*/ 203359 w 1440180"/>
              <a:gd name="connsiteY6" fmla="*/ 1725455 h 2118837"/>
              <a:gd name="connsiteX7" fmla="*/ 185738 w 1440180"/>
              <a:gd name="connsiteY7" fmla="*/ 1543051 h 2118837"/>
              <a:gd name="connsiteX8" fmla="*/ 171450 w 1440180"/>
              <a:gd name="connsiteY8" fmla="*/ 1513047 h 2118837"/>
              <a:gd name="connsiteX9" fmla="*/ 152400 w 1440180"/>
              <a:gd name="connsiteY9" fmla="*/ 1494949 h 2118837"/>
              <a:gd name="connsiteX10" fmla="*/ 210027 w 1440180"/>
              <a:gd name="connsiteY10" fmla="*/ 1371601 h 2118837"/>
              <a:gd name="connsiteX11" fmla="*/ 288607 w 1440180"/>
              <a:gd name="connsiteY11" fmla="*/ 1168242 h 2118837"/>
              <a:gd name="connsiteX12" fmla="*/ 324803 w 1440180"/>
              <a:gd name="connsiteY12" fmla="*/ 1042036 h 2118837"/>
              <a:gd name="connsiteX13" fmla="*/ 304324 w 1440180"/>
              <a:gd name="connsiteY13" fmla="*/ 852012 h 2118837"/>
              <a:gd name="connsiteX14" fmla="*/ 850106 w 1440180"/>
              <a:gd name="connsiteY14" fmla="*/ 983457 h 2118837"/>
              <a:gd name="connsiteX15" fmla="*/ 796766 w 1440180"/>
              <a:gd name="connsiteY15" fmla="*/ 1319213 h 2118837"/>
              <a:gd name="connsiteX16" fmla="*/ 794861 w 1440180"/>
              <a:gd name="connsiteY16" fmla="*/ 1457326 h 2118837"/>
              <a:gd name="connsiteX17" fmla="*/ 749141 w 1440180"/>
              <a:gd name="connsiteY17" fmla="*/ 1469232 h 2118837"/>
              <a:gd name="connsiteX18" fmla="*/ 750094 w 1440180"/>
              <a:gd name="connsiteY18" fmla="*/ 1529240 h 2118837"/>
              <a:gd name="connsiteX19" fmla="*/ 675322 w 1440180"/>
              <a:gd name="connsiteY19" fmla="*/ 1675925 h 2118837"/>
              <a:gd name="connsiteX20" fmla="*/ 603886 w 1440180"/>
              <a:gd name="connsiteY20" fmla="*/ 1723550 h 2118837"/>
              <a:gd name="connsiteX21" fmla="*/ 582930 w 1440180"/>
              <a:gd name="connsiteY21" fmla="*/ 1821657 h 2118837"/>
              <a:gd name="connsiteX22" fmla="*/ 623411 w 1440180"/>
              <a:gd name="connsiteY22" fmla="*/ 1900714 h 2118837"/>
              <a:gd name="connsiteX23" fmla="*/ 760571 w 1440180"/>
              <a:gd name="connsiteY23" fmla="*/ 1724978 h 2118837"/>
              <a:gd name="connsiteX24" fmla="*/ 790575 w 1440180"/>
              <a:gd name="connsiteY24" fmla="*/ 1574959 h 2118837"/>
              <a:gd name="connsiteX25" fmla="*/ 799147 w 1440180"/>
              <a:gd name="connsiteY25" fmla="*/ 1321594 h 2118837"/>
              <a:gd name="connsiteX26" fmla="*/ 853916 w 1440180"/>
              <a:gd name="connsiteY26" fmla="*/ 1314451 h 2118837"/>
              <a:gd name="connsiteX27" fmla="*/ 846296 w 1440180"/>
              <a:gd name="connsiteY27" fmla="*/ 97632 h 2118837"/>
              <a:gd name="connsiteX28" fmla="*/ 1281589 w 1440180"/>
              <a:gd name="connsiteY28" fmla="*/ 0 h 2118837"/>
              <a:gd name="connsiteX29" fmla="*/ 1394460 w 1440180"/>
              <a:gd name="connsiteY29" fmla="*/ 95727 h 2118837"/>
              <a:gd name="connsiteX30" fmla="*/ 1440180 w 1440180"/>
              <a:gd name="connsiteY30" fmla="*/ 2095977 h 2118837"/>
              <a:gd name="connsiteX0" fmla="*/ 1440180 w 1440180"/>
              <a:gd name="connsiteY0" fmla="*/ 2095977 h 2118837"/>
              <a:gd name="connsiteX1" fmla="*/ 0 w 1440180"/>
              <a:gd name="connsiteY1" fmla="*/ 2118837 h 2118837"/>
              <a:gd name="connsiteX2" fmla="*/ 91440 w 1440180"/>
              <a:gd name="connsiteY2" fmla="*/ 2004537 h 2118837"/>
              <a:gd name="connsiteX3" fmla="*/ 198120 w 1440180"/>
              <a:gd name="connsiteY3" fmla="*/ 1975009 h 2118837"/>
              <a:gd name="connsiteX4" fmla="*/ 320040 w 1440180"/>
              <a:gd name="connsiteY4" fmla="*/ 1947387 h 2118837"/>
              <a:gd name="connsiteX5" fmla="*/ 317658 w 1440180"/>
              <a:gd name="connsiteY5" fmla="*/ 1743076 h 2118837"/>
              <a:gd name="connsiteX6" fmla="*/ 203359 w 1440180"/>
              <a:gd name="connsiteY6" fmla="*/ 1725455 h 2118837"/>
              <a:gd name="connsiteX7" fmla="*/ 185738 w 1440180"/>
              <a:gd name="connsiteY7" fmla="*/ 1543051 h 2118837"/>
              <a:gd name="connsiteX8" fmla="*/ 171450 w 1440180"/>
              <a:gd name="connsiteY8" fmla="*/ 1513047 h 2118837"/>
              <a:gd name="connsiteX9" fmla="*/ 152400 w 1440180"/>
              <a:gd name="connsiteY9" fmla="*/ 1494949 h 2118837"/>
              <a:gd name="connsiteX10" fmla="*/ 210027 w 1440180"/>
              <a:gd name="connsiteY10" fmla="*/ 1371601 h 2118837"/>
              <a:gd name="connsiteX11" fmla="*/ 288607 w 1440180"/>
              <a:gd name="connsiteY11" fmla="*/ 1168242 h 2118837"/>
              <a:gd name="connsiteX12" fmla="*/ 324803 w 1440180"/>
              <a:gd name="connsiteY12" fmla="*/ 1042036 h 2118837"/>
              <a:gd name="connsiteX13" fmla="*/ 304324 w 1440180"/>
              <a:gd name="connsiteY13" fmla="*/ 852012 h 2118837"/>
              <a:gd name="connsiteX14" fmla="*/ 850106 w 1440180"/>
              <a:gd name="connsiteY14" fmla="*/ 983457 h 2118837"/>
              <a:gd name="connsiteX15" fmla="*/ 796766 w 1440180"/>
              <a:gd name="connsiteY15" fmla="*/ 1319213 h 2118837"/>
              <a:gd name="connsiteX16" fmla="*/ 794861 w 1440180"/>
              <a:gd name="connsiteY16" fmla="*/ 1457326 h 2118837"/>
              <a:gd name="connsiteX17" fmla="*/ 749141 w 1440180"/>
              <a:gd name="connsiteY17" fmla="*/ 1469232 h 2118837"/>
              <a:gd name="connsiteX18" fmla="*/ 750094 w 1440180"/>
              <a:gd name="connsiteY18" fmla="*/ 1529240 h 2118837"/>
              <a:gd name="connsiteX19" fmla="*/ 675322 w 1440180"/>
              <a:gd name="connsiteY19" fmla="*/ 1675925 h 2118837"/>
              <a:gd name="connsiteX20" fmla="*/ 603886 w 1440180"/>
              <a:gd name="connsiteY20" fmla="*/ 1723550 h 2118837"/>
              <a:gd name="connsiteX21" fmla="*/ 582930 w 1440180"/>
              <a:gd name="connsiteY21" fmla="*/ 1821657 h 2118837"/>
              <a:gd name="connsiteX22" fmla="*/ 623411 w 1440180"/>
              <a:gd name="connsiteY22" fmla="*/ 1900714 h 2118837"/>
              <a:gd name="connsiteX23" fmla="*/ 760571 w 1440180"/>
              <a:gd name="connsiteY23" fmla="*/ 1724978 h 2118837"/>
              <a:gd name="connsiteX24" fmla="*/ 790575 w 1440180"/>
              <a:gd name="connsiteY24" fmla="*/ 1574959 h 2118837"/>
              <a:gd name="connsiteX25" fmla="*/ 799147 w 1440180"/>
              <a:gd name="connsiteY25" fmla="*/ 1321594 h 2118837"/>
              <a:gd name="connsiteX26" fmla="*/ 853916 w 1440180"/>
              <a:gd name="connsiteY26" fmla="*/ 1314451 h 2118837"/>
              <a:gd name="connsiteX27" fmla="*/ 846296 w 1440180"/>
              <a:gd name="connsiteY27" fmla="*/ 97632 h 2118837"/>
              <a:gd name="connsiteX28" fmla="*/ 1281589 w 1440180"/>
              <a:gd name="connsiteY28" fmla="*/ 0 h 2118837"/>
              <a:gd name="connsiteX29" fmla="*/ 1396841 w 1440180"/>
              <a:gd name="connsiteY29" fmla="*/ 81439 h 2118837"/>
              <a:gd name="connsiteX30" fmla="*/ 1440180 w 1440180"/>
              <a:gd name="connsiteY30" fmla="*/ 2095977 h 2118837"/>
              <a:gd name="connsiteX0" fmla="*/ 1440180 w 1440180"/>
              <a:gd name="connsiteY0" fmla="*/ 2095977 h 2118837"/>
              <a:gd name="connsiteX1" fmla="*/ 0 w 1440180"/>
              <a:gd name="connsiteY1" fmla="*/ 2118837 h 2118837"/>
              <a:gd name="connsiteX2" fmla="*/ 91440 w 1440180"/>
              <a:gd name="connsiteY2" fmla="*/ 2004537 h 2118837"/>
              <a:gd name="connsiteX3" fmla="*/ 198120 w 1440180"/>
              <a:gd name="connsiteY3" fmla="*/ 1975009 h 2118837"/>
              <a:gd name="connsiteX4" fmla="*/ 320040 w 1440180"/>
              <a:gd name="connsiteY4" fmla="*/ 1947387 h 2118837"/>
              <a:gd name="connsiteX5" fmla="*/ 317658 w 1440180"/>
              <a:gd name="connsiteY5" fmla="*/ 1743076 h 2118837"/>
              <a:gd name="connsiteX6" fmla="*/ 203359 w 1440180"/>
              <a:gd name="connsiteY6" fmla="*/ 1725455 h 2118837"/>
              <a:gd name="connsiteX7" fmla="*/ 185738 w 1440180"/>
              <a:gd name="connsiteY7" fmla="*/ 1543051 h 2118837"/>
              <a:gd name="connsiteX8" fmla="*/ 171450 w 1440180"/>
              <a:gd name="connsiteY8" fmla="*/ 1513047 h 2118837"/>
              <a:gd name="connsiteX9" fmla="*/ 152400 w 1440180"/>
              <a:gd name="connsiteY9" fmla="*/ 1494949 h 2118837"/>
              <a:gd name="connsiteX10" fmla="*/ 210027 w 1440180"/>
              <a:gd name="connsiteY10" fmla="*/ 1371601 h 2118837"/>
              <a:gd name="connsiteX11" fmla="*/ 288607 w 1440180"/>
              <a:gd name="connsiteY11" fmla="*/ 1168242 h 2118837"/>
              <a:gd name="connsiteX12" fmla="*/ 324803 w 1440180"/>
              <a:gd name="connsiteY12" fmla="*/ 1042036 h 2118837"/>
              <a:gd name="connsiteX13" fmla="*/ 304324 w 1440180"/>
              <a:gd name="connsiteY13" fmla="*/ 852012 h 2118837"/>
              <a:gd name="connsiteX14" fmla="*/ 850106 w 1440180"/>
              <a:gd name="connsiteY14" fmla="*/ 983457 h 2118837"/>
              <a:gd name="connsiteX15" fmla="*/ 796766 w 1440180"/>
              <a:gd name="connsiteY15" fmla="*/ 1319213 h 2118837"/>
              <a:gd name="connsiteX16" fmla="*/ 794861 w 1440180"/>
              <a:gd name="connsiteY16" fmla="*/ 1457326 h 2118837"/>
              <a:gd name="connsiteX17" fmla="*/ 749141 w 1440180"/>
              <a:gd name="connsiteY17" fmla="*/ 1469232 h 2118837"/>
              <a:gd name="connsiteX18" fmla="*/ 750094 w 1440180"/>
              <a:gd name="connsiteY18" fmla="*/ 1529240 h 2118837"/>
              <a:gd name="connsiteX19" fmla="*/ 675322 w 1440180"/>
              <a:gd name="connsiteY19" fmla="*/ 1675925 h 2118837"/>
              <a:gd name="connsiteX20" fmla="*/ 603886 w 1440180"/>
              <a:gd name="connsiteY20" fmla="*/ 1723550 h 2118837"/>
              <a:gd name="connsiteX21" fmla="*/ 582930 w 1440180"/>
              <a:gd name="connsiteY21" fmla="*/ 1821657 h 2118837"/>
              <a:gd name="connsiteX22" fmla="*/ 623411 w 1440180"/>
              <a:gd name="connsiteY22" fmla="*/ 1900714 h 2118837"/>
              <a:gd name="connsiteX23" fmla="*/ 760571 w 1440180"/>
              <a:gd name="connsiteY23" fmla="*/ 1724978 h 2118837"/>
              <a:gd name="connsiteX24" fmla="*/ 790575 w 1440180"/>
              <a:gd name="connsiteY24" fmla="*/ 1574959 h 2118837"/>
              <a:gd name="connsiteX25" fmla="*/ 799147 w 1440180"/>
              <a:gd name="connsiteY25" fmla="*/ 1321594 h 2118837"/>
              <a:gd name="connsiteX26" fmla="*/ 853916 w 1440180"/>
              <a:gd name="connsiteY26" fmla="*/ 1314451 h 2118837"/>
              <a:gd name="connsiteX27" fmla="*/ 846296 w 1440180"/>
              <a:gd name="connsiteY27" fmla="*/ 97632 h 2118837"/>
              <a:gd name="connsiteX28" fmla="*/ 1281589 w 1440180"/>
              <a:gd name="connsiteY28" fmla="*/ 0 h 2118837"/>
              <a:gd name="connsiteX29" fmla="*/ 1389697 w 1440180"/>
              <a:gd name="connsiteY29" fmla="*/ 81439 h 2118837"/>
              <a:gd name="connsiteX30" fmla="*/ 1440180 w 1440180"/>
              <a:gd name="connsiteY30" fmla="*/ 2095977 h 2118837"/>
              <a:gd name="connsiteX0" fmla="*/ 1440180 w 1440180"/>
              <a:gd name="connsiteY0" fmla="*/ 2095977 h 2118837"/>
              <a:gd name="connsiteX1" fmla="*/ 0 w 1440180"/>
              <a:gd name="connsiteY1" fmla="*/ 2118837 h 2118837"/>
              <a:gd name="connsiteX2" fmla="*/ 110490 w 1440180"/>
              <a:gd name="connsiteY2" fmla="*/ 2021206 h 2118837"/>
              <a:gd name="connsiteX3" fmla="*/ 198120 w 1440180"/>
              <a:gd name="connsiteY3" fmla="*/ 1975009 h 2118837"/>
              <a:gd name="connsiteX4" fmla="*/ 320040 w 1440180"/>
              <a:gd name="connsiteY4" fmla="*/ 1947387 h 2118837"/>
              <a:gd name="connsiteX5" fmla="*/ 317658 w 1440180"/>
              <a:gd name="connsiteY5" fmla="*/ 1743076 h 2118837"/>
              <a:gd name="connsiteX6" fmla="*/ 203359 w 1440180"/>
              <a:gd name="connsiteY6" fmla="*/ 1725455 h 2118837"/>
              <a:gd name="connsiteX7" fmla="*/ 185738 w 1440180"/>
              <a:gd name="connsiteY7" fmla="*/ 1543051 h 2118837"/>
              <a:gd name="connsiteX8" fmla="*/ 171450 w 1440180"/>
              <a:gd name="connsiteY8" fmla="*/ 1513047 h 2118837"/>
              <a:gd name="connsiteX9" fmla="*/ 152400 w 1440180"/>
              <a:gd name="connsiteY9" fmla="*/ 1494949 h 2118837"/>
              <a:gd name="connsiteX10" fmla="*/ 210027 w 1440180"/>
              <a:gd name="connsiteY10" fmla="*/ 1371601 h 2118837"/>
              <a:gd name="connsiteX11" fmla="*/ 288607 w 1440180"/>
              <a:gd name="connsiteY11" fmla="*/ 1168242 h 2118837"/>
              <a:gd name="connsiteX12" fmla="*/ 324803 w 1440180"/>
              <a:gd name="connsiteY12" fmla="*/ 1042036 h 2118837"/>
              <a:gd name="connsiteX13" fmla="*/ 304324 w 1440180"/>
              <a:gd name="connsiteY13" fmla="*/ 852012 h 2118837"/>
              <a:gd name="connsiteX14" fmla="*/ 850106 w 1440180"/>
              <a:gd name="connsiteY14" fmla="*/ 983457 h 2118837"/>
              <a:gd name="connsiteX15" fmla="*/ 796766 w 1440180"/>
              <a:gd name="connsiteY15" fmla="*/ 1319213 h 2118837"/>
              <a:gd name="connsiteX16" fmla="*/ 794861 w 1440180"/>
              <a:gd name="connsiteY16" fmla="*/ 1457326 h 2118837"/>
              <a:gd name="connsiteX17" fmla="*/ 749141 w 1440180"/>
              <a:gd name="connsiteY17" fmla="*/ 1469232 h 2118837"/>
              <a:gd name="connsiteX18" fmla="*/ 750094 w 1440180"/>
              <a:gd name="connsiteY18" fmla="*/ 1529240 h 2118837"/>
              <a:gd name="connsiteX19" fmla="*/ 675322 w 1440180"/>
              <a:gd name="connsiteY19" fmla="*/ 1675925 h 2118837"/>
              <a:gd name="connsiteX20" fmla="*/ 603886 w 1440180"/>
              <a:gd name="connsiteY20" fmla="*/ 1723550 h 2118837"/>
              <a:gd name="connsiteX21" fmla="*/ 582930 w 1440180"/>
              <a:gd name="connsiteY21" fmla="*/ 1821657 h 2118837"/>
              <a:gd name="connsiteX22" fmla="*/ 623411 w 1440180"/>
              <a:gd name="connsiteY22" fmla="*/ 1900714 h 2118837"/>
              <a:gd name="connsiteX23" fmla="*/ 760571 w 1440180"/>
              <a:gd name="connsiteY23" fmla="*/ 1724978 h 2118837"/>
              <a:gd name="connsiteX24" fmla="*/ 790575 w 1440180"/>
              <a:gd name="connsiteY24" fmla="*/ 1574959 h 2118837"/>
              <a:gd name="connsiteX25" fmla="*/ 799147 w 1440180"/>
              <a:gd name="connsiteY25" fmla="*/ 1321594 h 2118837"/>
              <a:gd name="connsiteX26" fmla="*/ 853916 w 1440180"/>
              <a:gd name="connsiteY26" fmla="*/ 1314451 h 2118837"/>
              <a:gd name="connsiteX27" fmla="*/ 846296 w 1440180"/>
              <a:gd name="connsiteY27" fmla="*/ 97632 h 2118837"/>
              <a:gd name="connsiteX28" fmla="*/ 1281589 w 1440180"/>
              <a:gd name="connsiteY28" fmla="*/ 0 h 2118837"/>
              <a:gd name="connsiteX29" fmla="*/ 1389697 w 1440180"/>
              <a:gd name="connsiteY29" fmla="*/ 81439 h 2118837"/>
              <a:gd name="connsiteX30" fmla="*/ 1440180 w 1440180"/>
              <a:gd name="connsiteY30" fmla="*/ 2095977 h 2118837"/>
              <a:gd name="connsiteX0" fmla="*/ 1392555 w 1392555"/>
              <a:gd name="connsiteY0" fmla="*/ 2095977 h 2109312"/>
              <a:gd name="connsiteX1" fmla="*/ 0 w 1392555"/>
              <a:gd name="connsiteY1" fmla="*/ 2109312 h 2109312"/>
              <a:gd name="connsiteX2" fmla="*/ 62865 w 1392555"/>
              <a:gd name="connsiteY2" fmla="*/ 2021206 h 2109312"/>
              <a:gd name="connsiteX3" fmla="*/ 150495 w 1392555"/>
              <a:gd name="connsiteY3" fmla="*/ 1975009 h 2109312"/>
              <a:gd name="connsiteX4" fmla="*/ 272415 w 1392555"/>
              <a:gd name="connsiteY4" fmla="*/ 1947387 h 2109312"/>
              <a:gd name="connsiteX5" fmla="*/ 270033 w 1392555"/>
              <a:gd name="connsiteY5" fmla="*/ 1743076 h 2109312"/>
              <a:gd name="connsiteX6" fmla="*/ 155734 w 1392555"/>
              <a:gd name="connsiteY6" fmla="*/ 1725455 h 2109312"/>
              <a:gd name="connsiteX7" fmla="*/ 138113 w 1392555"/>
              <a:gd name="connsiteY7" fmla="*/ 1543051 h 2109312"/>
              <a:gd name="connsiteX8" fmla="*/ 123825 w 1392555"/>
              <a:gd name="connsiteY8" fmla="*/ 1513047 h 2109312"/>
              <a:gd name="connsiteX9" fmla="*/ 104775 w 1392555"/>
              <a:gd name="connsiteY9" fmla="*/ 1494949 h 2109312"/>
              <a:gd name="connsiteX10" fmla="*/ 162402 w 1392555"/>
              <a:gd name="connsiteY10" fmla="*/ 1371601 h 2109312"/>
              <a:gd name="connsiteX11" fmla="*/ 240982 w 1392555"/>
              <a:gd name="connsiteY11" fmla="*/ 1168242 h 2109312"/>
              <a:gd name="connsiteX12" fmla="*/ 277178 w 1392555"/>
              <a:gd name="connsiteY12" fmla="*/ 1042036 h 2109312"/>
              <a:gd name="connsiteX13" fmla="*/ 256699 w 1392555"/>
              <a:gd name="connsiteY13" fmla="*/ 852012 h 2109312"/>
              <a:gd name="connsiteX14" fmla="*/ 802481 w 1392555"/>
              <a:gd name="connsiteY14" fmla="*/ 983457 h 2109312"/>
              <a:gd name="connsiteX15" fmla="*/ 749141 w 1392555"/>
              <a:gd name="connsiteY15" fmla="*/ 1319213 h 2109312"/>
              <a:gd name="connsiteX16" fmla="*/ 747236 w 1392555"/>
              <a:gd name="connsiteY16" fmla="*/ 1457326 h 2109312"/>
              <a:gd name="connsiteX17" fmla="*/ 701516 w 1392555"/>
              <a:gd name="connsiteY17" fmla="*/ 1469232 h 2109312"/>
              <a:gd name="connsiteX18" fmla="*/ 702469 w 1392555"/>
              <a:gd name="connsiteY18" fmla="*/ 1529240 h 2109312"/>
              <a:gd name="connsiteX19" fmla="*/ 627697 w 1392555"/>
              <a:gd name="connsiteY19" fmla="*/ 1675925 h 2109312"/>
              <a:gd name="connsiteX20" fmla="*/ 556261 w 1392555"/>
              <a:gd name="connsiteY20" fmla="*/ 1723550 h 2109312"/>
              <a:gd name="connsiteX21" fmla="*/ 535305 w 1392555"/>
              <a:gd name="connsiteY21" fmla="*/ 1821657 h 2109312"/>
              <a:gd name="connsiteX22" fmla="*/ 575786 w 1392555"/>
              <a:gd name="connsiteY22" fmla="*/ 1900714 h 2109312"/>
              <a:gd name="connsiteX23" fmla="*/ 712946 w 1392555"/>
              <a:gd name="connsiteY23" fmla="*/ 1724978 h 2109312"/>
              <a:gd name="connsiteX24" fmla="*/ 742950 w 1392555"/>
              <a:gd name="connsiteY24" fmla="*/ 1574959 h 2109312"/>
              <a:gd name="connsiteX25" fmla="*/ 751522 w 1392555"/>
              <a:gd name="connsiteY25" fmla="*/ 1321594 h 2109312"/>
              <a:gd name="connsiteX26" fmla="*/ 806291 w 1392555"/>
              <a:gd name="connsiteY26" fmla="*/ 1314451 h 2109312"/>
              <a:gd name="connsiteX27" fmla="*/ 798671 w 1392555"/>
              <a:gd name="connsiteY27" fmla="*/ 97632 h 2109312"/>
              <a:gd name="connsiteX28" fmla="*/ 1233964 w 1392555"/>
              <a:gd name="connsiteY28" fmla="*/ 0 h 2109312"/>
              <a:gd name="connsiteX29" fmla="*/ 1342072 w 1392555"/>
              <a:gd name="connsiteY29" fmla="*/ 81439 h 2109312"/>
              <a:gd name="connsiteX30" fmla="*/ 1392555 w 1392555"/>
              <a:gd name="connsiteY30" fmla="*/ 2095977 h 2109312"/>
              <a:gd name="connsiteX0" fmla="*/ 1392555 w 1392555"/>
              <a:gd name="connsiteY0" fmla="*/ 2095977 h 2109312"/>
              <a:gd name="connsiteX1" fmla="*/ 0 w 1392555"/>
              <a:gd name="connsiteY1" fmla="*/ 2109312 h 2109312"/>
              <a:gd name="connsiteX2" fmla="*/ 62865 w 1392555"/>
              <a:gd name="connsiteY2" fmla="*/ 2021206 h 2109312"/>
              <a:gd name="connsiteX3" fmla="*/ 150495 w 1392555"/>
              <a:gd name="connsiteY3" fmla="*/ 1975009 h 2109312"/>
              <a:gd name="connsiteX4" fmla="*/ 272415 w 1392555"/>
              <a:gd name="connsiteY4" fmla="*/ 1947387 h 2109312"/>
              <a:gd name="connsiteX5" fmla="*/ 270033 w 1392555"/>
              <a:gd name="connsiteY5" fmla="*/ 1743076 h 2109312"/>
              <a:gd name="connsiteX6" fmla="*/ 155734 w 1392555"/>
              <a:gd name="connsiteY6" fmla="*/ 1725455 h 2109312"/>
              <a:gd name="connsiteX7" fmla="*/ 138113 w 1392555"/>
              <a:gd name="connsiteY7" fmla="*/ 1543051 h 2109312"/>
              <a:gd name="connsiteX8" fmla="*/ 123825 w 1392555"/>
              <a:gd name="connsiteY8" fmla="*/ 1513047 h 2109312"/>
              <a:gd name="connsiteX9" fmla="*/ 104775 w 1392555"/>
              <a:gd name="connsiteY9" fmla="*/ 1494949 h 2109312"/>
              <a:gd name="connsiteX10" fmla="*/ 162402 w 1392555"/>
              <a:gd name="connsiteY10" fmla="*/ 1371601 h 2109312"/>
              <a:gd name="connsiteX11" fmla="*/ 240982 w 1392555"/>
              <a:gd name="connsiteY11" fmla="*/ 1168242 h 2109312"/>
              <a:gd name="connsiteX12" fmla="*/ 277178 w 1392555"/>
              <a:gd name="connsiteY12" fmla="*/ 1042036 h 2109312"/>
              <a:gd name="connsiteX13" fmla="*/ 256699 w 1392555"/>
              <a:gd name="connsiteY13" fmla="*/ 852012 h 2109312"/>
              <a:gd name="connsiteX14" fmla="*/ 802481 w 1392555"/>
              <a:gd name="connsiteY14" fmla="*/ 983457 h 2109312"/>
              <a:gd name="connsiteX15" fmla="*/ 749141 w 1392555"/>
              <a:gd name="connsiteY15" fmla="*/ 1319213 h 2109312"/>
              <a:gd name="connsiteX16" fmla="*/ 747236 w 1392555"/>
              <a:gd name="connsiteY16" fmla="*/ 1457326 h 2109312"/>
              <a:gd name="connsiteX17" fmla="*/ 701516 w 1392555"/>
              <a:gd name="connsiteY17" fmla="*/ 1469232 h 2109312"/>
              <a:gd name="connsiteX18" fmla="*/ 702469 w 1392555"/>
              <a:gd name="connsiteY18" fmla="*/ 1529240 h 2109312"/>
              <a:gd name="connsiteX19" fmla="*/ 627697 w 1392555"/>
              <a:gd name="connsiteY19" fmla="*/ 1675925 h 2109312"/>
              <a:gd name="connsiteX20" fmla="*/ 556261 w 1392555"/>
              <a:gd name="connsiteY20" fmla="*/ 1723550 h 2109312"/>
              <a:gd name="connsiteX21" fmla="*/ 535305 w 1392555"/>
              <a:gd name="connsiteY21" fmla="*/ 1821657 h 2109312"/>
              <a:gd name="connsiteX22" fmla="*/ 575786 w 1392555"/>
              <a:gd name="connsiteY22" fmla="*/ 1900714 h 2109312"/>
              <a:gd name="connsiteX23" fmla="*/ 712946 w 1392555"/>
              <a:gd name="connsiteY23" fmla="*/ 1724978 h 2109312"/>
              <a:gd name="connsiteX24" fmla="*/ 742950 w 1392555"/>
              <a:gd name="connsiteY24" fmla="*/ 1574959 h 2109312"/>
              <a:gd name="connsiteX25" fmla="*/ 751522 w 1392555"/>
              <a:gd name="connsiteY25" fmla="*/ 1321594 h 2109312"/>
              <a:gd name="connsiteX26" fmla="*/ 806291 w 1392555"/>
              <a:gd name="connsiteY26" fmla="*/ 1314451 h 2109312"/>
              <a:gd name="connsiteX27" fmla="*/ 798671 w 1392555"/>
              <a:gd name="connsiteY27" fmla="*/ 97632 h 2109312"/>
              <a:gd name="connsiteX28" fmla="*/ 1233964 w 1392555"/>
              <a:gd name="connsiteY28" fmla="*/ 0 h 2109312"/>
              <a:gd name="connsiteX29" fmla="*/ 1342072 w 1392555"/>
              <a:gd name="connsiteY29" fmla="*/ 81439 h 2109312"/>
              <a:gd name="connsiteX30" fmla="*/ 1392555 w 1392555"/>
              <a:gd name="connsiteY30" fmla="*/ 2095977 h 2109312"/>
              <a:gd name="connsiteX0" fmla="*/ 1356836 w 1356836"/>
              <a:gd name="connsiteY0" fmla="*/ 2100740 h 2109312"/>
              <a:gd name="connsiteX1" fmla="*/ 0 w 1356836"/>
              <a:gd name="connsiteY1" fmla="*/ 2109312 h 2109312"/>
              <a:gd name="connsiteX2" fmla="*/ 62865 w 1356836"/>
              <a:gd name="connsiteY2" fmla="*/ 2021206 h 2109312"/>
              <a:gd name="connsiteX3" fmla="*/ 150495 w 1356836"/>
              <a:gd name="connsiteY3" fmla="*/ 1975009 h 2109312"/>
              <a:gd name="connsiteX4" fmla="*/ 272415 w 1356836"/>
              <a:gd name="connsiteY4" fmla="*/ 1947387 h 2109312"/>
              <a:gd name="connsiteX5" fmla="*/ 270033 w 1356836"/>
              <a:gd name="connsiteY5" fmla="*/ 1743076 h 2109312"/>
              <a:gd name="connsiteX6" fmla="*/ 155734 w 1356836"/>
              <a:gd name="connsiteY6" fmla="*/ 1725455 h 2109312"/>
              <a:gd name="connsiteX7" fmla="*/ 138113 w 1356836"/>
              <a:gd name="connsiteY7" fmla="*/ 1543051 h 2109312"/>
              <a:gd name="connsiteX8" fmla="*/ 123825 w 1356836"/>
              <a:gd name="connsiteY8" fmla="*/ 1513047 h 2109312"/>
              <a:gd name="connsiteX9" fmla="*/ 104775 w 1356836"/>
              <a:gd name="connsiteY9" fmla="*/ 1494949 h 2109312"/>
              <a:gd name="connsiteX10" fmla="*/ 162402 w 1356836"/>
              <a:gd name="connsiteY10" fmla="*/ 1371601 h 2109312"/>
              <a:gd name="connsiteX11" fmla="*/ 240982 w 1356836"/>
              <a:gd name="connsiteY11" fmla="*/ 1168242 h 2109312"/>
              <a:gd name="connsiteX12" fmla="*/ 277178 w 1356836"/>
              <a:gd name="connsiteY12" fmla="*/ 1042036 h 2109312"/>
              <a:gd name="connsiteX13" fmla="*/ 256699 w 1356836"/>
              <a:gd name="connsiteY13" fmla="*/ 852012 h 2109312"/>
              <a:gd name="connsiteX14" fmla="*/ 802481 w 1356836"/>
              <a:gd name="connsiteY14" fmla="*/ 983457 h 2109312"/>
              <a:gd name="connsiteX15" fmla="*/ 749141 w 1356836"/>
              <a:gd name="connsiteY15" fmla="*/ 1319213 h 2109312"/>
              <a:gd name="connsiteX16" fmla="*/ 747236 w 1356836"/>
              <a:gd name="connsiteY16" fmla="*/ 1457326 h 2109312"/>
              <a:gd name="connsiteX17" fmla="*/ 701516 w 1356836"/>
              <a:gd name="connsiteY17" fmla="*/ 1469232 h 2109312"/>
              <a:gd name="connsiteX18" fmla="*/ 702469 w 1356836"/>
              <a:gd name="connsiteY18" fmla="*/ 1529240 h 2109312"/>
              <a:gd name="connsiteX19" fmla="*/ 627697 w 1356836"/>
              <a:gd name="connsiteY19" fmla="*/ 1675925 h 2109312"/>
              <a:gd name="connsiteX20" fmla="*/ 556261 w 1356836"/>
              <a:gd name="connsiteY20" fmla="*/ 1723550 h 2109312"/>
              <a:gd name="connsiteX21" fmla="*/ 535305 w 1356836"/>
              <a:gd name="connsiteY21" fmla="*/ 1821657 h 2109312"/>
              <a:gd name="connsiteX22" fmla="*/ 575786 w 1356836"/>
              <a:gd name="connsiteY22" fmla="*/ 1900714 h 2109312"/>
              <a:gd name="connsiteX23" fmla="*/ 712946 w 1356836"/>
              <a:gd name="connsiteY23" fmla="*/ 1724978 h 2109312"/>
              <a:gd name="connsiteX24" fmla="*/ 742950 w 1356836"/>
              <a:gd name="connsiteY24" fmla="*/ 1574959 h 2109312"/>
              <a:gd name="connsiteX25" fmla="*/ 751522 w 1356836"/>
              <a:gd name="connsiteY25" fmla="*/ 1321594 h 2109312"/>
              <a:gd name="connsiteX26" fmla="*/ 806291 w 1356836"/>
              <a:gd name="connsiteY26" fmla="*/ 1314451 h 2109312"/>
              <a:gd name="connsiteX27" fmla="*/ 798671 w 1356836"/>
              <a:gd name="connsiteY27" fmla="*/ 97632 h 2109312"/>
              <a:gd name="connsiteX28" fmla="*/ 1233964 w 1356836"/>
              <a:gd name="connsiteY28" fmla="*/ 0 h 2109312"/>
              <a:gd name="connsiteX29" fmla="*/ 1342072 w 1356836"/>
              <a:gd name="connsiteY29" fmla="*/ 81439 h 2109312"/>
              <a:gd name="connsiteX30" fmla="*/ 1356836 w 1356836"/>
              <a:gd name="connsiteY30" fmla="*/ 2100740 h 210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6836" h="2109312">
                <a:moveTo>
                  <a:pt x="1356836" y="2100740"/>
                </a:moveTo>
                <a:lnTo>
                  <a:pt x="0" y="2109312"/>
                </a:lnTo>
                <a:cubicBezTo>
                  <a:pt x="9049" y="2068037"/>
                  <a:pt x="41910" y="2050575"/>
                  <a:pt x="62865" y="2021206"/>
                </a:cubicBezTo>
                <a:lnTo>
                  <a:pt x="150495" y="1975009"/>
                </a:lnTo>
                <a:cubicBezTo>
                  <a:pt x="191135" y="1965802"/>
                  <a:pt x="224631" y="1989932"/>
                  <a:pt x="272415" y="1947387"/>
                </a:cubicBezTo>
                <a:cubicBezTo>
                  <a:pt x="281146" y="1879283"/>
                  <a:pt x="270827" y="1811180"/>
                  <a:pt x="270033" y="1743076"/>
                </a:cubicBezTo>
                <a:lnTo>
                  <a:pt x="155734" y="1725455"/>
                </a:lnTo>
                <a:cubicBezTo>
                  <a:pt x="149860" y="1664654"/>
                  <a:pt x="139224" y="1608614"/>
                  <a:pt x="138113" y="1543051"/>
                </a:cubicBezTo>
                <a:lnTo>
                  <a:pt x="123825" y="1513047"/>
                </a:lnTo>
                <a:lnTo>
                  <a:pt x="104775" y="1494949"/>
                </a:lnTo>
                <a:lnTo>
                  <a:pt x="162402" y="1371601"/>
                </a:lnTo>
                <a:lnTo>
                  <a:pt x="240982" y="1168242"/>
                </a:lnTo>
                <a:lnTo>
                  <a:pt x="277178" y="1042036"/>
                </a:lnTo>
                <a:lnTo>
                  <a:pt x="256699" y="852012"/>
                </a:lnTo>
                <a:cubicBezTo>
                  <a:pt x="445771" y="813277"/>
                  <a:pt x="749140" y="855505"/>
                  <a:pt x="802481" y="983457"/>
                </a:cubicBezTo>
                <a:cubicBezTo>
                  <a:pt x="818833" y="1050925"/>
                  <a:pt x="756602" y="1246982"/>
                  <a:pt x="749141" y="1319213"/>
                </a:cubicBezTo>
                <a:lnTo>
                  <a:pt x="747236" y="1457326"/>
                </a:lnTo>
                <a:cubicBezTo>
                  <a:pt x="738346" y="1469232"/>
                  <a:pt x="710406" y="1457326"/>
                  <a:pt x="701516" y="1469232"/>
                </a:cubicBezTo>
                <a:cubicBezTo>
                  <a:pt x="701834" y="1489235"/>
                  <a:pt x="702151" y="1509237"/>
                  <a:pt x="702469" y="1529240"/>
                </a:cubicBezTo>
                <a:lnTo>
                  <a:pt x="627697" y="1675925"/>
                </a:lnTo>
                <a:lnTo>
                  <a:pt x="556261" y="1723550"/>
                </a:lnTo>
                <a:lnTo>
                  <a:pt x="535305" y="1821657"/>
                </a:lnTo>
                <a:lnTo>
                  <a:pt x="575786" y="1900714"/>
                </a:lnTo>
                <a:cubicBezTo>
                  <a:pt x="607218" y="1830228"/>
                  <a:pt x="679132" y="1793082"/>
                  <a:pt x="712946" y="1724978"/>
                </a:cubicBezTo>
                <a:lnTo>
                  <a:pt x="742950" y="1574959"/>
                </a:lnTo>
                <a:cubicBezTo>
                  <a:pt x="750570" y="1345248"/>
                  <a:pt x="743902" y="1551305"/>
                  <a:pt x="751522" y="1321594"/>
                </a:cubicBezTo>
                <a:cubicBezTo>
                  <a:pt x="766048" y="1321038"/>
                  <a:pt x="795654" y="1309688"/>
                  <a:pt x="806291" y="1314451"/>
                </a:cubicBezTo>
                <a:cubicBezTo>
                  <a:pt x="812165" y="1112045"/>
                  <a:pt x="792083" y="165497"/>
                  <a:pt x="798671" y="97632"/>
                </a:cubicBezTo>
                <a:lnTo>
                  <a:pt x="1233964" y="0"/>
                </a:lnTo>
                <a:lnTo>
                  <a:pt x="1342072" y="81439"/>
                </a:lnTo>
                <a:lnTo>
                  <a:pt x="1356836" y="2100740"/>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6" hidden="1">
            <a:extLst>
              <a:ext uri="{FF2B5EF4-FFF2-40B4-BE49-F238E27FC236}">
                <a16:creationId xmlns:a16="http://schemas.microsoft.com/office/drawing/2014/main" id="{08B4BBF7-859E-4B22-BF57-C226AD722543}"/>
              </a:ext>
            </a:extLst>
          </p:cNvPr>
          <p:cNvSpPr/>
          <p:nvPr/>
        </p:nvSpPr>
        <p:spPr>
          <a:xfrm>
            <a:off x="3241931" y="1835094"/>
            <a:ext cx="2061817" cy="2277646"/>
          </a:xfrm>
          <a:custGeom>
            <a:avLst/>
            <a:gdLst>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93262 w 1977293"/>
              <a:gd name="connsiteY22" fmla="*/ 605692 h 2286000"/>
              <a:gd name="connsiteX23" fmla="*/ 762000 w 1977293"/>
              <a:gd name="connsiteY23" fmla="*/ 636954 h 2286000"/>
              <a:gd name="connsiteX24" fmla="*/ 644770 w 1977293"/>
              <a:gd name="connsiteY24" fmla="*/ 668215 h 2286000"/>
              <a:gd name="connsiteX25" fmla="*/ 640862 w 1977293"/>
              <a:gd name="connsiteY25" fmla="*/ 789354 h 2286000"/>
              <a:gd name="connsiteX26" fmla="*/ 652585 w 1977293"/>
              <a:gd name="connsiteY26" fmla="*/ 812800 h 2286000"/>
              <a:gd name="connsiteX27" fmla="*/ 633047 w 1977293"/>
              <a:gd name="connsiteY27" fmla="*/ 859692 h 2286000"/>
              <a:gd name="connsiteX28" fmla="*/ 695570 w 1977293"/>
              <a:gd name="connsiteY28" fmla="*/ 894861 h 2286000"/>
              <a:gd name="connsiteX29" fmla="*/ 762000 w 1977293"/>
              <a:gd name="connsiteY29" fmla="*/ 867507 h 2286000"/>
              <a:gd name="connsiteX30" fmla="*/ 855785 w 1977293"/>
              <a:gd name="connsiteY30" fmla="*/ 937846 h 2286000"/>
              <a:gd name="connsiteX31" fmla="*/ 945662 w 1977293"/>
              <a:gd name="connsiteY31" fmla="*/ 1031630 h 2286000"/>
              <a:gd name="connsiteX32" fmla="*/ 949570 w 1977293"/>
              <a:gd name="connsiteY32" fmla="*/ 1078523 h 2286000"/>
              <a:gd name="connsiteX33" fmla="*/ 969108 w 1977293"/>
              <a:gd name="connsiteY33" fmla="*/ 1148861 h 2286000"/>
              <a:gd name="connsiteX34" fmla="*/ 1094154 w 1977293"/>
              <a:gd name="connsiteY34" fmla="*/ 1293446 h 2286000"/>
              <a:gd name="connsiteX35" fmla="*/ 1144954 w 1977293"/>
              <a:gd name="connsiteY35" fmla="*/ 1312984 h 2286000"/>
              <a:gd name="connsiteX36" fmla="*/ 1144954 w 1977293"/>
              <a:gd name="connsiteY36" fmla="*/ 1312984 h 2286000"/>
              <a:gd name="connsiteX37" fmla="*/ 1191847 w 1977293"/>
              <a:gd name="connsiteY37" fmla="*/ 1340338 h 2286000"/>
              <a:gd name="connsiteX38" fmla="*/ 1191847 w 1977293"/>
              <a:gd name="connsiteY38" fmla="*/ 1371600 h 2286000"/>
              <a:gd name="connsiteX39" fmla="*/ 1293447 w 1977293"/>
              <a:gd name="connsiteY39" fmla="*/ 1367692 h 2286000"/>
              <a:gd name="connsiteX40" fmla="*/ 1410677 w 1977293"/>
              <a:gd name="connsiteY40" fmla="*/ 1297354 h 2286000"/>
              <a:gd name="connsiteX41" fmla="*/ 1645139 w 1977293"/>
              <a:gd name="connsiteY41" fmla="*/ 1101969 h 2286000"/>
              <a:gd name="connsiteX42" fmla="*/ 1797539 w 1977293"/>
              <a:gd name="connsiteY42" fmla="*/ 1004277 h 2286000"/>
              <a:gd name="connsiteX43" fmla="*/ 1848339 w 1977293"/>
              <a:gd name="connsiteY43" fmla="*/ 1016000 h 2286000"/>
              <a:gd name="connsiteX44" fmla="*/ 1914770 w 1977293"/>
              <a:gd name="connsiteY44" fmla="*/ 1031630 h 2286000"/>
              <a:gd name="connsiteX45" fmla="*/ 1977293 w 1977293"/>
              <a:gd name="connsiteY45" fmla="*/ 1098061 h 2286000"/>
              <a:gd name="connsiteX46" fmla="*/ 1871785 w 1977293"/>
              <a:gd name="connsiteY46" fmla="*/ 1277815 h 2286000"/>
              <a:gd name="connsiteX47" fmla="*/ 1731108 w 1977293"/>
              <a:gd name="connsiteY47" fmla="*/ 1289538 h 2286000"/>
              <a:gd name="connsiteX48" fmla="*/ 1680308 w 1977293"/>
              <a:gd name="connsiteY48" fmla="*/ 1332523 h 2286000"/>
              <a:gd name="connsiteX49" fmla="*/ 1672493 w 1977293"/>
              <a:gd name="connsiteY49" fmla="*/ 1387230 h 2286000"/>
              <a:gd name="connsiteX50" fmla="*/ 1348154 w 1977293"/>
              <a:gd name="connsiteY50" fmla="*/ 1602154 h 2286000"/>
              <a:gd name="connsiteX51" fmla="*/ 1094154 w 1977293"/>
              <a:gd name="connsiteY51" fmla="*/ 1645138 h 2286000"/>
              <a:gd name="connsiteX52" fmla="*/ 945662 w 1977293"/>
              <a:gd name="connsiteY52" fmla="*/ 1512277 h 2286000"/>
              <a:gd name="connsiteX53" fmla="*/ 926124 w 1977293"/>
              <a:gd name="connsiteY53" fmla="*/ 1695938 h 2286000"/>
              <a:gd name="connsiteX54" fmla="*/ 1078524 w 1977293"/>
              <a:gd name="connsiteY54" fmla="*/ 1656861 h 2286000"/>
              <a:gd name="connsiteX55" fmla="*/ 1524000 w 1977293"/>
              <a:gd name="connsiteY55" fmla="*/ 1570892 h 2286000"/>
              <a:gd name="connsiteX56" fmla="*/ 1762370 w 1977293"/>
              <a:gd name="connsiteY56" fmla="*/ 1606061 h 2286000"/>
              <a:gd name="connsiteX57" fmla="*/ 1723293 w 1977293"/>
              <a:gd name="connsiteY57" fmla="*/ 1695938 h 2286000"/>
              <a:gd name="connsiteX58" fmla="*/ 1559170 w 1977293"/>
              <a:gd name="connsiteY58" fmla="*/ 1770184 h 2286000"/>
              <a:gd name="connsiteX59" fmla="*/ 1457570 w 1977293"/>
              <a:gd name="connsiteY59" fmla="*/ 1863969 h 2286000"/>
              <a:gd name="connsiteX60" fmla="*/ 1281724 w 1977293"/>
              <a:gd name="connsiteY60" fmla="*/ 1817077 h 2286000"/>
              <a:gd name="connsiteX61" fmla="*/ 1172308 w 1977293"/>
              <a:gd name="connsiteY61" fmla="*/ 1879600 h 2286000"/>
              <a:gd name="connsiteX62" fmla="*/ 988647 w 1977293"/>
              <a:gd name="connsiteY62" fmla="*/ 1934307 h 2286000"/>
              <a:gd name="connsiteX63" fmla="*/ 1039447 w 1977293"/>
              <a:gd name="connsiteY63" fmla="*/ 2286000 h 2286000"/>
              <a:gd name="connsiteX64" fmla="*/ 261816 w 1977293"/>
              <a:gd name="connsiteY64" fmla="*/ 2282092 h 2286000"/>
              <a:gd name="connsiteX65" fmla="*/ 246185 w 1977293"/>
              <a:gd name="connsiteY65" fmla="*/ 2254738 h 2286000"/>
              <a:gd name="connsiteX66" fmla="*/ 281354 w 1977293"/>
              <a:gd name="connsiteY66" fmla="*/ 2184400 h 2286000"/>
              <a:gd name="connsiteX67" fmla="*/ 254000 w 1977293"/>
              <a:gd name="connsiteY67" fmla="*/ 2129692 h 2286000"/>
              <a:gd name="connsiteX68" fmla="*/ 304800 w 1977293"/>
              <a:gd name="connsiteY68"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93262 w 1977293"/>
              <a:gd name="connsiteY22" fmla="*/ 605692 h 2286000"/>
              <a:gd name="connsiteX23" fmla="*/ 762000 w 1977293"/>
              <a:gd name="connsiteY23" fmla="*/ 636954 h 2286000"/>
              <a:gd name="connsiteX24" fmla="*/ 644770 w 1977293"/>
              <a:gd name="connsiteY24" fmla="*/ 668215 h 2286000"/>
              <a:gd name="connsiteX25" fmla="*/ 640862 w 1977293"/>
              <a:gd name="connsiteY25" fmla="*/ 789354 h 2286000"/>
              <a:gd name="connsiteX26" fmla="*/ 652585 w 1977293"/>
              <a:gd name="connsiteY26" fmla="*/ 812800 h 2286000"/>
              <a:gd name="connsiteX27" fmla="*/ 647334 w 1977293"/>
              <a:gd name="connsiteY27" fmla="*/ 859692 h 2286000"/>
              <a:gd name="connsiteX28" fmla="*/ 695570 w 1977293"/>
              <a:gd name="connsiteY28" fmla="*/ 894861 h 2286000"/>
              <a:gd name="connsiteX29" fmla="*/ 762000 w 1977293"/>
              <a:gd name="connsiteY29" fmla="*/ 867507 h 2286000"/>
              <a:gd name="connsiteX30" fmla="*/ 855785 w 1977293"/>
              <a:gd name="connsiteY30" fmla="*/ 937846 h 2286000"/>
              <a:gd name="connsiteX31" fmla="*/ 945662 w 1977293"/>
              <a:gd name="connsiteY31" fmla="*/ 1031630 h 2286000"/>
              <a:gd name="connsiteX32" fmla="*/ 949570 w 1977293"/>
              <a:gd name="connsiteY32" fmla="*/ 1078523 h 2286000"/>
              <a:gd name="connsiteX33" fmla="*/ 969108 w 1977293"/>
              <a:gd name="connsiteY33" fmla="*/ 1148861 h 2286000"/>
              <a:gd name="connsiteX34" fmla="*/ 1094154 w 1977293"/>
              <a:gd name="connsiteY34" fmla="*/ 1293446 h 2286000"/>
              <a:gd name="connsiteX35" fmla="*/ 1144954 w 1977293"/>
              <a:gd name="connsiteY35" fmla="*/ 1312984 h 2286000"/>
              <a:gd name="connsiteX36" fmla="*/ 1144954 w 1977293"/>
              <a:gd name="connsiteY36" fmla="*/ 1312984 h 2286000"/>
              <a:gd name="connsiteX37" fmla="*/ 1191847 w 1977293"/>
              <a:gd name="connsiteY37" fmla="*/ 1340338 h 2286000"/>
              <a:gd name="connsiteX38" fmla="*/ 1191847 w 1977293"/>
              <a:gd name="connsiteY38" fmla="*/ 1371600 h 2286000"/>
              <a:gd name="connsiteX39" fmla="*/ 1293447 w 1977293"/>
              <a:gd name="connsiteY39" fmla="*/ 1367692 h 2286000"/>
              <a:gd name="connsiteX40" fmla="*/ 1410677 w 1977293"/>
              <a:gd name="connsiteY40" fmla="*/ 1297354 h 2286000"/>
              <a:gd name="connsiteX41" fmla="*/ 1645139 w 1977293"/>
              <a:gd name="connsiteY41" fmla="*/ 1101969 h 2286000"/>
              <a:gd name="connsiteX42" fmla="*/ 1797539 w 1977293"/>
              <a:gd name="connsiteY42" fmla="*/ 1004277 h 2286000"/>
              <a:gd name="connsiteX43" fmla="*/ 1848339 w 1977293"/>
              <a:gd name="connsiteY43" fmla="*/ 1016000 h 2286000"/>
              <a:gd name="connsiteX44" fmla="*/ 1914770 w 1977293"/>
              <a:gd name="connsiteY44" fmla="*/ 1031630 h 2286000"/>
              <a:gd name="connsiteX45" fmla="*/ 1977293 w 1977293"/>
              <a:gd name="connsiteY45" fmla="*/ 1098061 h 2286000"/>
              <a:gd name="connsiteX46" fmla="*/ 1871785 w 1977293"/>
              <a:gd name="connsiteY46" fmla="*/ 1277815 h 2286000"/>
              <a:gd name="connsiteX47" fmla="*/ 1731108 w 1977293"/>
              <a:gd name="connsiteY47" fmla="*/ 1289538 h 2286000"/>
              <a:gd name="connsiteX48" fmla="*/ 1680308 w 1977293"/>
              <a:gd name="connsiteY48" fmla="*/ 1332523 h 2286000"/>
              <a:gd name="connsiteX49" fmla="*/ 1672493 w 1977293"/>
              <a:gd name="connsiteY49" fmla="*/ 1387230 h 2286000"/>
              <a:gd name="connsiteX50" fmla="*/ 1348154 w 1977293"/>
              <a:gd name="connsiteY50" fmla="*/ 1602154 h 2286000"/>
              <a:gd name="connsiteX51" fmla="*/ 1094154 w 1977293"/>
              <a:gd name="connsiteY51" fmla="*/ 1645138 h 2286000"/>
              <a:gd name="connsiteX52" fmla="*/ 945662 w 1977293"/>
              <a:gd name="connsiteY52" fmla="*/ 1512277 h 2286000"/>
              <a:gd name="connsiteX53" fmla="*/ 926124 w 1977293"/>
              <a:gd name="connsiteY53" fmla="*/ 1695938 h 2286000"/>
              <a:gd name="connsiteX54" fmla="*/ 1078524 w 1977293"/>
              <a:gd name="connsiteY54" fmla="*/ 1656861 h 2286000"/>
              <a:gd name="connsiteX55" fmla="*/ 1524000 w 1977293"/>
              <a:gd name="connsiteY55" fmla="*/ 1570892 h 2286000"/>
              <a:gd name="connsiteX56" fmla="*/ 1762370 w 1977293"/>
              <a:gd name="connsiteY56" fmla="*/ 1606061 h 2286000"/>
              <a:gd name="connsiteX57" fmla="*/ 1723293 w 1977293"/>
              <a:gd name="connsiteY57" fmla="*/ 1695938 h 2286000"/>
              <a:gd name="connsiteX58" fmla="*/ 1559170 w 1977293"/>
              <a:gd name="connsiteY58" fmla="*/ 1770184 h 2286000"/>
              <a:gd name="connsiteX59" fmla="*/ 1457570 w 1977293"/>
              <a:gd name="connsiteY59" fmla="*/ 1863969 h 2286000"/>
              <a:gd name="connsiteX60" fmla="*/ 1281724 w 1977293"/>
              <a:gd name="connsiteY60" fmla="*/ 1817077 h 2286000"/>
              <a:gd name="connsiteX61" fmla="*/ 1172308 w 1977293"/>
              <a:gd name="connsiteY61" fmla="*/ 1879600 h 2286000"/>
              <a:gd name="connsiteX62" fmla="*/ 988647 w 1977293"/>
              <a:gd name="connsiteY62" fmla="*/ 1934307 h 2286000"/>
              <a:gd name="connsiteX63" fmla="*/ 1039447 w 1977293"/>
              <a:gd name="connsiteY63" fmla="*/ 2286000 h 2286000"/>
              <a:gd name="connsiteX64" fmla="*/ 261816 w 1977293"/>
              <a:gd name="connsiteY64" fmla="*/ 2282092 h 2286000"/>
              <a:gd name="connsiteX65" fmla="*/ 246185 w 1977293"/>
              <a:gd name="connsiteY65" fmla="*/ 2254738 h 2286000"/>
              <a:gd name="connsiteX66" fmla="*/ 281354 w 1977293"/>
              <a:gd name="connsiteY66" fmla="*/ 2184400 h 2286000"/>
              <a:gd name="connsiteX67" fmla="*/ 254000 w 1977293"/>
              <a:gd name="connsiteY67" fmla="*/ 2129692 h 2286000"/>
              <a:gd name="connsiteX68" fmla="*/ 304800 w 1977293"/>
              <a:gd name="connsiteY68"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93262 w 1977293"/>
              <a:gd name="connsiteY22" fmla="*/ 605692 h 2286000"/>
              <a:gd name="connsiteX23" fmla="*/ 762000 w 1977293"/>
              <a:gd name="connsiteY23" fmla="*/ 636954 h 2286000"/>
              <a:gd name="connsiteX24" fmla="*/ 644770 w 1977293"/>
              <a:gd name="connsiteY24" fmla="*/ 668215 h 2286000"/>
              <a:gd name="connsiteX25" fmla="*/ 640862 w 1977293"/>
              <a:gd name="connsiteY25" fmla="*/ 789354 h 2286000"/>
              <a:gd name="connsiteX26" fmla="*/ 652585 w 1977293"/>
              <a:gd name="connsiteY26" fmla="*/ 812800 h 2286000"/>
              <a:gd name="connsiteX27" fmla="*/ 647334 w 1977293"/>
              <a:gd name="connsiteY27" fmla="*/ 859692 h 2286000"/>
              <a:gd name="connsiteX28" fmla="*/ 695570 w 1977293"/>
              <a:gd name="connsiteY28" fmla="*/ 894861 h 2286000"/>
              <a:gd name="connsiteX29" fmla="*/ 764381 w 1977293"/>
              <a:gd name="connsiteY29" fmla="*/ 888939 h 2286000"/>
              <a:gd name="connsiteX30" fmla="*/ 855785 w 1977293"/>
              <a:gd name="connsiteY30" fmla="*/ 937846 h 2286000"/>
              <a:gd name="connsiteX31" fmla="*/ 945662 w 1977293"/>
              <a:gd name="connsiteY31" fmla="*/ 1031630 h 2286000"/>
              <a:gd name="connsiteX32" fmla="*/ 949570 w 1977293"/>
              <a:gd name="connsiteY32" fmla="*/ 1078523 h 2286000"/>
              <a:gd name="connsiteX33" fmla="*/ 969108 w 1977293"/>
              <a:gd name="connsiteY33" fmla="*/ 1148861 h 2286000"/>
              <a:gd name="connsiteX34" fmla="*/ 1094154 w 1977293"/>
              <a:gd name="connsiteY34" fmla="*/ 1293446 h 2286000"/>
              <a:gd name="connsiteX35" fmla="*/ 1144954 w 1977293"/>
              <a:gd name="connsiteY35" fmla="*/ 1312984 h 2286000"/>
              <a:gd name="connsiteX36" fmla="*/ 1144954 w 1977293"/>
              <a:gd name="connsiteY36" fmla="*/ 1312984 h 2286000"/>
              <a:gd name="connsiteX37" fmla="*/ 1191847 w 1977293"/>
              <a:gd name="connsiteY37" fmla="*/ 1340338 h 2286000"/>
              <a:gd name="connsiteX38" fmla="*/ 1191847 w 1977293"/>
              <a:gd name="connsiteY38" fmla="*/ 1371600 h 2286000"/>
              <a:gd name="connsiteX39" fmla="*/ 1293447 w 1977293"/>
              <a:gd name="connsiteY39" fmla="*/ 1367692 h 2286000"/>
              <a:gd name="connsiteX40" fmla="*/ 1410677 w 1977293"/>
              <a:gd name="connsiteY40" fmla="*/ 1297354 h 2286000"/>
              <a:gd name="connsiteX41" fmla="*/ 1645139 w 1977293"/>
              <a:gd name="connsiteY41" fmla="*/ 1101969 h 2286000"/>
              <a:gd name="connsiteX42" fmla="*/ 1797539 w 1977293"/>
              <a:gd name="connsiteY42" fmla="*/ 1004277 h 2286000"/>
              <a:gd name="connsiteX43" fmla="*/ 1848339 w 1977293"/>
              <a:gd name="connsiteY43" fmla="*/ 1016000 h 2286000"/>
              <a:gd name="connsiteX44" fmla="*/ 1914770 w 1977293"/>
              <a:gd name="connsiteY44" fmla="*/ 1031630 h 2286000"/>
              <a:gd name="connsiteX45" fmla="*/ 1977293 w 1977293"/>
              <a:gd name="connsiteY45" fmla="*/ 1098061 h 2286000"/>
              <a:gd name="connsiteX46" fmla="*/ 1871785 w 1977293"/>
              <a:gd name="connsiteY46" fmla="*/ 1277815 h 2286000"/>
              <a:gd name="connsiteX47" fmla="*/ 1731108 w 1977293"/>
              <a:gd name="connsiteY47" fmla="*/ 1289538 h 2286000"/>
              <a:gd name="connsiteX48" fmla="*/ 1680308 w 1977293"/>
              <a:gd name="connsiteY48" fmla="*/ 1332523 h 2286000"/>
              <a:gd name="connsiteX49" fmla="*/ 1672493 w 1977293"/>
              <a:gd name="connsiteY49" fmla="*/ 1387230 h 2286000"/>
              <a:gd name="connsiteX50" fmla="*/ 1348154 w 1977293"/>
              <a:gd name="connsiteY50" fmla="*/ 1602154 h 2286000"/>
              <a:gd name="connsiteX51" fmla="*/ 1094154 w 1977293"/>
              <a:gd name="connsiteY51" fmla="*/ 1645138 h 2286000"/>
              <a:gd name="connsiteX52" fmla="*/ 945662 w 1977293"/>
              <a:gd name="connsiteY52" fmla="*/ 1512277 h 2286000"/>
              <a:gd name="connsiteX53" fmla="*/ 926124 w 1977293"/>
              <a:gd name="connsiteY53" fmla="*/ 1695938 h 2286000"/>
              <a:gd name="connsiteX54" fmla="*/ 1078524 w 1977293"/>
              <a:gd name="connsiteY54" fmla="*/ 1656861 h 2286000"/>
              <a:gd name="connsiteX55" fmla="*/ 1524000 w 1977293"/>
              <a:gd name="connsiteY55" fmla="*/ 1570892 h 2286000"/>
              <a:gd name="connsiteX56" fmla="*/ 1762370 w 1977293"/>
              <a:gd name="connsiteY56" fmla="*/ 1606061 h 2286000"/>
              <a:gd name="connsiteX57" fmla="*/ 1723293 w 1977293"/>
              <a:gd name="connsiteY57" fmla="*/ 1695938 h 2286000"/>
              <a:gd name="connsiteX58" fmla="*/ 1559170 w 1977293"/>
              <a:gd name="connsiteY58" fmla="*/ 1770184 h 2286000"/>
              <a:gd name="connsiteX59" fmla="*/ 1457570 w 1977293"/>
              <a:gd name="connsiteY59" fmla="*/ 1863969 h 2286000"/>
              <a:gd name="connsiteX60" fmla="*/ 1281724 w 1977293"/>
              <a:gd name="connsiteY60" fmla="*/ 1817077 h 2286000"/>
              <a:gd name="connsiteX61" fmla="*/ 1172308 w 1977293"/>
              <a:gd name="connsiteY61" fmla="*/ 1879600 h 2286000"/>
              <a:gd name="connsiteX62" fmla="*/ 988647 w 1977293"/>
              <a:gd name="connsiteY62" fmla="*/ 1934307 h 2286000"/>
              <a:gd name="connsiteX63" fmla="*/ 1039447 w 1977293"/>
              <a:gd name="connsiteY63" fmla="*/ 2286000 h 2286000"/>
              <a:gd name="connsiteX64" fmla="*/ 261816 w 1977293"/>
              <a:gd name="connsiteY64" fmla="*/ 2282092 h 2286000"/>
              <a:gd name="connsiteX65" fmla="*/ 246185 w 1977293"/>
              <a:gd name="connsiteY65" fmla="*/ 2254738 h 2286000"/>
              <a:gd name="connsiteX66" fmla="*/ 281354 w 1977293"/>
              <a:gd name="connsiteY66" fmla="*/ 2184400 h 2286000"/>
              <a:gd name="connsiteX67" fmla="*/ 254000 w 1977293"/>
              <a:gd name="connsiteY67" fmla="*/ 2129692 h 2286000"/>
              <a:gd name="connsiteX68" fmla="*/ 304800 w 1977293"/>
              <a:gd name="connsiteY68"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93262 w 1977293"/>
              <a:gd name="connsiteY22" fmla="*/ 605692 h 2286000"/>
              <a:gd name="connsiteX23" fmla="*/ 762000 w 1977293"/>
              <a:gd name="connsiteY23" fmla="*/ 636954 h 2286000"/>
              <a:gd name="connsiteX24" fmla="*/ 644770 w 1977293"/>
              <a:gd name="connsiteY24" fmla="*/ 668215 h 2286000"/>
              <a:gd name="connsiteX25" fmla="*/ 640862 w 1977293"/>
              <a:gd name="connsiteY25" fmla="*/ 789354 h 2286000"/>
              <a:gd name="connsiteX26" fmla="*/ 652585 w 1977293"/>
              <a:gd name="connsiteY26" fmla="*/ 812800 h 2286000"/>
              <a:gd name="connsiteX27" fmla="*/ 647334 w 1977293"/>
              <a:gd name="connsiteY27" fmla="*/ 859692 h 2286000"/>
              <a:gd name="connsiteX28" fmla="*/ 695570 w 1977293"/>
              <a:gd name="connsiteY28" fmla="*/ 894861 h 2286000"/>
              <a:gd name="connsiteX29" fmla="*/ 764381 w 1977293"/>
              <a:gd name="connsiteY29" fmla="*/ 888939 h 2286000"/>
              <a:gd name="connsiteX30" fmla="*/ 851022 w 1977293"/>
              <a:gd name="connsiteY30" fmla="*/ 937846 h 2286000"/>
              <a:gd name="connsiteX31" fmla="*/ 945662 w 1977293"/>
              <a:gd name="connsiteY31" fmla="*/ 1031630 h 2286000"/>
              <a:gd name="connsiteX32" fmla="*/ 949570 w 1977293"/>
              <a:gd name="connsiteY32" fmla="*/ 1078523 h 2286000"/>
              <a:gd name="connsiteX33" fmla="*/ 969108 w 1977293"/>
              <a:gd name="connsiteY33" fmla="*/ 1148861 h 2286000"/>
              <a:gd name="connsiteX34" fmla="*/ 1094154 w 1977293"/>
              <a:gd name="connsiteY34" fmla="*/ 1293446 h 2286000"/>
              <a:gd name="connsiteX35" fmla="*/ 1144954 w 1977293"/>
              <a:gd name="connsiteY35" fmla="*/ 1312984 h 2286000"/>
              <a:gd name="connsiteX36" fmla="*/ 1144954 w 1977293"/>
              <a:gd name="connsiteY36" fmla="*/ 1312984 h 2286000"/>
              <a:gd name="connsiteX37" fmla="*/ 1191847 w 1977293"/>
              <a:gd name="connsiteY37" fmla="*/ 1340338 h 2286000"/>
              <a:gd name="connsiteX38" fmla="*/ 1191847 w 1977293"/>
              <a:gd name="connsiteY38" fmla="*/ 1371600 h 2286000"/>
              <a:gd name="connsiteX39" fmla="*/ 1293447 w 1977293"/>
              <a:gd name="connsiteY39" fmla="*/ 1367692 h 2286000"/>
              <a:gd name="connsiteX40" fmla="*/ 1410677 w 1977293"/>
              <a:gd name="connsiteY40" fmla="*/ 1297354 h 2286000"/>
              <a:gd name="connsiteX41" fmla="*/ 1645139 w 1977293"/>
              <a:gd name="connsiteY41" fmla="*/ 1101969 h 2286000"/>
              <a:gd name="connsiteX42" fmla="*/ 1797539 w 1977293"/>
              <a:gd name="connsiteY42" fmla="*/ 1004277 h 2286000"/>
              <a:gd name="connsiteX43" fmla="*/ 1848339 w 1977293"/>
              <a:gd name="connsiteY43" fmla="*/ 1016000 h 2286000"/>
              <a:gd name="connsiteX44" fmla="*/ 1914770 w 1977293"/>
              <a:gd name="connsiteY44" fmla="*/ 1031630 h 2286000"/>
              <a:gd name="connsiteX45" fmla="*/ 1977293 w 1977293"/>
              <a:gd name="connsiteY45" fmla="*/ 1098061 h 2286000"/>
              <a:gd name="connsiteX46" fmla="*/ 1871785 w 1977293"/>
              <a:gd name="connsiteY46" fmla="*/ 1277815 h 2286000"/>
              <a:gd name="connsiteX47" fmla="*/ 1731108 w 1977293"/>
              <a:gd name="connsiteY47" fmla="*/ 1289538 h 2286000"/>
              <a:gd name="connsiteX48" fmla="*/ 1680308 w 1977293"/>
              <a:gd name="connsiteY48" fmla="*/ 1332523 h 2286000"/>
              <a:gd name="connsiteX49" fmla="*/ 1672493 w 1977293"/>
              <a:gd name="connsiteY49" fmla="*/ 1387230 h 2286000"/>
              <a:gd name="connsiteX50" fmla="*/ 1348154 w 1977293"/>
              <a:gd name="connsiteY50" fmla="*/ 1602154 h 2286000"/>
              <a:gd name="connsiteX51" fmla="*/ 1094154 w 1977293"/>
              <a:gd name="connsiteY51" fmla="*/ 1645138 h 2286000"/>
              <a:gd name="connsiteX52" fmla="*/ 945662 w 1977293"/>
              <a:gd name="connsiteY52" fmla="*/ 1512277 h 2286000"/>
              <a:gd name="connsiteX53" fmla="*/ 926124 w 1977293"/>
              <a:gd name="connsiteY53" fmla="*/ 1695938 h 2286000"/>
              <a:gd name="connsiteX54" fmla="*/ 1078524 w 1977293"/>
              <a:gd name="connsiteY54" fmla="*/ 1656861 h 2286000"/>
              <a:gd name="connsiteX55" fmla="*/ 1524000 w 1977293"/>
              <a:gd name="connsiteY55" fmla="*/ 1570892 h 2286000"/>
              <a:gd name="connsiteX56" fmla="*/ 1762370 w 1977293"/>
              <a:gd name="connsiteY56" fmla="*/ 1606061 h 2286000"/>
              <a:gd name="connsiteX57" fmla="*/ 1723293 w 1977293"/>
              <a:gd name="connsiteY57" fmla="*/ 1695938 h 2286000"/>
              <a:gd name="connsiteX58" fmla="*/ 1559170 w 1977293"/>
              <a:gd name="connsiteY58" fmla="*/ 1770184 h 2286000"/>
              <a:gd name="connsiteX59" fmla="*/ 1457570 w 1977293"/>
              <a:gd name="connsiteY59" fmla="*/ 1863969 h 2286000"/>
              <a:gd name="connsiteX60" fmla="*/ 1281724 w 1977293"/>
              <a:gd name="connsiteY60" fmla="*/ 1817077 h 2286000"/>
              <a:gd name="connsiteX61" fmla="*/ 1172308 w 1977293"/>
              <a:gd name="connsiteY61" fmla="*/ 1879600 h 2286000"/>
              <a:gd name="connsiteX62" fmla="*/ 988647 w 1977293"/>
              <a:gd name="connsiteY62" fmla="*/ 1934307 h 2286000"/>
              <a:gd name="connsiteX63" fmla="*/ 1039447 w 1977293"/>
              <a:gd name="connsiteY63" fmla="*/ 2286000 h 2286000"/>
              <a:gd name="connsiteX64" fmla="*/ 261816 w 1977293"/>
              <a:gd name="connsiteY64" fmla="*/ 2282092 h 2286000"/>
              <a:gd name="connsiteX65" fmla="*/ 246185 w 1977293"/>
              <a:gd name="connsiteY65" fmla="*/ 2254738 h 2286000"/>
              <a:gd name="connsiteX66" fmla="*/ 281354 w 1977293"/>
              <a:gd name="connsiteY66" fmla="*/ 2184400 h 2286000"/>
              <a:gd name="connsiteX67" fmla="*/ 254000 w 1977293"/>
              <a:gd name="connsiteY67" fmla="*/ 2129692 h 2286000"/>
              <a:gd name="connsiteX68" fmla="*/ 304800 w 1977293"/>
              <a:gd name="connsiteY68"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93262 w 1977293"/>
              <a:gd name="connsiteY22" fmla="*/ 605692 h 2286000"/>
              <a:gd name="connsiteX23" fmla="*/ 762000 w 1977293"/>
              <a:gd name="connsiteY23" fmla="*/ 636954 h 2286000"/>
              <a:gd name="connsiteX24" fmla="*/ 644770 w 1977293"/>
              <a:gd name="connsiteY24" fmla="*/ 668215 h 2286000"/>
              <a:gd name="connsiteX25" fmla="*/ 640862 w 1977293"/>
              <a:gd name="connsiteY25" fmla="*/ 789354 h 2286000"/>
              <a:gd name="connsiteX26" fmla="*/ 652585 w 1977293"/>
              <a:gd name="connsiteY26" fmla="*/ 812800 h 2286000"/>
              <a:gd name="connsiteX27" fmla="*/ 647334 w 1977293"/>
              <a:gd name="connsiteY27" fmla="*/ 859692 h 2286000"/>
              <a:gd name="connsiteX28" fmla="*/ 695570 w 1977293"/>
              <a:gd name="connsiteY28" fmla="*/ 894861 h 2286000"/>
              <a:gd name="connsiteX29" fmla="*/ 764381 w 1977293"/>
              <a:gd name="connsiteY29" fmla="*/ 888939 h 2286000"/>
              <a:gd name="connsiteX30" fmla="*/ 851022 w 1977293"/>
              <a:gd name="connsiteY30" fmla="*/ 937846 h 2286000"/>
              <a:gd name="connsiteX31" fmla="*/ 912325 w 1977293"/>
              <a:gd name="connsiteY31" fmla="*/ 1022105 h 2286000"/>
              <a:gd name="connsiteX32" fmla="*/ 949570 w 1977293"/>
              <a:gd name="connsiteY32" fmla="*/ 1078523 h 2286000"/>
              <a:gd name="connsiteX33" fmla="*/ 969108 w 1977293"/>
              <a:gd name="connsiteY33" fmla="*/ 1148861 h 2286000"/>
              <a:gd name="connsiteX34" fmla="*/ 1094154 w 1977293"/>
              <a:gd name="connsiteY34" fmla="*/ 1293446 h 2286000"/>
              <a:gd name="connsiteX35" fmla="*/ 1144954 w 1977293"/>
              <a:gd name="connsiteY35" fmla="*/ 1312984 h 2286000"/>
              <a:gd name="connsiteX36" fmla="*/ 1144954 w 1977293"/>
              <a:gd name="connsiteY36" fmla="*/ 1312984 h 2286000"/>
              <a:gd name="connsiteX37" fmla="*/ 1191847 w 1977293"/>
              <a:gd name="connsiteY37" fmla="*/ 1340338 h 2286000"/>
              <a:gd name="connsiteX38" fmla="*/ 1191847 w 1977293"/>
              <a:gd name="connsiteY38" fmla="*/ 1371600 h 2286000"/>
              <a:gd name="connsiteX39" fmla="*/ 1293447 w 1977293"/>
              <a:gd name="connsiteY39" fmla="*/ 1367692 h 2286000"/>
              <a:gd name="connsiteX40" fmla="*/ 1410677 w 1977293"/>
              <a:gd name="connsiteY40" fmla="*/ 1297354 h 2286000"/>
              <a:gd name="connsiteX41" fmla="*/ 1645139 w 1977293"/>
              <a:gd name="connsiteY41" fmla="*/ 1101969 h 2286000"/>
              <a:gd name="connsiteX42" fmla="*/ 1797539 w 1977293"/>
              <a:gd name="connsiteY42" fmla="*/ 1004277 h 2286000"/>
              <a:gd name="connsiteX43" fmla="*/ 1848339 w 1977293"/>
              <a:gd name="connsiteY43" fmla="*/ 1016000 h 2286000"/>
              <a:gd name="connsiteX44" fmla="*/ 1914770 w 1977293"/>
              <a:gd name="connsiteY44" fmla="*/ 1031630 h 2286000"/>
              <a:gd name="connsiteX45" fmla="*/ 1977293 w 1977293"/>
              <a:gd name="connsiteY45" fmla="*/ 1098061 h 2286000"/>
              <a:gd name="connsiteX46" fmla="*/ 1871785 w 1977293"/>
              <a:gd name="connsiteY46" fmla="*/ 1277815 h 2286000"/>
              <a:gd name="connsiteX47" fmla="*/ 1731108 w 1977293"/>
              <a:gd name="connsiteY47" fmla="*/ 1289538 h 2286000"/>
              <a:gd name="connsiteX48" fmla="*/ 1680308 w 1977293"/>
              <a:gd name="connsiteY48" fmla="*/ 1332523 h 2286000"/>
              <a:gd name="connsiteX49" fmla="*/ 1672493 w 1977293"/>
              <a:gd name="connsiteY49" fmla="*/ 1387230 h 2286000"/>
              <a:gd name="connsiteX50" fmla="*/ 1348154 w 1977293"/>
              <a:gd name="connsiteY50" fmla="*/ 1602154 h 2286000"/>
              <a:gd name="connsiteX51" fmla="*/ 1094154 w 1977293"/>
              <a:gd name="connsiteY51" fmla="*/ 1645138 h 2286000"/>
              <a:gd name="connsiteX52" fmla="*/ 945662 w 1977293"/>
              <a:gd name="connsiteY52" fmla="*/ 1512277 h 2286000"/>
              <a:gd name="connsiteX53" fmla="*/ 926124 w 1977293"/>
              <a:gd name="connsiteY53" fmla="*/ 1695938 h 2286000"/>
              <a:gd name="connsiteX54" fmla="*/ 1078524 w 1977293"/>
              <a:gd name="connsiteY54" fmla="*/ 1656861 h 2286000"/>
              <a:gd name="connsiteX55" fmla="*/ 1524000 w 1977293"/>
              <a:gd name="connsiteY55" fmla="*/ 1570892 h 2286000"/>
              <a:gd name="connsiteX56" fmla="*/ 1762370 w 1977293"/>
              <a:gd name="connsiteY56" fmla="*/ 1606061 h 2286000"/>
              <a:gd name="connsiteX57" fmla="*/ 1723293 w 1977293"/>
              <a:gd name="connsiteY57" fmla="*/ 1695938 h 2286000"/>
              <a:gd name="connsiteX58" fmla="*/ 1559170 w 1977293"/>
              <a:gd name="connsiteY58" fmla="*/ 1770184 h 2286000"/>
              <a:gd name="connsiteX59" fmla="*/ 1457570 w 1977293"/>
              <a:gd name="connsiteY59" fmla="*/ 1863969 h 2286000"/>
              <a:gd name="connsiteX60" fmla="*/ 1281724 w 1977293"/>
              <a:gd name="connsiteY60" fmla="*/ 1817077 h 2286000"/>
              <a:gd name="connsiteX61" fmla="*/ 1172308 w 1977293"/>
              <a:gd name="connsiteY61" fmla="*/ 1879600 h 2286000"/>
              <a:gd name="connsiteX62" fmla="*/ 988647 w 1977293"/>
              <a:gd name="connsiteY62" fmla="*/ 1934307 h 2286000"/>
              <a:gd name="connsiteX63" fmla="*/ 1039447 w 1977293"/>
              <a:gd name="connsiteY63" fmla="*/ 2286000 h 2286000"/>
              <a:gd name="connsiteX64" fmla="*/ 261816 w 1977293"/>
              <a:gd name="connsiteY64" fmla="*/ 2282092 h 2286000"/>
              <a:gd name="connsiteX65" fmla="*/ 246185 w 1977293"/>
              <a:gd name="connsiteY65" fmla="*/ 2254738 h 2286000"/>
              <a:gd name="connsiteX66" fmla="*/ 281354 w 1977293"/>
              <a:gd name="connsiteY66" fmla="*/ 2184400 h 2286000"/>
              <a:gd name="connsiteX67" fmla="*/ 254000 w 1977293"/>
              <a:gd name="connsiteY67" fmla="*/ 2129692 h 2286000"/>
              <a:gd name="connsiteX68" fmla="*/ 304800 w 1977293"/>
              <a:gd name="connsiteY68"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93262 w 1977293"/>
              <a:gd name="connsiteY22" fmla="*/ 605692 h 2286000"/>
              <a:gd name="connsiteX23" fmla="*/ 762000 w 1977293"/>
              <a:gd name="connsiteY23" fmla="*/ 636954 h 2286000"/>
              <a:gd name="connsiteX24" fmla="*/ 644770 w 1977293"/>
              <a:gd name="connsiteY24" fmla="*/ 668215 h 2286000"/>
              <a:gd name="connsiteX25" fmla="*/ 640862 w 1977293"/>
              <a:gd name="connsiteY25" fmla="*/ 789354 h 2286000"/>
              <a:gd name="connsiteX26" fmla="*/ 652585 w 1977293"/>
              <a:gd name="connsiteY26" fmla="*/ 812800 h 2286000"/>
              <a:gd name="connsiteX27" fmla="*/ 647334 w 1977293"/>
              <a:gd name="connsiteY27" fmla="*/ 859692 h 2286000"/>
              <a:gd name="connsiteX28" fmla="*/ 695570 w 1977293"/>
              <a:gd name="connsiteY28" fmla="*/ 894861 h 2286000"/>
              <a:gd name="connsiteX29" fmla="*/ 764381 w 1977293"/>
              <a:gd name="connsiteY29" fmla="*/ 888939 h 2286000"/>
              <a:gd name="connsiteX30" fmla="*/ 851022 w 1977293"/>
              <a:gd name="connsiteY30" fmla="*/ 937846 h 2286000"/>
              <a:gd name="connsiteX31" fmla="*/ 912325 w 1977293"/>
              <a:gd name="connsiteY31" fmla="*/ 1022105 h 2286000"/>
              <a:gd name="connsiteX32" fmla="*/ 949570 w 1977293"/>
              <a:gd name="connsiteY32" fmla="*/ 1078523 h 2286000"/>
              <a:gd name="connsiteX33" fmla="*/ 969108 w 1977293"/>
              <a:gd name="connsiteY33" fmla="*/ 1148861 h 2286000"/>
              <a:gd name="connsiteX34" fmla="*/ 1094154 w 1977293"/>
              <a:gd name="connsiteY34" fmla="*/ 1293446 h 2286000"/>
              <a:gd name="connsiteX35" fmla="*/ 1144954 w 1977293"/>
              <a:gd name="connsiteY35" fmla="*/ 1312984 h 2286000"/>
              <a:gd name="connsiteX36" fmla="*/ 1144954 w 1977293"/>
              <a:gd name="connsiteY36" fmla="*/ 1312984 h 2286000"/>
              <a:gd name="connsiteX37" fmla="*/ 1191847 w 1977293"/>
              <a:gd name="connsiteY37" fmla="*/ 1340338 h 2286000"/>
              <a:gd name="connsiteX38" fmla="*/ 1191847 w 1977293"/>
              <a:gd name="connsiteY38" fmla="*/ 1371600 h 2286000"/>
              <a:gd name="connsiteX39" fmla="*/ 1293447 w 1977293"/>
              <a:gd name="connsiteY39" fmla="*/ 1367692 h 2286000"/>
              <a:gd name="connsiteX40" fmla="*/ 1410677 w 1977293"/>
              <a:gd name="connsiteY40" fmla="*/ 1297354 h 2286000"/>
              <a:gd name="connsiteX41" fmla="*/ 1645139 w 1977293"/>
              <a:gd name="connsiteY41" fmla="*/ 1101969 h 2286000"/>
              <a:gd name="connsiteX42" fmla="*/ 1797539 w 1977293"/>
              <a:gd name="connsiteY42" fmla="*/ 1004277 h 2286000"/>
              <a:gd name="connsiteX43" fmla="*/ 1848339 w 1977293"/>
              <a:gd name="connsiteY43" fmla="*/ 1016000 h 2286000"/>
              <a:gd name="connsiteX44" fmla="*/ 1914770 w 1977293"/>
              <a:gd name="connsiteY44" fmla="*/ 1031630 h 2286000"/>
              <a:gd name="connsiteX45" fmla="*/ 1977293 w 1977293"/>
              <a:gd name="connsiteY45" fmla="*/ 1098061 h 2286000"/>
              <a:gd name="connsiteX46" fmla="*/ 1871785 w 1977293"/>
              <a:gd name="connsiteY46" fmla="*/ 1277815 h 2286000"/>
              <a:gd name="connsiteX47" fmla="*/ 1731108 w 1977293"/>
              <a:gd name="connsiteY47" fmla="*/ 1289538 h 2286000"/>
              <a:gd name="connsiteX48" fmla="*/ 1680308 w 1977293"/>
              <a:gd name="connsiteY48" fmla="*/ 1332523 h 2286000"/>
              <a:gd name="connsiteX49" fmla="*/ 1672493 w 1977293"/>
              <a:gd name="connsiteY49" fmla="*/ 1387230 h 2286000"/>
              <a:gd name="connsiteX50" fmla="*/ 1348154 w 1977293"/>
              <a:gd name="connsiteY50" fmla="*/ 1602154 h 2286000"/>
              <a:gd name="connsiteX51" fmla="*/ 1094154 w 1977293"/>
              <a:gd name="connsiteY51" fmla="*/ 1645138 h 2286000"/>
              <a:gd name="connsiteX52" fmla="*/ 945662 w 1977293"/>
              <a:gd name="connsiteY52" fmla="*/ 1512277 h 2286000"/>
              <a:gd name="connsiteX53" fmla="*/ 926124 w 1977293"/>
              <a:gd name="connsiteY53" fmla="*/ 1695938 h 2286000"/>
              <a:gd name="connsiteX54" fmla="*/ 1078524 w 1977293"/>
              <a:gd name="connsiteY54" fmla="*/ 1656861 h 2286000"/>
              <a:gd name="connsiteX55" fmla="*/ 1524000 w 1977293"/>
              <a:gd name="connsiteY55" fmla="*/ 1570892 h 2286000"/>
              <a:gd name="connsiteX56" fmla="*/ 1762370 w 1977293"/>
              <a:gd name="connsiteY56" fmla="*/ 1606061 h 2286000"/>
              <a:gd name="connsiteX57" fmla="*/ 1723293 w 1977293"/>
              <a:gd name="connsiteY57" fmla="*/ 1695938 h 2286000"/>
              <a:gd name="connsiteX58" fmla="*/ 1559170 w 1977293"/>
              <a:gd name="connsiteY58" fmla="*/ 1770184 h 2286000"/>
              <a:gd name="connsiteX59" fmla="*/ 1457570 w 1977293"/>
              <a:gd name="connsiteY59" fmla="*/ 1863969 h 2286000"/>
              <a:gd name="connsiteX60" fmla="*/ 1281724 w 1977293"/>
              <a:gd name="connsiteY60" fmla="*/ 1817077 h 2286000"/>
              <a:gd name="connsiteX61" fmla="*/ 1172308 w 1977293"/>
              <a:gd name="connsiteY61" fmla="*/ 1879600 h 2286000"/>
              <a:gd name="connsiteX62" fmla="*/ 988647 w 1977293"/>
              <a:gd name="connsiteY62" fmla="*/ 1934307 h 2286000"/>
              <a:gd name="connsiteX63" fmla="*/ 1039447 w 1977293"/>
              <a:gd name="connsiteY63" fmla="*/ 2286000 h 2286000"/>
              <a:gd name="connsiteX64" fmla="*/ 261816 w 1977293"/>
              <a:gd name="connsiteY64" fmla="*/ 2282092 h 2286000"/>
              <a:gd name="connsiteX65" fmla="*/ 246185 w 1977293"/>
              <a:gd name="connsiteY65" fmla="*/ 2254738 h 2286000"/>
              <a:gd name="connsiteX66" fmla="*/ 281354 w 1977293"/>
              <a:gd name="connsiteY66" fmla="*/ 2184400 h 2286000"/>
              <a:gd name="connsiteX67" fmla="*/ 254000 w 1977293"/>
              <a:gd name="connsiteY67" fmla="*/ 2129692 h 2286000"/>
              <a:gd name="connsiteX68" fmla="*/ 304800 w 1977293"/>
              <a:gd name="connsiteY68"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93262 w 1977293"/>
              <a:gd name="connsiteY22" fmla="*/ 605692 h 2286000"/>
              <a:gd name="connsiteX23" fmla="*/ 762000 w 1977293"/>
              <a:gd name="connsiteY23" fmla="*/ 636954 h 2286000"/>
              <a:gd name="connsiteX24" fmla="*/ 644770 w 1977293"/>
              <a:gd name="connsiteY24" fmla="*/ 668215 h 2286000"/>
              <a:gd name="connsiteX25" fmla="*/ 640862 w 1977293"/>
              <a:gd name="connsiteY25" fmla="*/ 789354 h 2286000"/>
              <a:gd name="connsiteX26" fmla="*/ 652585 w 1977293"/>
              <a:gd name="connsiteY26" fmla="*/ 812800 h 2286000"/>
              <a:gd name="connsiteX27" fmla="*/ 647334 w 1977293"/>
              <a:gd name="connsiteY27" fmla="*/ 859692 h 2286000"/>
              <a:gd name="connsiteX28" fmla="*/ 695570 w 1977293"/>
              <a:gd name="connsiteY28" fmla="*/ 894861 h 2286000"/>
              <a:gd name="connsiteX29" fmla="*/ 764381 w 1977293"/>
              <a:gd name="connsiteY29" fmla="*/ 888939 h 2286000"/>
              <a:gd name="connsiteX30" fmla="*/ 851022 w 1977293"/>
              <a:gd name="connsiteY30" fmla="*/ 937846 h 2286000"/>
              <a:gd name="connsiteX31" fmla="*/ 912325 w 1977293"/>
              <a:gd name="connsiteY31" fmla="*/ 1022105 h 2286000"/>
              <a:gd name="connsiteX32" fmla="*/ 949570 w 1977293"/>
              <a:gd name="connsiteY32" fmla="*/ 1078523 h 2286000"/>
              <a:gd name="connsiteX33" fmla="*/ 952439 w 1977293"/>
              <a:gd name="connsiteY33" fmla="*/ 1122667 h 2286000"/>
              <a:gd name="connsiteX34" fmla="*/ 1094154 w 1977293"/>
              <a:gd name="connsiteY34" fmla="*/ 1293446 h 2286000"/>
              <a:gd name="connsiteX35" fmla="*/ 1144954 w 1977293"/>
              <a:gd name="connsiteY35" fmla="*/ 1312984 h 2286000"/>
              <a:gd name="connsiteX36" fmla="*/ 1144954 w 1977293"/>
              <a:gd name="connsiteY36" fmla="*/ 1312984 h 2286000"/>
              <a:gd name="connsiteX37" fmla="*/ 1191847 w 1977293"/>
              <a:gd name="connsiteY37" fmla="*/ 1340338 h 2286000"/>
              <a:gd name="connsiteX38" fmla="*/ 1191847 w 1977293"/>
              <a:gd name="connsiteY38" fmla="*/ 1371600 h 2286000"/>
              <a:gd name="connsiteX39" fmla="*/ 1293447 w 1977293"/>
              <a:gd name="connsiteY39" fmla="*/ 1367692 h 2286000"/>
              <a:gd name="connsiteX40" fmla="*/ 1410677 w 1977293"/>
              <a:gd name="connsiteY40" fmla="*/ 1297354 h 2286000"/>
              <a:gd name="connsiteX41" fmla="*/ 1645139 w 1977293"/>
              <a:gd name="connsiteY41" fmla="*/ 1101969 h 2286000"/>
              <a:gd name="connsiteX42" fmla="*/ 1797539 w 1977293"/>
              <a:gd name="connsiteY42" fmla="*/ 1004277 h 2286000"/>
              <a:gd name="connsiteX43" fmla="*/ 1848339 w 1977293"/>
              <a:gd name="connsiteY43" fmla="*/ 1016000 h 2286000"/>
              <a:gd name="connsiteX44" fmla="*/ 1914770 w 1977293"/>
              <a:gd name="connsiteY44" fmla="*/ 1031630 h 2286000"/>
              <a:gd name="connsiteX45" fmla="*/ 1977293 w 1977293"/>
              <a:gd name="connsiteY45" fmla="*/ 1098061 h 2286000"/>
              <a:gd name="connsiteX46" fmla="*/ 1871785 w 1977293"/>
              <a:gd name="connsiteY46" fmla="*/ 1277815 h 2286000"/>
              <a:gd name="connsiteX47" fmla="*/ 1731108 w 1977293"/>
              <a:gd name="connsiteY47" fmla="*/ 1289538 h 2286000"/>
              <a:gd name="connsiteX48" fmla="*/ 1680308 w 1977293"/>
              <a:gd name="connsiteY48" fmla="*/ 1332523 h 2286000"/>
              <a:gd name="connsiteX49" fmla="*/ 1672493 w 1977293"/>
              <a:gd name="connsiteY49" fmla="*/ 1387230 h 2286000"/>
              <a:gd name="connsiteX50" fmla="*/ 1348154 w 1977293"/>
              <a:gd name="connsiteY50" fmla="*/ 1602154 h 2286000"/>
              <a:gd name="connsiteX51" fmla="*/ 1094154 w 1977293"/>
              <a:gd name="connsiteY51" fmla="*/ 1645138 h 2286000"/>
              <a:gd name="connsiteX52" fmla="*/ 945662 w 1977293"/>
              <a:gd name="connsiteY52" fmla="*/ 1512277 h 2286000"/>
              <a:gd name="connsiteX53" fmla="*/ 926124 w 1977293"/>
              <a:gd name="connsiteY53" fmla="*/ 1695938 h 2286000"/>
              <a:gd name="connsiteX54" fmla="*/ 1078524 w 1977293"/>
              <a:gd name="connsiteY54" fmla="*/ 1656861 h 2286000"/>
              <a:gd name="connsiteX55" fmla="*/ 1524000 w 1977293"/>
              <a:gd name="connsiteY55" fmla="*/ 1570892 h 2286000"/>
              <a:gd name="connsiteX56" fmla="*/ 1762370 w 1977293"/>
              <a:gd name="connsiteY56" fmla="*/ 1606061 h 2286000"/>
              <a:gd name="connsiteX57" fmla="*/ 1723293 w 1977293"/>
              <a:gd name="connsiteY57" fmla="*/ 1695938 h 2286000"/>
              <a:gd name="connsiteX58" fmla="*/ 1559170 w 1977293"/>
              <a:gd name="connsiteY58" fmla="*/ 1770184 h 2286000"/>
              <a:gd name="connsiteX59" fmla="*/ 1457570 w 1977293"/>
              <a:gd name="connsiteY59" fmla="*/ 1863969 h 2286000"/>
              <a:gd name="connsiteX60" fmla="*/ 1281724 w 1977293"/>
              <a:gd name="connsiteY60" fmla="*/ 1817077 h 2286000"/>
              <a:gd name="connsiteX61" fmla="*/ 1172308 w 1977293"/>
              <a:gd name="connsiteY61" fmla="*/ 1879600 h 2286000"/>
              <a:gd name="connsiteX62" fmla="*/ 988647 w 1977293"/>
              <a:gd name="connsiteY62" fmla="*/ 1934307 h 2286000"/>
              <a:gd name="connsiteX63" fmla="*/ 1039447 w 1977293"/>
              <a:gd name="connsiteY63" fmla="*/ 2286000 h 2286000"/>
              <a:gd name="connsiteX64" fmla="*/ 261816 w 1977293"/>
              <a:gd name="connsiteY64" fmla="*/ 2282092 h 2286000"/>
              <a:gd name="connsiteX65" fmla="*/ 246185 w 1977293"/>
              <a:gd name="connsiteY65" fmla="*/ 2254738 h 2286000"/>
              <a:gd name="connsiteX66" fmla="*/ 281354 w 1977293"/>
              <a:gd name="connsiteY66" fmla="*/ 2184400 h 2286000"/>
              <a:gd name="connsiteX67" fmla="*/ 254000 w 1977293"/>
              <a:gd name="connsiteY67" fmla="*/ 2129692 h 2286000"/>
              <a:gd name="connsiteX68" fmla="*/ 304800 w 1977293"/>
              <a:gd name="connsiteY68"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93262 w 1977293"/>
              <a:gd name="connsiteY22" fmla="*/ 605692 h 2286000"/>
              <a:gd name="connsiteX23" fmla="*/ 762000 w 1977293"/>
              <a:gd name="connsiteY23" fmla="*/ 636954 h 2286000"/>
              <a:gd name="connsiteX24" fmla="*/ 644770 w 1977293"/>
              <a:gd name="connsiteY24" fmla="*/ 668215 h 2286000"/>
              <a:gd name="connsiteX25" fmla="*/ 640862 w 1977293"/>
              <a:gd name="connsiteY25" fmla="*/ 789354 h 2286000"/>
              <a:gd name="connsiteX26" fmla="*/ 652585 w 1977293"/>
              <a:gd name="connsiteY26" fmla="*/ 812800 h 2286000"/>
              <a:gd name="connsiteX27" fmla="*/ 647334 w 1977293"/>
              <a:gd name="connsiteY27" fmla="*/ 859692 h 2286000"/>
              <a:gd name="connsiteX28" fmla="*/ 695570 w 1977293"/>
              <a:gd name="connsiteY28" fmla="*/ 894861 h 2286000"/>
              <a:gd name="connsiteX29" fmla="*/ 764381 w 1977293"/>
              <a:gd name="connsiteY29" fmla="*/ 888939 h 2286000"/>
              <a:gd name="connsiteX30" fmla="*/ 851022 w 1977293"/>
              <a:gd name="connsiteY30" fmla="*/ 937846 h 2286000"/>
              <a:gd name="connsiteX31" fmla="*/ 912325 w 1977293"/>
              <a:gd name="connsiteY31" fmla="*/ 1022105 h 2286000"/>
              <a:gd name="connsiteX32" fmla="*/ 949570 w 1977293"/>
              <a:gd name="connsiteY32" fmla="*/ 1078523 h 2286000"/>
              <a:gd name="connsiteX33" fmla="*/ 952439 w 1977293"/>
              <a:gd name="connsiteY33" fmla="*/ 1122667 h 2286000"/>
              <a:gd name="connsiteX34" fmla="*/ 1022717 w 1977293"/>
              <a:gd name="connsiteY34" fmla="*/ 1243440 h 2286000"/>
              <a:gd name="connsiteX35" fmla="*/ 1144954 w 1977293"/>
              <a:gd name="connsiteY35" fmla="*/ 1312984 h 2286000"/>
              <a:gd name="connsiteX36" fmla="*/ 1144954 w 1977293"/>
              <a:gd name="connsiteY36" fmla="*/ 1312984 h 2286000"/>
              <a:gd name="connsiteX37" fmla="*/ 1191847 w 1977293"/>
              <a:gd name="connsiteY37" fmla="*/ 1340338 h 2286000"/>
              <a:gd name="connsiteX38" fmla="*/ 1191847 w 1977293"/>
              <a:gd name="connsiteY38" fmla="*/ 1371600 h 2286000"/>
              <a:gd name="connsiteX39" fmla="*/ 1293447 w 1977293"/>
              <a:gd name="connsiteY39" fmla="*/ 1367692 h 2286000"/>
              <a:gd name="connsiteX40" fmla="*/ 1410677 w 1977293"/>
              <a:gd name="connsiteY40" fmla="*/ 1297354 h 2286000"/>
              <a:gd name="connsiteX41" fmla="*/ 1645139 w 1977293"/>
              <a:gd name="connsiteY41" fmla="*/ 1101969 h 2286000"/>
              <a:gd name="connsiteX42" fmla="*/ 1797539 w 1977293"/>
              <a:gd name="connsiteY42" fmla="*/ 1004277 h 2286000"/>
              <a:gd name="connsiteX43" fmla="*/ 1848339 w 1977293"/>
              <a:gd name="connsiteY43" fmla="*/ 1016000 h 2286000"/>
              <a:gd name="connsiteX44" fmla="*/ 1914770 w 1977293"/>
              <a:gd name="connsiteY44" fmla="*/ 1031630 h 2286000"/>
              <a:gd name="connsiteX45" fmla="*/ 1977293 w 1977293"/>
              <a:gd name="connsiteY45" fmla="*/ 1098061 h 2286000"/>
              <a:gd name="connsiteX46" fmla="*/ 1871785 w 1977293"/>
              <a:gd name="connsiteY46" fmla="*/ 1277815 h 2286000"/>
              <a:gd name="connsiteX47" fmla="*/ 1731108 w 1977293"/>
              <a:gd name="connsiteY47" fmla="*/ 1289538 h 2286000"/>
              <a:gd name="connsiteX48" fmla="*/ 1680308 w 1977293"/>
              <a:gd name="connsiteY48" fmla="*/ 1332523 h 2286000"/>
              <a:gd name="connsiteX49" fmla="*/ 1672493 w 1977293"/>
              <a:gd name="connsiteY49" fmla="*/ 1387230 h 2286000"/>
              <a:gd name="connsiteX50" fmla="*/ 1348154 w 1977293"/>
              <a:gd name="connsiteY50" fmla="*/ 1602154 h 2286000"/>
              <a:gd name="connsiteX51" fmla="*/ 1094154 w 1977293"/>
              <a:gd name="connsiteY51" fmla="*/ 1645138 h 2286000"/>
              <a:gd name="connsiteX52" fmla="*/ 945662 w 1977293"/>
              <a:gd name="connsiteY52" fmla="*/ 1512277 h 2286000"/>
              <a:gd name="connsiteX53" fmla="*/ 926124 w 1977293"/>
              <a:gd name="connsiteY53" fmla="*/ 1695938 h 2286000"/>
              <a:gd name="connsiteX54" fmla="*/ 1078524 w 1977293"/>
              <a:gd name="connsiteY54" fmla="*/ 1656861 h 2286000"/>
              <a:gd name="connsiteX55" fmla="*/ 1524000 w 1977293"/>
              <a:gd name="connsiteY55" fmla="*/ 1570892 h 2286000"/>
              <a:gd name="connsiteX56" fmla="*/ 1762370 w 1977293"/>
              <a:gd name="connsiteY56" fmla="*/ 1606061 h 2286000"/>
              <a:gd name="connsiteX57" fmla="*/ 1723293 w 1977293"/>
              <a:gd name="connsiteY57" fmla="*/ 1695938 h 2286000"/>
              <a:gd name="connsiteX58" fmla="*/ 1559170 w 1977293"/>
              <a:gd name="connsiteY58" fmla="*/ 1770184 h 2286000"/>
              <a:gd name="connsiteX59" fmla="*/ 1457570 w 1977293"/>
              <a:gd name="connsiteY59" fmla="*/ 1863969 h 2286000"/>
              <a:gd name="connsiteX60" fmla="*/ 1281724 w 1977293"/>
              <a:gd name="connsiteY60" fmla="*/ 1817077 h 2286000"/>
              <a:gd name="connsiteX61" fmla="*/ 1172308 w 1977293"/>
              <a:gd name="connsiteY61" fmla="*/ 1879600 h 2286000"/>
              <a:gd name="connsiteX62" fmla="*/ 988647 w 1977293"/>
              <a:gd name="connsiteY62" fmla="*/ 1934307 h 2286000"/>
              <a:gd name="connsiteX63" fmla="*/ 1039447 w 1977293"/>
              <a:gd name="connsiteY63" fmla="*/ 2286000 h 2286000"/>
              <a:gd name="connsiteX64" fmla="*/ 261816 w 1977293"/>
              <a:gd name="connsiteY64" fmla="*/ 2282092 h 2286000"/>
              <a:gd name="connsiteX65" fmla="*/ 246185 w 1977293"/>
              <a:gd name="connsiteY65" fmla="*/ 2254738 h 2286000"/>
              <a:gd name="connsiteX66" fmla="*/ 281354 w 1977293"/>
              <a:gd name="connsiteY66" fmla="*/ 2184400 h 2286000"/>
              <a:gd name="connsiteX67" fmla="*/ 254000 w 1977293"/>
              <a:gd name="connsiteY67" fmla="*/ 2129692 h 2286000"/>
              <a:gd name="connsiteX68" fmla="*/ 304800 w 1977293"/>
              <a:gd name="connsiteY68"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93262 w 1977293"/>
              <a:gd name="connsiteY22" fmla="*/ 605692 h 2286000"/>
              <a:gd name="connsiteX23" fmla="*/ 762000 w 1977293"/>
              <a:gd name="connsiteY23" fmla="*/ 636954 h 2286000"/>
              <a:gd name="connsiteX24" fmla="*/ 644770 w 1977293"/>
              <a:gd name="connsiteY24" fmla="*/ 668215 h 2286000"/>
              <a:gd name="connsiteX25" fmla="*/ 640862 w 1977293"/>
              <a:gd name="connsiteY25" fmla="*/ 789354 h 2286000"/>
              <a:gd name="connsiteX26" fmla="*/ 652585 w 1977293"/>
              <a:gd name="connsiteY26" fmla="*/ 812800 h 2286000"/>
              <a:gd name="connsiteX27" fmla="*/ 647334 w 1977293"/>
              <a:gd name="connsiteY27" fmla="*/ 859692 h 2286000"/>
              <a:gd name="connsiteX28" fmla="*/ 695570 w 1977293"/>
              <a:gd name="connsiteY28" fmla="*/ 894861 h 2286000"/>
              <a:gd name="connsiteX29" fmla="*/ 764381 w 1977293"/>
              <a:gd name="connsiteY29" fmla="*/ 888939 h 2286000"/>
              <a:gd name="connsiteX30" fmla="*/ 851022 w 1977293"/>
              <a:gd name="connsiteY30" fmla="*/ 937846 h 2286000"/>
              <a:gd name="connsiteX31" fmla="*/ 912325 w 1977293"/>
              <a:gd name="connsiteY31" fmla="*/ 1022105 h 2286000"/>
              <a:gd name="connsiteX32" fmla="*/ 949570 w 1977293"/>
              <a:gd name="connsiteY32" fmla="*/ 1078523 h 2286000"/>
              <a:gd name="connsiteX33" fmla="*/ 952439 w 1977293"/>
              <a:gd name="connsiteY33" fmla="*/ 1122667 h 2286000"/>
              <a:gd name="connsiteX34" fmla="*/ 1022717 w 1977293"/>
              <a:gd name="connsiteY34" fmla="*/ 1243440 h 2286000"/>
              <a:gd name="connsiteX35" fmla="*/ 1144954 w 1977293"/>
              <a:gd name="connsiteY35" fmla="*/ 1312984 h 2286000"/>
              <a:gd name="connsiteX36" fmla="*/ 1111616 w 1977293"/>
              <a:gd name="connsiteY36" fmla="*/ 1279646 h 2286000"/>
              <a:gd name="connsiteX37" fmla="*/ 1191847 w 1977293"/>
              <a:gd name="connsiteY37" fmla="*/ 1340338 h 2286000"/>
              <a:gd name="connsiteX38" fmla="*/ 1191847 w 1977293"/>
              <a:gd name="connsiteY38" fmla="*/ 1371600 h 2286000"/>
              <a:gd name="connsiteX39" fmla="*/ 1293447 w 1977293"/>
              <a:gd name="connsiteY39" fmla="*/ 1367692 h 2286000"/>
              <a:gd name="connsiteX40" fmla="*/ 1410677 w 1977293"/>
              <a:gd name="connsiteY40" fmla="*/ 1297354 h 2286000"/>
              <a:gd name="connsiteX41" fmla="*/ 1645139 w 1977293"/>
              <a:gd name="connsiteY41" fmla="*/ 1101969 h 2286000"/>
              <a:gd name="connsiteX42" fmla="*/ 1797539 w 1977293"/>
              <a:gd name="connsiteY42" fmla="*/ 1004277 h 2286000"/>
              <a:gd name="connsiteX43" fmla="*/ 1848339 w 1977293"/>
              <a:gd name="connsiteY43" fmla="*/ 1016000 h 2286000"/>
              <a:gd name="connsiteX44" fmla="*/ 1914770 w 1977293"/>
              <a:gd name="connsiteY44" fmla="*/ 1031630 h 2286000"/>
              <a:gd name="connsiteX45" fmla="*/ 1977293 w 1977293"/>
              <a:gd name="connsiteY45" fmla="*/ 1098061 h 2286000"/>
              <a:gd name="connsiteX46" fmla="*/ 1871785 w 1977293"/>
              <a:gd name="connsiteY46" fmla="*/ 1277815 h 2286000"/>
              <a:gd name="connsiteX47" fmla="*/ 1731108 w 1977293"/>
              <a:gd name="connsiteY47" fmla="*/ 1289538 h 2286000"/>
              <a:gd name="connsiteX48" fmla="*/ 1680308 w 1977293"/>
              <a:gd name="connsiteY48" fmla="*/ 1332523 h 2286000"/>
              <a:gd name="connsiteX49" fmla="*/ 1672493 w 1977293"/>
              <a:gd name="connsiteY49" fmla="*/ 1387230 h 2286000"/>
              <a:gd name="connsiteX50" fmla="*/ 1348154 w 1977293"/>
              <a:gd name="connsiteY50" fmla="*/ 1602154 h 2286000"/>
              <a:gd name="connsiteX51" fmla="*/ 1094154 w 1977293"/>
              <a:gd name="connsiteY51" fmla="*/ 1645138 h 2286000"/>
              <a:gd name="connsiteX52" fmla="*/ 945662 w 1977293"/>
              <a:gd name="connsiteY52" fmla="*/ 1512277 h 2286000"/>
              <a:gd name="connsiteX53" fmla="*/ 926124 w 1977293"/>
              <a:gd name="connsiteY53" fmla="*/ 1695938 h 2286000"/>
              <a:gd name="connsiteX54" fmla="*/ 1078524 w 1977293"/>
              <a:gd name="connsiteY54" fmla="*/ 1656861 h 2286000"/>
              <a:gd name="connsiteX55" fmla="*/ 1524000 w 1977293"/>
              <a:gd name="connsiteY55" fmla="*/ 1570892 h 2286000"/>
              <a:gd name="connsiteX56" fmla="*/ 1762370 w 1977293"/>
              <a:gd name="connsiteY56" fmla="*/ 1606061 h 2286000"/>
              <a:gd name="connsiteX57" fmla="*/ 1723293 w 1977293"/>
              <a:gd name="connsiteY57" fmla="*/ 1695938 h 2286000"/>
              <a:gd name="connsiteX58" fmla="*/ 1559170 w 1977293"/>
              <a:gd name="connsiteY58" fmla="*/ 1770184 h 2286000"/>
              <a:gd name="connsiteX59" fmla="*/ 1457570 w 1977293"/>
              <a:gd name="connsiteY59" fmla="*/ 1863969 h 2286000"/>
              <a:gd name="connsiteX60" fmla="*/ 1281724 w 1977293"/>
              <a:gd name="connsiteY60" fmla="*/ 1817077 h 2286000"/>
              <a:gd name="connsiteX61" fmla="*/ 1172308 w 1977293"/>
              <a:gd name="connsiteY61" fmla="*/ 1879600 h 2286000"/>
              <a:gd name="connsiteX62" fmla="*/ 988647 w 1977293"/>
              <a:gd name="connsiteY62" fmla="*/ 1934307 h 2286000"/>
              <a:gd name="connsiteX63" fmla="*/ 1039447 w 1977293"/>
              <a:gd name="connsiteY63" fmla="*/ 2286000 h 2286000"/>
              <a:gd name="connsiteX64" fmla="*/ 261816 w 1977293"/>
              <a:gd name="connsiteY64" fmla="*/ 2282092 h 2286000"/>
              <a:gd name="connsiteX65" fmla="*/ 246185 w 1977293"/>
              <a:gd name="connsiteY65" fmla="*/ 2254738 h 2286000"/>
              <a:gd name="connsiteX66" fmla="*/ 281354 w 1977293"/>
              <a:gd name="connsiteY66" fmla="*/ 2184400 h 2286000"/>
              <a:gd name="connsiteX67" fmla="*/ 254000 w 1977293"/>
              <a:gd name="connsiteY67" fmla="*/ 2129692 h 2286000"/>
              <a:gd name="connsiteX68" fmla="*/ 304800 w 1977293"/>
              <a:gd name="connsiteY68"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93262 w 1977293"/>
              <a:gd name="connsiteY22" fmla="*/ 605692 h 2286000"/>
              <a:gd name="connsiteX23" fmla="*/ 762000 w 1977293"/>
              <a:gd name="connsiteY23" fmla="*/ 636954 h 2286000"/>
              <a:gd name="connsiteX24" fmla="*/ 644770 w 1977293"/>
              <a:gd name="connsiteY24" fmla="*/ 668215 h 2286000"/>
              <a:gd name="connsiteX25" fmla="*/ 640862 w 1977293"/>
              <a:gd name="connsiteY25" fmla="*/ 789354 h 2286000"/>
              <a:gd name="connsiteX26" fmla="*/ 652585 w 1977293"/>
              <a:gd name="connsiteY26" fmla="*/ 812800 h 2286000"/>
              <a:gd name="connsiteX27" fmla="*/ 647334 w 1977293"/>
              <a:gd name="connsiteY27" fmla="*/ 859692 h 2286000"/>
              <a:gd name="connsiteX28" fmla="*/ 695570 w 1977293"/>
              <a:gd name="connsiteY28" fmla="*/ 894861 h 2286000"/>
              <a:gd name="connsiteX29" fmla="*/ 764381 w 1977293"/>
              <a:gd name="connsiteY29" fmla="*/ 888939 h 2286000"/>
              <a:gd name="connsiteX30" fmla="*/ 851022 w 1977293"/>
              <a:gd name="connsiteY30" fmla="*/ 937846 h 2286000"/>
              <a:gd name="connsiteX31" fmla="*/ 912325 w 1977293"/>
              <a:gd name="connsiteY31" fmla="*/ 1022105 h 2286000"/>
              <a:gd name="connsiteX32" fmla="*/ 949570 w 1977293"/>
              <a:gd name="connsiteY32" fmla="*/ 1078523 h 2286000"/>
              <a:gd name="connsiteX33" fmla="*/ 952439 w 1977293"/>
              <a:gd name="connsiteY33" fmla="*/ 1122667 h 2286000"/>
              <a:gd name="connsiteX34" fmla="*/ 1022717 w 1977293"/>
              <a:gd name="connsiteY34" fmla="*/ 1243440 h 2286000"/>
              <a:gd name="connsiteX35" fmla="*/ 1144954 w 1977293"/>
              <a:gd name="connsiteY35" fmla="*/ 1312984 h 2286000"/>
              <a:gd name="connsiteX36" fmla="*/ 1102091 w 1977293"/>
              <a:gd name="connsiteY36" fmla="*/ 1308221 h 2286000"/>
              <a:gd name="connsiteX37" fmla="*/ 1191847 w 1977293"/>
              <a:gd name="connsiteY37" fmla="*/ 1340338 h 2286000"/>
              <a:gd name="connsiteX38" fmla="*/ 1191847 w 1977293"/>
              <a:gd name="connsiteY38" fmla="*/ 1371600 h 2286000"/>
              <a:gd name="connsiteX39" fmla="*/ 1293447 w 1977293"/>
              <a:gd name="connsiteY39" fmla="*/ 1367692 h 2286000"/>
              <a:gd name="connsiteX40" fmla="*/ 1410677 w 1977293"/>
              <a:gd name="connsiteY40" fmla="*/ 1297354 h 2286000"/>
              <a:gd name="connsiteX41" fmla="*/ 1645139 w 1977293"/>
              <a:gd name="connsiteY41" fmla="*/ 1101969 h 2286000"/>
              <a:gd name="connsiteX42" fmla="*/ 1797539 w 1977293"/>
              <a:gd name="connsiteY42" fmla="*/ 1004277 h 2286000"/>
              <a:gd name="connsiteX43" fmla="*/ 1848339 w 1977293"/>
              <a:gd name="connsiteY43" fmla="*/ 1016000 h 2286000"/>
              <a:gd name="connsiteX44" fmla="*/ 1914770 w 1977293"/>
              <a:gd name="connsiteY44" fmla="*/ 1031630 h 2286000"/>
              <a:gd name="connsiteX45" fmla="*/ 1977293 w 1977293"/>
              <a:gd name="connsiteY45" fmla="*/ 1098061 h 2286000"/>
              <a:gd name="connsiteX46" fmla="*/ 1871785 w 1977293"/>
              <a:gd name="connsiteY46" fmla="*/ 1277815 h 2286000"/>
              <a:gd name="connsiteX47" fmla="*/ 1731108 w 1977293"/>
              <a:gd name="connsiteY47" fmla="*/ 1289538 h 2286000"/>
              <a:gd name="connsiteX48" fmla="*/ 1680308 w 1977293"/>
              <a:gd name="connsiteY48" fmla="*/ 1332523 h 2286000"/>
              <a:gd name="connsiteX49" fmla="*/ 1672493 w 1977293"/>
              <a:gd name="connsiteY49" fmla="*/ 1387230 h 2286000"/>
              <a:gd name="connsiteX50" fmla="*/ 1348154 w 1977293"/>
              <a:gd name="connsiteY50" fmla="*/ 1602154 h 2286000"/>
              <a:gd name="connsiteX51" fmla="*/ 1094154 w 1977293"/>
              <a:gd name="connsiteY51" fmla="*/ 1645138 h 2286000"/>
              <a:gd name="connsiteX52" fmla="*/ 945662 w 1977293"/>
              <a:gd name="connsiteY52" fmla="*/ 1512277 h 2286000"/>
              <a:gd name="connsiteX53" fmla="*/ 926124 w 1977293"/>
              <a:gd name="connsiteY53" fmla="*/ 1695938 h 2286000"/>
              <a:gd name="connsiteX54" fmla="*/ 1078524 w 1977293"/>
              <a:gd name="connsiteY54" fmla="*/ 1656861 h 2286000"/>
              <a:gd name="connsiteX55" fmla="*/ 1524000 w 1977293"/>
              <a:gd name="connsiteY55" fmla="*/ 1570892 h 2286000"/>
              <a:gd name="connsiteX56" fmla="*/ 1762370 w 1977293"/>
              <a:gd name="connsiteY56" fmla="*/ 1606061 h 2286000"/>
              <a:gd name="connsiteX57" fmla="*/ 1723293 w 1977293"/>
              <a:gd name="connsiteY57" fmla="*/ 1695938 h 2286000"/>
              <a:gd name="connsiteX58" fmla="*/ 1559170 w 1977293"/>
              <a:gd name="connsiteY58" fmla="*/ 1770184 h 2286000"/>
              <a:gd name="connsiteX59" fmla="*/ 1457570 w 1977293"/>
              <a:gd name="connsiteY59" fmla="*/ 1863969 h 2286000"/>
              <a:gd name="connsiteX60" fmla="*/ 1281724 w 1977293"/>
              <a:gd name="connsiteY60" fmla="*/ 1817077 h 2286000"/>
              <a:gd name="connsiteX61" fmla="*/ 1172308 w 1977293"/>
              <a:gd name="connsiteY61" fmla="*/ 1879600 h 2286000"/>
              <a:gd name="connsiteX62" fmla="*/ 988647 w 1977293"/>
              <a:gd name="connsiteY62" fmla="*/ 1934307 h 2286000"/>
              <a:gd name="connsiteX63" fmla="*/ 1039447 w 1977293"/>
              <a:gd name="connsiteY63" fmla="*/ 2286000 h 2286000"/>
              <a:gd name="connsiteX64" fmla="*/ 261816 w 1977293"/>
              <a:gd name="connsiteY64" fmla="*/ 2282092 h 2286000"/>
              <a:gd name="connsiteX65" fmla="*/ 246185 w 1977293"/>
              <a:gd name="connsiteY65" fmla="*/ 2254738 h 2286000"/>
              <a:gd name="connsiteX66" fmla="*/ 281354 w 1977293"/>
              <a:gd name="connsiteY66" fmla="*/ 2184400 h 2286000"/>
              <a:gd name="connsiteX67" fmla="*/ 254000 w 1977293"/>
              <a:gd name="connsiteY67" fmla="*/ 2129692 h 2286000"/>
              <a:gd name="connsiteX68" fmla="*/ 304800 w 1977293"/>
              <a:gd name="connsiteY68"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93262 w 1977293"/>
              <a:gd name="connsiteY22" fmla="*/ 605692 h 2286000"/>
              <a:gd name="connsiteX23" fmla="*/ 762000 w 1977293"/>
              <a:gd name="connsiteY23" fmla="*/ 636954 h 2286000"/>
              <a:gd name="connsiteX24" fmla="*/ 644770 w 1977293"/>
              <a:gd name="connsiteY24" fmla="*/ 668215 h 2286000"/>
              <a:gd name="connsiteX25" fmla="*/ 640862 w 1977293"/>
              <a:gd name="connsiteY25" fmla="*/ 789354 h 2286000"/>
              <a:gd name="connsiteX26" fmla="*/ 652585 w 1977293"/>
              <a:gd name="connsiteY26" fmla="*/ 812800 h 2286000"/>
              <a:gd name="connsiteX27" fmla="*/ 647334 w 1977293"/>
              <a:gd name="connsiteY27" fmla="*/ 859692 h 2286000"/>
              <a:gd name="connsiteX28" fmla="*/ 695570 w 1977293"/>
              <a:gd name="connsiteY28" fmla="*/ 894861 h 2286000"/>
              <a:gd name="connsiteX29" fmla="*/ 764381 w 1977293"/>
              <a:gd name="connsiteY29" fmla="*/ 888939 h 2286000"/>
              <a:gd name="connsiteX30" fmla="*/ 851022 w 1977293"/>
              <a:gd name="connsiteY30" fmla="*/ 937846 h 2286000"/>
              <a:gd name="connsiteX31" fmla="*/ 912325 w 1977293"/>
              <a:gd name="connsiteY31" fmla="*/ 1022105 h 2286000"/>
              <a:gd name="connsiteX32" fmla="*/ 949570 w 1977293"/>
              <a:gd name="connsiteY32" fmla="*/ 1078523 h 2286000"/>
              <a:gd name="connsiteX33" fmla="*/ 952439 w 1977293"/>
              <a:gd name="connsiteY33" fmla="*/ 1122667 h 2286000"/>
              <a:gd name="connsiteX34" fmla="*/ 1022717 w 1977293"/>
              <a:gd name="connsiteY34" fmla="*/ 1243440 h 2286000"/>
              <a:gd name="connsiteX35" fmla="*/ 1135429 w 1977293"/>
              <a:gd name="connsiteY35" fmla="*/ 1298697 h 2286000"/>
              <a:gd name="connsiteX36" fmla="*/ 1102091 w 1977293"/>
              <a:gd name="connsiteY36" fmla="*/ 1308221 h 2286000"/>
              <a:gd name="connsiteX37" fmla="*/ 1191847 w 1977293"/>
              <a:gd name="connsiteY37" fmla="*/ 1340338 h 2286000"/>
              <a:gd name="connsiteX38" fmla="*/ 1191847 w 1977293"/>
              <a:gd name="connsiteY38" fmla="*/ 1371600 h 2286000"/>
              <a:gd name="connsiteX39" fmla="*/ 1293447 w 1977293"/>
              <a:gd name="connsiteY39" fmla="*/ 1367692 h 2286000"/>
              <a:gd name="connsiteX40" fmla="*/ 1410677 w 1977293"/>
              <a:gd name="connsiteY40" fmla="*/ 1297354 h 2286000"/>
              <a:gd name="connsiteX41" fmla="*/ 1645139 w 1977293"/>
              <a:gd name="connsiteY41" fmla="*/ 1101969 h 2286000"/>
              <a:gd name="connsiteX42" fmla="*/ 1797539 w 1977293"/>
              <a:gd name="connsiteY42" fmla="*/ 1004277 h 2286000"/>
              <a:gd name="connsiteX43" fmla="*/ 1848339 w 1977293"/>
              <a:gd name="connsiteY43" fmla="*/ 1016000 h 2286000"/>
              <a:gd name="connsiteX44" fmla="*/ 1914770 w 1977293"/>
              <a:gd name="connsiteY44" fmla="*/ 1031630 h 2286000"/>
              <a:gd name="connsiteX45" fmla="*/ 1977293 w 1977293"/>
              <a:gd name="connsiteY45" fmla="*/ 1098061 h 2286000"/>
              <a:gd name="connsiteX46" fmla="*/ 1871785 w 1977293"/>
              <a:gd name="connsiteY46" fmla="*/ 1277815 h 2286000"/>
              <a:gd name="connsiteX47" fmla="*/ 1731108 w 1977293"/>
              <a:gd name="connsiteY47" fmla="*/ 1289538 h 2286000"/>
              <a:gd name="connsiteX48" fmla="*/ 1680308 w 1977293"/>
              <a:gd name="connsiteY48" fmla="*/ 1332523 h 2286000"/>
              <a:gd name="connsiteX49" fmla="*/ 1672493 w 1977293"/>
              <a:gd name="connsiteY49" fmla="*/ 1387230 h 2286000"/>
              <a:gd name="connsiteX50" fmla="*/ 1348154 w 1977293"/>
              <a:gd name="connsiteY50" fmla="*/ 1602154 h 2286000"/>
              <a:gd name="connsiteX51" fmla="*/ 1094154 w 1977293"/>
              <a:gd name="connsiteY51" fmla="*/ 1645138 h 2286000"/>
              <a:gd name="connsiteX52" fmla="*/ 945662 w 1977293"/>
              <a:gd name="connsiteY52" fmla="*/ 1512277 h 2286000"/>
              <a:gd name="connsiteX53" fmla="*/ 926124 w 1977293"/>
              <a:gd name="connsiteY53" fmla="*/ 1695938 h 2286000"/>
              <a:gd name="connsiteX54" fmla="*/ 1078524 w 1977293"/>
              <a:gd name="connsiteY54" fmla="*/ 1656861 h 2286000"/>
              <a:gd name="connsiteX55" fmla="*/ 1524000 w 1977293"/>
              <a:gd name="connsiteY55" fmla="*/ 1570892 h 2286000"/>
              <a:gd name="connsiteX56" fmla="*/ 1762370 w 1977293"/>
              <a:gd name="connsiteY56" fmla="*/ 1606061 h 2286000"/>
              <a:gd name="connsiteX57" fmla="*/ 1723293 w 1977293"/>
              <a:gd name="connsiteY57" fmla="*/ 1695938 h 2286000"/>
              <a:gd name="connsiteX58" fmla="*/ 1559170 w 1977293"/>
              <a:gd name="connsiteY58" fmla="*/ 1770184 h 2286000"/>
              <a:gd name="connsiteX59" fmla="*/ 1457570 w 1977293"/>
              <a:gd name="connsiteY59" fmla="*/ 1863969 h 2286000"/>
              <a:gd name="connsiteX60" fmla="*/ 1281724 w 1977293"/>
              <a:gd name="connsiteY60" fmla="*/ 1817077 h 2286000"/>
              <a:gd name="connsiteX61" fmla="*/ 1172308 w 1977293"/>
              <a:gd name="connsiteY61" fmla="*/ 1879600 h 2286000"/>
              <a:gd name="connsiteX62" fmla="*/ 988647 w 1977293"/>
              <a:gd name="connsiteY62" fmla="*/ 1934307 h 2286000"/>
              <a:gd name="connsiteX63" fmla="*/ 1039447 w 1977293"/>
              <a:gd name="connsiteY63" fmla="*/ 2286000 h 2286000"/>
              <a:gd name="connsiteX64" fmla="*/ 261816 w 1977293"/>
              <a:gd name="connsiteY64" fmla="*/ 2282092 h 2286000"/>
              <a:gd name="connsiteX65" fmla="*/ 246185 w 1977293"/>
              <a:gd name="connsiteY65" fmla="*/ 2254738 h 2286000"/>
              <a:gd name="connsiteX66" fmla="*/ 281354 w 1977293"/>
              <a:gd name="connsiteY66" fmla="*/ 2184400 h 2286000"/>
              <a:gd name="connsiteX67" fmla="*/ 254000 w 1977293"/>
              <a:gd name="connsiteY67" fmla="*/ 2129692 h 2286000"/>
              <a:gd name="connsiteX68" fmla="*/ 304800 w 1977293"/>
              <a:gd name="connsiteY68"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93262 w 1977293"/>
              <a:gd name="connsiteY22" fmla="*/ 605692 h 2286000"/>
              <a:gd name="connsiteX23" fmla="*/ 762000 w 1977293"/>
              <a:gd name="connsiteY23" fmla="*/ 636954 h 2286000"/>
              <a:gd name="connsiteX24" fmla="*/ 644770 w 1977293"/>
              <a:gd name="connsiteY24" fmla="*/ 668215 h 2286000"/>
              <a:gd name="connsiteX25" fmla="*/ 640862 w 1977293"/>
              <a:gd name="connsiteY25" fmla="*/ 789354 h 2286000"/>
              <a:gd name="connsiteX26" fmla="*/ 652585 w 1977293"/>
              <a:gd name="connsiteY26" fmla="*/ 812800 h 2286000"/>
              <a:gd name="connsiteX27" fmla="*/ 647334 w 1977293"/>
              <a:gd name="connsiteY27" fmla="*/ 859692 h 2286000"/>
              <a:gd name="connsiteX28" fmla="*/ 695570 w 1977293"/>
              <a:gd name="connsiteY28" fmla="*/ 894861 h 2286000"/>
              <a:gd name="connsiteX29" fmla="*/ 764381 w 1977293"/>
              <a:gd name="connsiteY29" fmla="*/ 888939 h 2286000"/>
              <a:gd name="connsiteX30" fmla="*/ 851022 w 1977293"/>
              <a:gd name="connsiteY30" fmla="*/ 937846 h 2286000"/>
              <a:gd name="connsiteX31" fmla="*/ 912325 w 1977293"/>
              <a:gd name="connsiteY31" fmla="*/ 1022105 h 2286000"/>
              <a:gd name="connsiteX32" fmla="*/ 949570 w 1977293"/>
              <a:gd name="connsiteY32" fmla="*/ 1078523 h 2286000"/>
              <a:gd name="connsiteX33" fmla="*/ 952439 w 1977293"/>
              <a:gd name="connsiteY33" fmla="*/ 1122667 h 2286000"/>
              <a:gd name="connsiteX34" fmla="*/ 1022717 w 1977293"/>
              <a:gd name="connsiteY34" fmla="*/ 1243440 h 2286000"/>
              <a:gd name="connsiteX35" fmla="*/ 1135429 w 1977293"/>
              <a:gd name="connsiteY35" fmla="*/ 1298697 h 2286000"/>
              <a:gd name="connsiteX36" fmla="*/ 1102091 w 1977293"/>
              <a:gd name="connsiteY36" fmla="*/ 1308221 h 2286000"/>
              <a:gd name="connsiteX37" fmla="*/ 1144222 w 1977293"/>
              <a:gd name="connsiteY37" fmla="*/ 1345101 h 2286000"/>
              <a:gd name="connsiteX38" fmla="*/ 1191847 w 1977293"/>
              <a:gd name="connsiteY38" fmla="*/ 1371600 h 2286000"/>
              <a:gd name="connsiteX39" fmla="*/ 1293447 w 1977293"/>
              <a:gd name="connsiteY39" fmla="*/ 1367692 h 2286000"/>
              <a:gd name="connsiteX40" fmla="*/ 1410677 w 1977293"/>
              <a:gd name="connsiteY40" fmla="*/ 1297354 h 2286000"/>
              <a:gd name="connsiteX41" fmla="*/ 1645139 w 1977293"/>
              <a:gd name="connsiteY41" fmla="*/ 1101969 h 2286000"/>
              <a:gd name="connsiteX42" fmla="*/ 1797539 w 1977293"/>
              <a:gd name="connsiteY42" fmla="*/ 1004277 h 2286000"/>
              <a:gd name="connsiteX43" fmla="*/ 1848339 w 1977293"/>
              <a:gd name="connsiteY43" fmla="*/ 1016000 h 2286000"/>
              <a:gd name="connsiteX44" fmla="*/ 1914770 w 1977293"/>
              <a:gd name="connsiteY44" fmla="*/ 1031630 h 2286000"/>
              <a:gd name="connsiteX45" fmla="*/ 1977293 w 1977293"/>
              <a:gd name="connsiteY45" fmla="*/ 1098061 h 2286000"/>
              <a:gd name="connsiteX46" fmla="*/ 1871785 w 1977293"/>
              <a:gd name="connsiteY46" fmla="*/ 1277815 h 2286000"/>
              <a:gd name="connsiteX47" fmla="*/ 1731108 w 1977293"/>
              <a:gd name="connsiteY47" fmla="*/ 1289538 h 2286000"/>
              <a:gd name="connsiteX48" fmla="*/ 1680308 w 1977293"/>
              <a:gd name="connsiteY48" fmla="*/ 1332523 h 2286000"/>
              <a:gd name="connsiteX49" fmla="*/ 1672493 w 1977293"/>
              <a:gd name="connsiteY49" fmla="*/ 1387230 h 2286000"/>
              <a:gd name="connsiteX50" fmla="*/ 1348154 w 1977293"/>
              <a:gd name="connsiteY50" fmla="*/ 1602154 h 2286000"/>
              <a:gd name="connsiteX51" fmla="*/ 1094154 w 1977293"/>
              <a:gd name="connsiteY51" fmla="*/ 1645138 h 2286000"/>
              <a:gd name="connsiteX52" fmla="*/ 945662 w 1977293"/>
              <a:gd name="connsiteY52" fmla="*/ 1512277 h 2286000"/>
              <a:gd name="connsiteX53" fmla="*/ 926124 w 1977293"/>
              <a:gd name="connsiteY53" fmla="*/ 1695938 h 2286000"/>
              <a:gd name="connsiteX54" fmla="*/ 1078524 w 1977293"/>
              <a:gd name="connsiteY54" fmla="*/ 1656861 h 2286000"/>
              <a:gd name="connsiteX55" fmla="*/ 1524000 w 1977293"/>
              <a:gd name="connsiteY55" fmla="*/ 1570892 h 2286000"/>
              <a:gd name="connsiteX56" fmla="*/ 1762370 w 1977293"/>
              <a:gd name="connsiteY56" fmla="*/ 1606061 h 2286000"/>
              <a:gd name="connsiteX57" fmla="*/ 1723293 w 1977293"/>
              <a:gd name="connsiteY57" fmla="*/ 1695938 h 2286000"/>
              <a:gd name="connsiteX58" fmla="*/ 1559170 w 1977293"/>
              <a:gd name="connsiteY58" fmla="*/ 1770184 h 2286000"/>
              <a:gd name="connsiteX59" fmla="*/ 1457570 w 1977293"/>
              <a:gd name="connsiteY59" fmla="*/ 1863969 h 2286000"/>
              <a:gd name="connsiteX60" fmla="*/ 1281724 w 1977293"/>
              <a:gd name="connsiteY60" fmla="*/ 1817077 h 2286000"/>
              <a:gd name="connsiteX61" fmla="*/ 1172308 w 1977293"/>
              <a:gd name="connsiteY61" fmla="*/ 1879600 h 2286000"/>
              <a:gd name="connsiteX62" fmla="*/ 988647 w 1977293"/>
              <a:gd name="connsiteY62" fmla="*/ 1934307 h 2286000"/>
              <a:gd name="connsiteX63" fmla="*/ 1039447 w 1977293"/>
              <a:gd name="connsiteY63" fmla="*/ 2286000 h 2286000"/>
              <a:gd name="connsiteX64" fmla="*/ 261816 w 1977293"/>
              <a:gd name="connsiteY64" fmla="*/ 2282092 h 2286000"/>
              <a:gd name="connsiteX65" fmla="*/ 246185 w 1977293"/>
              <a:gd name="connsiteY65" fmla="*/ 2254738 h 2286000"/>
              <a:gd name="connsiteX66" fmla="*/ 281354 w 1977293"/>
              <a:gd name="connsiteY66" fmla="*/ 2184400 h 2286000"/>
              <a:gd name="connsiteX67" fmla="*/ 254000 w 1977293"/>
              <a:gd name="connsiteY67" fmla="*/ 2129692 h 2286000"/>
              <a:gd name="connsiteX68" fmla="*/ 304800 w 1977293"/>
              <a:gd name="connsiteY68"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93262 w 1977293"/>
              <a:gd name="connsiteY22" fmla="*/ 605692 h 2286000"/>
              <a:gd name="connsiteX23" fmla="*/ 762000 w 1977293"/>
              <a:gd name="connsiteY23" fmla="*/ 636954 h 2286000"/>
              <a:gd name="connsiteX24" fmla="*/ 644770 w 1977293"/>
              <a:gd name="connsiteY24" fmla="*/ 668215 h 2286000"/>
              <a:gd name="connsiteX25" fmla="*/ 640862 w 1977293"/>
              <a:gd name="connsiteY25" fmla="*/ 789354 h 2286000"/>
              <a:gd name="connsiteX26" fmla="*/ 652585 w 1977293"/>
              <a:gd name="connsiteY26" fmla="*/ 812800 h 2286000"/>
              <a:gd name="connsiteX27" fmla="*/ 647334 w 1977293"/>
              <a:gd name="connsiteY27" fmla="*/ 859692 h 2286000"/>
              <a:gd name="connsiteX28" fmla="*/ 695570 w 1977293"/>
              <a:gd name="connsiteY28" fmla="*/ 894861 h 2286000"/>
              <a:gd name="connsiteX29" fmla="*/ 764381 w 1977293"/>
              <a:gd name="connsiteY29" fmla="*/ 888939 h 2286000"/>
              <a:gd name="connsiteX30" fmla="*/ 851022 w 1977293"/>
              <a:gd name="connsiteY30" fmla="*/ 937846 h 2286000"/>
              <a:gd name="connsiteX31" fmla="*/ 912325 w 1977293"/>
              <a:gd name="connsiteY31" fmla="*/ 1022105 h 2286000"/>
              <a:gd name="connsiteX32" fmla="*/ 949570 w 1977293"/>
              <a:gd name="connsiteY32" fmla="*/ 1078523 h 2286000"/>
              <a:gd name="connsiteX33" fmla="*/ 952439 w 1977293"/>
              <a:gd name="connsiteY33" fmla="*/ 1122667 h 2286000"/>
              <a:gd name="connsiteX34" fmla="*/ 1022717 w 1977293"/>
              <a:gd name="connsiteY34" fmla="*/ 1243440 h 2286000"/>
              <a:gd name="connsiteX35" fmla="*/ 1135429 w 1977293"/>
              <a:gd name="connsiteY35" fmla="*/ 1298697 h 2286000"/>
              <a:gd name="connsiteX36" fmla="*/ 1102091 w 1977293"/>
              <a:gd name="connsiteY36" fmla="*/ 1308221 h 2286000"/>
              <a:gd name="connsiteX37" fmla="*/ 1144222 w 1977293"/>
              <a:gd name="connsiteY37" fmla="*/ 1345101 h 2286000"/>
              <a:gd name="connsiteX38" fmla="*/ 1179941 w 1977293"/>
              <a:gd name="connsiteY38" fmla="*/ 1340644 h 2286000"/>
              <a:gd name="connsiteX39" fmla="*/ 1293447 w 1977293"/>
              <a:gd name="connsiteY39" fmla="*/ 1367692 h 2286000"/>
              <a:gd name="connsiteX40" fmla="*/ 1410677 w 1977293"/>
              <a:gd name="connsiteY40" fmla="*/ 1297354 h 2286000"/>
              <a:gd name="connsiteX41" fmla="*/ 1645139 w 1977293"/>
              <a:gd name="connsiteY41" fmla="*/ 1101969 h 2286000"/>
              <a:gd name="connsiteX42" fmla="*/ 1797539 w 1977293"/>
              <a:gd name="connsiteY42" fmla="*/ 1004277 h 2286000"/>
              <a:gd name="connsiteX43" fmla="*/ 1848339 w 1977293"/>
              <a:gd name="connsiteY43" fmla="*/ 1016000 h 2286000"/>
              <a:gd name="connsiteX44" fmla="*/ 1914770 w 1977293"/>
              <a:gd name="connsiteY44" fmla="*/ 1031630 h 2286000"/>
              <a:gd name="connsiteX45" fmla="*/ 1977293 w 1977293"/>
              <a:gd name="connsiteY45" fmla="*/ 1098061 h 2286000"/>
              <a:gd name="connsiteX46" fmla="*/ 1871785 w 1977293"/>
              <a:gd name="connsiteY46" fmla="*/ 1277815 h 2286000"/>
              <a:gd name="connsiteX47" fmla="*/ 1731108 w 1977293"/>
              <a:gd name="connsiteY47" fmla="*/ 1289538 h 2286000"/>
              <a:gd name="connsiteX48" fmla="*/ 1680308 w 1977293"/>
              <a:gd name="connsiteY48" fmla="*/ 1332523 h 2286000"/>
              <a:gd name="connsiteX49" fmla="*/ 1672493 w 1977293"/>
              <a:gd name="connsiteY49" fmla="*/ 1387230 h 2286000"/>
              <a:gd name="connsiteX50" fmla="*/ 1348154 w 1977293"/>
              <a:gd name="connsiteY50" fmla="*/ 1602154 h 2286000"/>
              <a:gd name="connsiteX51" fmla="*/ 1094154 w 1977293"/>
              <a:gd name="connsiteY51" fmla="*/ 1645138 h 2286000"/>
              <a:gd name="connsiteX52" fmla="*/ 945662 w 1977293"/>
              <a:gd name="connsiteY52" fmla="*/ 1512277 h 2286000"/>
              <a:gd name="connsiteX53" fmla="*/ 926124 w 1977293"/>
              <a:gd name="connsiteY53" fmla="*/ 1695938 h 2286000"/>
              <a:gd name="connsiteX54" fmla="*/ 1078524 w 1977293"/>
              <a:gd name="connsiteY54" fmla="*/ 1656861 h 2286000"/>
              <a:gd name="connsiteX55" fmla="*/ 1524000 w 1977293"/>
              <a:gd name="connsiteY55" fmla="*/ 1570892 h 2286000"/>
              <a:gd name="connsiteX56" fmla="*/ 1762370 w 1977293"/>
              <a:gd name="connsiteY56" fmla="*/ 1606061 h 2286000"/>
              <a:gd name="connsiteX57" fmla="*/ 1723293 w 1977293"/>
              <a:gd name="connsiteY57" fmla="*/ 1695938 h 2286000"/>
              <a:gd name="connsiteX58" fmla="*/ 1559170 w 1977293"/>
              <a:gd name="connsiteY58" fmla="*/ 1770184 h 2286000"/>
              <a:gd name="connsiteX59" fmla="*/ 1457570 w 1977293"/>
              <a:gd name="connsiteY59" fmla="*/ 1863969 h 2286000"/>
              <a:gd name="connsiteX60" fmla="*/ 1281724 w 1977293"/>
              <a:gd name="connsiteY60" fmla="*/ 1817077 h 2286000"/>
              <a:gd name="connsiteX61" fmla="*/ 1172308 w 1977293"/>
              <a:gd name="connsiteY61" fmla="*/ 1879600 h 2286000"/>
              <a:gd name="connsiteX62" fmla="*/ 988647 w 1977293"/>
              <a:gd name="connsiteY62" fmla="*/ 1934307 h 2286000"/>
              <a:gd name="connsiteX63" fmla="*/ 1039447 w 1977293"/>
              <a:gd name="connsiteY63" fmla="*/ 2286000 h 2286000"/>
              <a:gd name="connsiteX64" fmla="*/ 261816 w 1977293"/>
              <a:gd name="connsiteY64" fmla="*/ 2282092 h 2286000"/>
              <a:gd name="connsiteX65" fmla="*/ 246185 w 1977293"/>
              <a:gd name="connsiteY65" fmla="*/ 2254738 h 2286000"/>
              <a:gd name="connsiteX66" fmla="*/ 281354 w 1977293"/>
              <a:gd name="connsiteY66" fmla="*/ 2184400 h 2286000"/>
              <a:gd name="connsiteX67" fmla="*/ 254000 w 1977293"/>
              <a:gd name="connsiteY67" fmla="*/ 2129692 h 2286000"/>
              <a:gd name="connsiteX68" fmla="*/ 304800 w 1977293"/>
              <a:gd name="connsiteY68"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93262 w 1977293"/>
              <a:gd name="connsiteY22" fmla="*/ 605692 h 2286000"/>
              <a:gd name="connsiteX23" fmla="*/ 762000 w 1977293"/>
              <a:gd name="connsiteY23" fmla="*/ 636954 h 2286000"/>
              <a:gd name="connsiteX24" fmla="*/ 644770 w 1977293"/>
              <a:gd name="connsiteY24" fmla="*/ 668215 h 2286000"/>
              <a:gd name="connsiteX25" fmla="*/ 640862 w 1977293"/>
              <a:gd name="connsiteY25" fmla="*/ 789354 h 2286000"/>
              <a:gd name="connsiteX26" fmla="*/ 652585 w 1977293"/>
              <a:gd name="connsiteY26" fmla="*/ 812800 h 2286000"/>
              <a:gd name="connsiteX27" fmla="*/ 647334 w 1977293"/>
              <a:gd name="connsiteY27" fmla="*/ 859692 h 2286000"/>
              <a:gd name="connsiteX28" fmla="*/ 695570 w 1977293"/>
              <a:gd name="connsiteY28" fmla="*/ 894861 h 2286000"/>
              <a:gd name="connsiteX29" fmla="*/ 764381 w 1977293"/>
              <a:gd name="connsiteY29" fmla="*/ 888939 h 2286000"/>
              <a:gd name="connsiteX30" fmla="*/ 851022 w 1977293"/>
              <a:gd name="connsiteY30" fmla="*/ 937846 h 2286000"/>
              <a:gd name="connsiteX31" fmla="*/ 912325 w 1977293"/>
              <a:gd name="connsiteY31" fmla="*/ 1022105 h 2286000"/>
              <a:gd name="connsiteX32" fmla="*/ 949570 w 1977293"/>
              <a:gd name="connsiteY32" fmla="*/ 1078523 h 2286000"/>
              <a:gd name="connsiteX33" fmla="*/ 952439 w 1977293"/>
              <a:gd name="connsiteY33" fmla="*/ 1122667 h 2286000"/>
              <a:gd name="connsiteX34" fmla="*/ 1022717 w 1977293"/>
              <a:gd name="connsiteY34" fmla="*/ 1243440 h 2286000"/>
              <a:gd name="connsiteX35" fmla="*/ 1135429 w 1977293"/>
              <a:gd name="connsiteY35" fmla="*/ 1298697 h 2286000"/>
              <a:gd name="connsiteX36" fmla="*/ 1102091 w 1977293"/>
              <a:gd name="connsiteY36" fmla="*/ 1308221 h 2286000"/>
              <a:gd name="connsiteX37" fmla="*/ 1144222 w 1977293"/>
              <a:gd name="connsiteY37" fmla="*/ 1345101 h 2286000"/>
              <a:gd name="connsiteX38" fmla="*/ 1179941 w 1977293"/>
              <a:gd name="connsiteY38" fmla="*/ 1340644 h 2286000"/>
              <a:gd name="connsiteX39" fmla="*/ 1198197 w 1977293"/>
              <a:gd name="connsiteY39" fmla="*/ 1389124 h 2286000"/>
              <a:gd name="connsiteX40" fmla="*/ 1410677 w 1977293"/>
              <a:gd name="connsiteY40" fmla="*/ 1297354 h 2286000"/>
              <a:gd name="connsiteX41" fmla="*/ 1645139 w 1977293"/>
              <a:gd name="connsiteY41" fmla="*/ 1101969 h 2286000"/>
              <a:gd name="connsiteX42" fmla="*/ 1797539 w 1977293"/>
              <a:gd name="connsiteY42" fmla="*/ 1004277 h 2286000"/>
              <a:gd name="connsiteX43" fmla="*/ 1848339 w 1977293"/>
              <a:gd name="connsiteY43" fmla="*/ 1016000 h 2286000"/>
              <a:gd name="connsiteX44" fmla="*/ 1914770 w 1977293"/>
              <a:gd name="connsiteY44" fmla="*/ 1031630 h 2286000"/>
              <a:gd name="connsiteX45" fmla="*/ 1977293 w 1977293"/>
              <a:gd name="connsiteY45" fmla="*/ 1098061 h 2286000"/>
              <a:gd name="connsiteX46" fmla="*/ 1871785 w 1977293"/>
              <a:gd name="connsiteY46" fmla="*/ 1277815 h 2286000"/>
              <a:gd name="connsiteX47" fmla="*/ 1731108 w 1977293"/>
              <a:gd name="connsiteY47" fmla="*/ 1289538 h 2286000"/>
              <a:gd name="connsiteX48" fmla="*/ 1680308 w 1977293"/>
              <a:gd name="connsiteY48" fmla="*/ 1332523 h 2286000"/>
              <a:gd name="connsiteX49" fmla="*/ 1672493 w 1977293"/>
              <a:gd name="connsiteY49" fmla="*/ 1387230 h 2286000"/>
              <a:gd name="connsiteX50" fmla="*/ 1348154 w 1977293"/>
              <a:gd name="connsiteY50" fmla="*/ 1602154 h 2286000"/>
              <a:gd name="connsiteX51" fmla="*/ 1094154 w 1977293"/>
              <a:gd name="connsiteY51" fmla="*/ 1645138 h 2286000"/>
              <a:gd name="connsiteX52" fmla="*/ 945662 w 1977293"/>
              <a:gd name="connsiteY52" fmla="*/ 1512277 h 2286000"/>
              <a:gd name="connsiteX53" fmla="*/ 926124 w 1977293"/>
              <a:gd name="connsiteY53" fmla="*/ 1695938 h 2286000"/>
              <a:gd name="connsiteX54" fmla="*/ 1078524 w 1977293"/>
              <a:gd name="connsiteY54" fmla="*/ 1656861 h 2286000"/>
              <a:gd name="connsiteX55" fmla="*/ 1524000 w 1977293"/>
              <a:gd name="connsiteY55" fmla="*/ 1570892 h 2286000"/>
              <a:gd name="connsiteX56" fmla="*/ 1762370 w 1977293"/>
              <a:gd name="connsiteY56" fmla="*/ 1606061 h 2286000"/>
              <a:gd name="connsiteX57" fmla="*/ 1723293 w 1977293"/>
              <a:gd name="connsiteY57" fmla="*/ 1695938 h 2286000"/>
              <a:gd name="connsiteX58" fmla="*/ 1559170 w 1977293"/>
              <a:gd name="connsiteY58" fmla="*/ 1770184 h 2286000"/>
              <a:gd name="connsiteX59" fmla="*/ 1457570 w 1977293"/>
              <a:gd name="connsiteY59" fmla="*/ 1863969 h 2286000"/>
              <a:gd name="connsiteX60" fmla="*/ 1281724 w 1977293"/>
              <a:gd name="connsiteY60" fmla="*/ 1817077 h 2286000"/>
              <a:gd name="connsiteX61" fmla="*/ 1172308 w 1977293"/>
              <a:gd name="connsiteY61" fmla="*/ 1879600 h 2286000"/>
              <a:gd name="connsiteX62" fmla="*/ 988647 w 1977293"/>
              <a:gd name="connsiteY62" fmla="*/ 1934307 h 2286000"/>
              <a:gd name="connsiteX63" fmla="*/ 1039447 w 1977293"/>
              <a:gd name="connsiteY63" fmla="*/ 2286000 h 2286000"/>
              <a:gd name="connsiteX64" fmla="*/ 261816 w 1977293"/>
              <a:gd name="connsiteY64" fmla="*/ 2282092 h 2286000"/>
              <a:gd name="connsiteX65" fmla="*/ 246185 w 1977293"/>
              <a:gd name="connsiteY65" fmla="*/ 2254738 h 2286000"/>
              <a:gd name="connsiteX66" fmla="*/ 281354 w 1977293"/>
              <a:gd name="connsiteY66" fmla="*/ 2184400 h 2286000"/>
              <a:gd name="connsiteX67" fmla="*/ 254000 w 1977293"/>
              <a:gd name="connsiteY67" fmla="*/ 2129692 h 2286000"/>
              <a:gd name="connsiteX68" fmla="*/ 304800 w 1977293"/>
              <a:gd name="connsiteY68"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93262 w 1977293"/>
              <a:gd name="connsiteY22" fmla="*/ 605692 h 2286000"/>
              <a:gd name="connsiteX23" fmla="*/ 762000 w 1977293"/>
              <a:gd name="connsiteY23" fmla="*/ 636954 h 2286000"/>
              <a:gd name="connsiteX24" fmla="*/ 644770 w 1977293"/>
              <a:gd name="connsiteY24" fmla="*/ 668215 h 2286000"/>
              <a:gd name="connsiteX25" fmla="*/ 640862 w 1977293"/>
              <a:gd name="connsiteY25" fmla="*/ 789354 h 2286000"/>
              <a:gd name="connsiteX26" fmla="*/ 652585 w 1977293"/>
              <a:gd name="connsiteY26" fmla="*/ 812800 h 2286000"/>
              <a:gd name="connsiteX27" fmla="*/ 647334 w 1977293"/>
              <a:gd name="connsiteY27" fmla="*/ 859692 h 2286000"/>
              <a:gd name="connsiteX28" fmla="*/ 695570 w 1977293"/>
              <a:gd name="connsiteY28" fmla="*/ 894861 h 2286000"/>
              <a:gd name="connsiteX29" fmla="*/ 764381 w 1977293"/>
              <a:gd name="connsiteY29" fmla="*/ 888939 h 2286000"/>
              <a:gd name="connsiteX30" fmla="*/ 851022 w 1977293"/>
              <a:gd name="connsiteY30" fmla="*/ 937846 h 2286000"/>
              <a:gd name="connsiteX31" fmla="*/ 912325 w 1977293"/>
              <a:gd name="connsiteY31" fmla="*/ 1022105 h 2286000"/>
              <a:gd name="connsiteX32" fmla="*/ 949570 w 1977293"/>
              <a:gd name="connsiteY32" fmla="*/ 1078523 h 2286000"/>
              <a:gd name="connsiteX33" fmla="*/ 952439 w 1977293"/>
              <a:gd name="connsiteY33" fmla="*/ 1122667 h 2286000"/>
              <a:gd name="connsiteX34" fmla="*/ 1022717 w 1977293"/>
              <a:gd name="connsiteY34" fmla="*/ 1243440 h 2286000"/>
              <a:gd name="connsiteX35" fmla="*/ 1135429 w 1977293"/>
              <a:gd name="connsiteY35" fmla="*/ 1298697 h 2286000"/>
              <a:gd name="connsiteX36" fmla="*/ 1102091 w 1977293"/>
              <a:gd name="connsiteY36" fmla="*/ 1308221 h 2286000"/>
              <a:gd name="connsiteX37" fmla="*/ 1144222 w 1977293"/>
              <a:gd name="connsiteY37" fmla="*/ 1345101 h 2286000"/>
              <a:gd name="connsiteX38" fmla="*/ 1179941 w 1977293"/>
              <a:gd name="connsiteY38" fmla="*/ 1340644 h 2286000"/>
              <a:gd name="connsiteX39" fmla="*/ 1198197 w 1977293"/>
              <a:gd name="connsiteY39" fmla="*/ 1389124 h 2286000"/>
              <a:gd name="connsiteX40" fmla="*/ 1410677 w 1977293"/>
              <a:gd name="connsiteY40" fmla="*/ 1297354 h 2286000"/>
              <a:gd name="connsiteX41" fmla="*/ 1645139 w 1977293"/>
              <a:gd name="connsiteY41" fmla="*/ 1101969 h 2286000"/>
              <a:gd name="connsiteX42" fmla="*/ 1797539 w 1977293"/>
              <a:gd name="connsiteY42" fmla="*/ 1004277 h 2286000"/>
              <a:gd name="connsiteX43" fmla="*/ 1848339 w 1977293"/>
              <a:gd name="connsiteY43" fmla="*/ 1016000 h 2286000"/>
              <a:gd name="connsiteX44" fmla="*/ 1914770 w 1977293"/>
              <a:gd name="connsiteY44" fmla="*/ 1031630 h 2286000"/>
              <a:gd name="connsiteX45" fmla="*/ 1977293 w 1977293"/>
              <a:gd name="connsiteY45" fmla="*/ 1098061 h 2286000"/>
              <a:gd name="connsiteX46" fmla="*/ 1871785 w 1977293"/>
              <a:gd name="connsiteY46" fmla="*/ 1277815 h 2286000"/>
              <a:gd name="connsiteX47" fmla="*/ 1731108 w 1977293"/>
              <a:gd name="connsiteY47" fmla="*/ 1289538 h 2286000"/>
              <a:gd name="connsiteX48" fmla="*/ 1680308 w 1977293"/>
              <a:gd name="connsiteY48" fmla="*/ 1332523 h 2286000"/>
              <a:gd name="connsiteX49" fmla="*/ 1672493 w 1977293"/>
              <a:gd name="connsiteY49" fmla="*/ 1387230 h 2286000"/>
              <a:gd name="connsiteX50" fmla="*/ 1348154 w 1977293"/>
              <a:gd name="connsiteY50" fmla="*/ 1602154 h 2286000"/>
              <a:gd name="connsiteX51" fmla="*/ 1094154 w 1977293"/>
              <a:gd name="connsiteY51" fmla="*/ 1645138 h 2286000"/>
              <a:gd name="connsiteX52" fmla="*/ 945662 w 1977293"/>
              <a:gd name="connsiteY52" fmla="*/ 1512277 h 2286000"/>
              <a:gd name="connsiteX53" fmla="*/ 926124 w 1977293"/>
              <a:gd name="connsiteY53" fmla="*/ 1695938 h 2286000"/>
              <a:gd name="connsiteX54" fmla="*/ 1078524 w 1977293"/>
              <a:gd name="connsiteY54" fmla="*/ 1656861 h 2286000"/>
              <a:gd name="connsiteX55" fmla="*/ 1524000 w 1977293"/>
              <a:gd name="connsiteY55" fmla="*/ 1570892 h 2286000"/>
              <a:gd name="connsiteX56" fmla="*/ 1762370 w 1977293"/>
              <a:gd name="connsiteY56" fmla="*/ 1606061 h 2286000"/>
              <a:gd name="connsiteX57" fmla="*/ 1723293 w 1977293"/>
              <a:gd name="connsiteY57" fmla="*/ 1695938 h 2286000"/>
              <a:gd name="connsiteX58" fmla="*/ 1559170 w 1977293"/>
              <a:gd name="connsiteY58" fmla="*/ 1770184 h 2286000"/>
              <a:gd name="connsiteX59" fmla="*/ 1457570 w 1977293"/>
              <a:gd name="connsiteY59" fmla="*/ 1863969 h 2286000"/>
              <a:gd name="connsiteX60" fmla="*/ 1281724 w 1977293"/>
              <a:gd name="connsiteY60" fmla="*/ 1817077 h 2286000"/>
              <a:gd name="connsiteX61" fmla="*/ 1172308 w 1977293"/>
              <a:gd name="connsiteY61" fmla="*/ 1879600 h 2286000"/>
              <a:gd name="connsiteX62" fmla="*/ 988647 w 1977293"/>
              <a:gd name="connsiteY62" fmla="*/ 1934307 h 2286000"/>
              <a:gd name="connsiteX63" fmla="*/ 1039447 w 1977293"/>
              <a:gd name="connsiteY63" fmla="*/ 2286000 h 2286000"/>
              <a:gd name="connsiteX64" fmla="*/ 261816 w 1977293"/>
              <a:gd name="connsiteY64" fmla="*/ 2282092 h 2286000"/>
              <a:gd name="connsiteX65" fmla="*/ 246185 w 1977293"/>
              <a:gd name="connsiteY65" fmla="*/ 2254738 h 2286000"/>
              <a:gd name="connsiteX66" fmla="*/ 281354 w 1977293"/>
              <a:gd name="connsiteY66" fmla="*/ 2184400 h 2286000"/>
              <a:gd name="connsiteX67" fmla="*/ 254000 w 1977293"/>
              <a:gd name="connsiteY67" fmla="*/ 2129692 h 2286000"/>
              <a:gd name="connsiteX68" fmla="*/ 304800 w 1977293"/>
              <a:gd name="connsiteY68"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93262 w 1977293"/>
              <a:gd name="connsiteY22" fmla="*/ 605692 h 2286000"/>
              <a:gd name="connsiteX23" fmla="*/ 762000 w 1977293"/>
              <a:gd name="connsiteY23" fmla="*/ 636954 h 2286000"/>
              <a:gd name="connsiteX24" fmla="*/ 644770 w 1977293"/>
              <a:gd name="connsiteY24" fmla="*/ 668215 h 2286000"/>
              <a:gd name="connsiteX25" fmla="*/ 640862 w 1977293"/>
              <a:gd name="connsiteY25" fmla="*/ 789354 h 2286000"/>
              <a:gd name="connsiteX26" fmla="*/ 652585 w 1977293"/>
              <a:gd name="connsiteY26" fmla="*/ 812800 h 2286000"/>
              <a:gd name="connsiteX27" fmla="*/ 647334 w 1977293"/>
              <a:gd name="connsiteY27" fmla="*/ 859692 h 2286000"/>
              <a:gd name="connsiteX28" fmla="*/ 695570 w 1977293"/>
              <a:gd name="connsiteY28" fmla="*/ 894861 h 2286000"/>
              <a:gd name="connsiteX29" fmla="*/ 764381 w 1977293"/>
              <a:gd name="connsiteY29" fmla="*/ 888939 h 2286000"/>
              <a:gd name="connsiteX30" fmla="*/ 851022 w 1977293"/>
              <a:gd name="connsiteY30" fmla="*/ 937846 h 2286000"/>
              <a:gd name="connsiteX31" fmla="*/ 912325 w 1977293"/>
              <a:gd name="connsiteY31" fmla="*/ 1022105 h 2286000"/>
              <a:gd name="connsiteX32" fmla="*/ 949570 w 1977293"/>
              <a:gd name="connsiteY32" fmla="*/ 1078523 h 2286000"/>
              <a:gd name="connsiteX33" fmla="*/ 952439 w 1977293"/>
              <a:gd name="connsiteY33" fmla="*/ 1122667 h 2286000"/>
              <a:gd name="connsiteX34" fmla="*/ 1022717 w 1977293"/>
              <a:gd name="connsiteY34" fmla="*/ 1243440 h 2286000"/>
              <a:gd name="connsiteX35" fmla="*/ 1135429 w 1977293"/>
              <a:gd name="connsiteY35" fmla="*/ 1298697 h 2286000"/>
              <a:gd name="connsiteX36" fmla="*/ 1102091 w 1977293"/>
              <a:gd name="connsiteY36" fmla="*/ 1308221 h 2286000"/>
              <a:gd name="connsiteX37" fmla="*/ 1144222 w 1977293"/>
              <a:gd name="connsiteY37" fmla="*/ 1345101 h 2286000"/>
              <a:gd name="connsiteX38" fmla="*/ 1179941 w 1977293"/>
              <a:gd name="connsiteY38" fmla="*/ 1340644 h 2286000"/>
              <a:gd name="connsiteX39" fmla="*/ 1198197 w 1977293"/>
              <a:gd name="connsiteY39" fmla="*/ 1389124 h 2286000"/>
              <a:gd name="connsiteX40" fmla="*/ 1424964 w 1977293"/>
              <a:gd name="connsiteY40" fmla="*/ 1302117 h 2286000"/>
              <a:gd name="connsiteX41" fmla="*/ 1645139 w 1977293"/>
              <a:gd name="connsiteY41" fmla="*/ 1101969 h 2286000"/>
              <a:gd name="connsiteX42" fmla="*/ 1797539 w 1977293"/>
              <a:gd name="connsiteY42" fmla="*/ 1004277 h 2286000"/>
              <a:gd name="connsiteX43" fmla="*/ 1848339 w 1977293"/>
              <a:gd name="connsiteY43" fmla="*/ 1016000 h 2286000"/>
              <a:gd name="connsiteX44" fmla="*/ 1914770 w 1977293"/>
              <a:gd name="connsiteY44" fmla="*/ 1031630 h 2286000"/>
              <a:gd name="connsiteX45" fmla="*/ 1977293 w 1977293"/>
              <a:gd name="connsiteY45" fmla="*/ 1098061 h 2286000"/>
              <a:gd name="connsiteX46" fmla="*/ 1871785 w 1977293"/>
              <a:gd name="connsiteY46" fmla="*/ 1277815 h 2286000"/>
              <a:gd name="connsiteX47" fmla="*/ 1731108 w 1977293"/>
              <a:gd name="connsiteY47" fmla="*/ 1289538 h 2286000"/>
              <a:gd name="connsiteX48" fmla="*/ 1680308 w 1977293"/>
              <a:gd name="connsiteY48" fmla="*/ 1332523 h 2286000"/>
              <a:gd name="connsiteX49" fmla="*/ 1672493 w 1977293"/>
              <a:gd name="connsiteY49" fmla="*/ 1387230 h 2286000"/>
              <a:gd name="connsiteX50" fmla="*/ 1348154 w 1977293"/>
              <a:gd name="connsiteY50" fmla="*/ 1602154 h 2286000"/>
              <a:gd name="connsiteX51" fmla="*/ 1094154 w 1977293"/>
              <a:gd name="connsiteY51" fmla="*/ 1645138 h 2286000"/>
              <a:gd name="connsiteX52" fmla="*/ 945662 w 1977293"/>
              <a:gd name="connsiteY52" fmla="*/ 1512277 h 2286000"/>
              <a:gd name="connsiteX53" fmla="*/ 926124 w 1977293"/>
              <a:gd name="connsiteY53" fmla="*/ 1695938 h 2286000"/>
              <a:gd name="connsiteX54" fmla="*/ 1078524 w 1977293"/>
              <a:gd name="connsiteY54" fmla="*/ 1656861 h 2286000"/>
              <a:gd name="connsiteX55" fmla="*/ 1524000 w 1977293"/>
              <a:gd name="connsiteY55" fmla="*/ 1570892 h 2286000"/>
              <a:gd name="connsiteX56" fmla="*/ 1762370 w 1977293"/>
              <a:gd name="connsiteY56" fmla="*/ 1606061 h 2286000"/>
              <a:gd name="connsiteX57" fmla="*/ 1723293 w 1977293"/>
              <a:gd name="connsiteY57" fmla="*/ 1695938 h 2286000"/>
              <a:gd name="connsiteX58" fmla="*/ 1559170 w 1977293"/>
              <a:gd name="connsiteY58" fmla="*/ 1770184 h 2286000"/>
              <a:gd name="connsiteX59" fmla="*/ 1457570 w 1977293"/>
              <a:gd name="connsiteY59" fmla="*/ 1863969 h 2286000"/>
              <a:gd name="connsiteX60" fmla="*/ 1281724 w 1977293"/>
              <a:gd name="connsiteY60" fmla="*/ 1817077 h 2286000"/>
              <a:gd name="connsiteX61" fmla="*/ 1172308 w 1977293"/>
              <a:gd name="connsiteY61" fmla="*/ 1879600 h 2286000"/>
              <a:gd name="connsiteX62" fmla="*/ 988647 w 1977293"/>
              <a:gd name="connsiteY62" fmla="*/ 1934307 h 2286000"/>
              <a:gd name="connsiteX63" fmla="*/ 1039447 w 1977293"/>
              <a:gd name="connsiteY63" fmla="*/ 2286000 h 2286000"/>
              <a:gd name="connsiteX64" fmla="*/ 261816 w 1977293"/>
              <a:gd name="connsiteY64" fmla="*/ 2282092 h 2286000"/>
              <a:gd name="connsiteX65" fmla="*/ 246185 w 1977293"/>
              <a:gd name="connsiteY65" fmla="*/ 2254738 h 2286000"/>
              <a:gd name="connsiteX66" fmla="*/ 281354 w 1977293"/>
              <a:gd name="connsiteY66" fmla="*/ 2184400 h 2286000"/>
              <a:gd name="connsiteX67" fmla="*/ 254000 w 1977293"/>
              <a:gd name="connsiteY67" fmla="*/ 2129692 h 2286000"/>
              <a:gd name="connsiteX68" fmla="*/ 304800 w 1977293"/>
              <a:gd name="connsiteY68"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93262 w 1977293"/>
              <a:gd name="connsiteY22" fmla="*/ 605692 h 2286000"/>
              <a:gd name="connsiteX23" fmla="*/ 762000 w 1977293"/>
              <a:gd name="connsiteY23" fmla="*/ 636954 h 2286000"/>
              <a:gd name="connsiteX24" fmla="*/ 644770 w 1977293"/>
              <a:gd name="connsiteY24" fmla="*/ 668215 h 2286000"/>
              <a:gd name="connsiteX25" fmla="*/ 640862 w 1977293"/>
              <a:gd name="connsiteY25" fmla="*/ 789354 h 2286000"/>
              <a:gd name="connsiteX26" fmla="*/ 652585 w 1977293"/>
              <a:gd name="connsiteY26" fmla="*/ 812800 h 2286000"/>
              <a:gd name="connsiteX27" fmla="*/ 647334 w 1977293"/>
              <a:gd name="connsiteY27" fmla="*/ 859692 h 2286000"/>
              <a:gd name="connsiteX28" fmla="*/ 695570 w 1977293"/>
              <a:gd name="connsiteY28" fmla="*/ 894861 h 2286000"/>
              <a:gd name="connsiteX29" fmla="*/ 764381 w 1977293"/>
              <a:gd name="connsiteY29" fmla="*/ 888939 h 2286000"/>
              <a:gd name="connsiteX30" fmla="*/ 851022 w 1977293"/>
              <a:gd name="connsiteY30" fmla="*/ 937846 h 2286000"/>
              <a:gd name="connsiteX31" fmla="*/ 912325 w 1977293"/>
              <a:gd name="connsiteY31" fmla="*/ 1022105 h 2286000"/>
              <a:gd name="connsiteX32" fmla="*/ 949570 w 1977293"/>
              <a:gd name="connsiteY32" fmla="*/ 1078523 h 2286000"/>
              <a:gd name="connsiteX33" fmla="*/ 952439 w 1977293"/>
              <a:gd name="connsiteY33" fmla="*/ 1122667 h 2286000"/>
              <a:gd name="connsiteX34" fmla="*/ 1022717 w 1977293"/>
              <a:gd name="connsiteY34" fmla="*/ 1243440 h 2286000"/>
              <a:gd name="connsiteX35" fmla="*/ 1135429 w 1977293"/>
              <a:gd name="connsiteY35" fmla="*/ 1298697 h 2286000"/>
              <a:gd name="connsiteX36" fmla="*/ 1102091 w 1977293"/>
              <a:gd name="connsiteY36" fmla="*/ 1308221 h 2286000"/>
              <a:gd name="connsiteX37" fmla="*/ 1144222 w 1977293"/>
              <a:gd name="connsiteY37" fmla="*/ 1345101 h 2286000"/>
              <a:gd name="connsiteX38" fmla="*/ 1179941 w 1977293"/>
              <a:gd name="connsiteY38" fmla="*/ 1340644 h 2286000"/>
              <a:gd name="connsiteX39" fmla="*/ 1198197 w 1977293"/>
              <a:gd name="connsiteY39" fmla="*/ 1389124 h 2286000"/>
              <a:gd name="connsiteX40" fmla="*/ 1424964 w 1977293"/>
              <a:gd name="connsiteY40" fmla="*/ 1302117 h 2286000"/>
              <a:gd name="connsiteX41" fmla="*/ 1645139 w 1977293"/>
              <a:gd name="connsiteY41" fmla="*/ 1101969 h 2286000"/>
              <a:gd name="connsiteX42" fmla="*/ 1797539 w 1977293"/>
              <a:gd name="connsiteY42" fmla="*/ 1004277 h 2286000"/>
              <a:gd name="connsiteX43" fmla="*/ 1869770 w 1977293"/>
              <a:gd name="connsiteY43" fmla="*/ 1008857 h 2286000"/>
              <a:gd name="connsiteX44" fmla="*/ 1914770 w 1977293"/>
              <a:gd name="connsiteY44" fmla="*/ 1031630 h 2286000"/>
              <a:gd name="connsiteX45" fmla="*/ 1977293 w 1977293"/>
              <a:gd name="connsiteY45" fmla="*/ 1098061 h 2286000"/>
              <a:gd name="connsiteX46" fmla="*/ 1871785 w 1977293"/>
              <a:gd name="connsiteY46" fmla="*/ 1277815 h 2286000"/>
              <a:gd name="connsiteX47" fmla="*/ 1731108 w 1977293"/>
              <a:gd name="connsiteY47" fmla="*/ 1289538 h 2286000"/>
              <a:gd name="connsiteX48" fmla="*/ 1680308 w 1977293"/>
              <a:gd name="connsiteY48" fmla="*/ 1332523 h 2286000"/>
              <a:gd name="connsiteX49" fmla="*/ 1672493 w 1977293"/>
              <a:gd name="connsiteY49" fmla="*/ 1387230 h 2286000"/>
              <a:gd name="connsiteX50" fmla="*/ 1348154 w 1977293"/>
              <a:gd name="connsiteY50" fmla="*/ 1602154 h 2286000"/>
              <a:gd name="connsiteX51" fmla="*/ 1094154 w 1977293"/>
              <a:gd name="connsiteY51" fmla="*/ 1645138 h 2286000"/>
              <a:gd name="connsiteX52" fmla="*/ 945662 w 1977293"/>
              <a:gd name="connsiteY52" fmla="*/ 1512277 h 2286000"/>
              <a:gd name="connsiteX53" fmla="*/ 926124 w 1977293"/>
              <a:gd name="connsiteY53" fmla="*/ 1695938 h 2286000"/>
              <a:gd name="connsiteX54" fmla="*/ 1078524 w 1977293"/>
              <a:gd name="connsiteY54" fmla="*/ 1656861 h 2286000"/>
              <a:gd name="connsiteX55" fmla="*/ 1524000 w 1977293"/>
              <a:gd name="connsiteY55" fmla="*/ 1570892 h 2286000"/>
              <a:gd name="connsiteX56" fmla="*/ 1762370 w 1977293"/>
              <a:gd name="connsiteY56" fmla="*/ 1606061 h 2286000"/>
              <a:gd name="connsiteX57" fmla="*/ 1723293 w 1977293"/>
              <a:gd name="connsiteY57" fmla="*/ 1695938 h 2286000"/>
              <a:gd name="connsiteX58" fmla="*/ 1559170 w 1977293"/>
              <a:gd name="connsiteY58" fmla="*/ 1770184 h 2286000"/>
              <a:gd name="connsiteX59" fmla="*/ 1457570 w 1977293"/>
              <a:gd name="connsiteY59" fmla="*/ 1863969 h 2286000"/>
              <a:gd name="connsiteX60" fmla="*/ 1281724 w 1977293"/>
              <a:gd name="connsiteY60" fmla="*/ 1817077 h 2286000"/>
              <a:gd name="connsiteX61" fmla="*/ 1172308 w 1977293"/>
              <a:gd name="connsiteY61" fmla="*/ 1879600 h 2286000"/>
              <a:gd name="connsiteX62" fmla="*/ 988647 w 1977293"/>
              <a:gd name="connsiteY62" fmla="*/ 1934307 h 2286000"/>
              <a:gd name="connsiteX63" fmla="*/ 1039447 w 1977293"/>
              <a:gd name="connsiteY63" fmla="*/ 2286000 h 2286000"/>
              <a:gd name="connsiteX64" fmla="*/ 261816 w 1977293"/>
              <a:gd name="connsiteY64" fmla="*/ 2282092 h 2286000"/>
              <a:gd name="connsiteX65" fmla="*/ 246185 w 1977293"/>
              <a:gd name="connsiteY65" fmla="*/ 2254738 h 2286000"/>
              <a:gd name="connsiteX66" fmla="*/ 281354 w 1977293"/>
              <a:gd name="connsiteY66" fmla="*/ 2184400 h 2286000"/>
              <a:gd name="connsiteX67" fmla="*/ 254000 w 1977293"/>
              <a:gd name="connsiteY67" fmla="*/ 2129692 h 2286000"/>
              <a:gd name="connsiteX68" fmla="*/ 304800 w 1977293"/>
              <a:gd name="connsiteY68"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93262 w 1977293"/>
              <a:gd name="connsiteY22" fmla="*/ 605692 h 2286000"/>
              <a:gd name="connsiteX23" fmla="*/ 762000 w 1977293"/>
              <a:gd name="connsiteY23" fmla="*/ 636954 h 2286000"/>
              <a:gd name="connsiteX24" fmla="*/ 644770 w 1977293"/>
              <a:gd name="connsiteY24" fmla="*/ 668215 h 2286000"/>
              <a:gd name="connsiteX25" fmla="*/ 640862 w 1977293"/>
              <a:gd name="connsiteY25" fmla="*/ 789354 h 2286000"/>
              <a:gd name="connsiteX26" fmla="*/ 647822 w 1977293"/>
              <a:gd name="connsiteY26" fmla="*/ 822325 h 2286000"/>
              <a:gd name="connsiteX27" fmla="*/ 647334 w 1977293"/>
              <a:gd name="connsiteY27" fmla="*/ 859692 h 2286000"/>
              <a:gd name="connsiteX28" fmla="*/ 695570 w 1977293"/>
              <a:gd name="connsiteY28" fmla="*/ 894861 h 2286000"/>
              <a:gd name="connsiteX29" fmla="*/ 764381 w 1977293"/>
              <a:gd name="connsiteY29" fmla="*/ 888939 h 2286000"/>
              <a:gd name="connsiteX30" fmla="*/ 851022 w 1977293"/>
              <a:gd name="connsiteY30" fmla="*/ 937846 h 2286000"/>
              <a:gd name="connsiteX31" fmla="*/ 912325 w 1977293"/>
              <a:gd name="connsiteY31" fmla="*/ 1022105 h 2286000"/>
              <a:gd name="connsiteX32" fmla="*/ 949570 w 1977293"/>
              <a:gd name="connsiteY32" fmla="*/ 1078523 h 2286000"/>
              <a:gd name="connsiteX33" fmla="*/ 952439 w 1977293"/>
              <a:gd name="connsiteY33" fmla="*/ 1122667 h 2286000"/>
              <a:gd name="connsiteX34" fmla="*/ 1022717 w 1977293"/>
              <a:gd name="connsiteY34" fmla="*/ 1243440 h 2286000"/>
              <a:gd name="connsiteX35" fmla="*/ 1135429 w 1977293"/>
              <a:gd name="connsiteY35" fmla="*/ 1298697 h 2286000"/>
              <a:gd name="connsiteX36" fmla="*/ 1102091 w 1977293"/>
              <a:gd name="connsiteY36" fmla="*/ 1308221 h 2286000"/>
              <a:gd name="connsiteX37" fmla="*/ 1144222 w 1977293"/>
              <a:gd name="connsiteY37" fmla="*/ 1345101 h 2286000"/>
              <a:gd name="connsiteX38" fmla="*/ 1179941 w 1977293"/>
              <a:gd name="connsiteY38" fmla="*/ 1340644 h 2286000"/>
              <a:gd name="connsiteX39" fmla="*/ 1198197 w 1977293"/>
              <a:gd name="connsiteY39" fmla="*/ 1389124 h 2286000"/>
              <a:gd name="connsiteX40" fmla="*/ 1424964 w 1977293"/>
              <a:gd name="connsiteY40" fmla="*/ 1302117 h 2286000"/>
              <a:gd name="connsiteX41" fmla="*/ 1645139 w 1977293"/>
              <a:gd name="connsiteY41" fmla="*/ 1101969 h 2286000"/>
              <a:gd name="connsiteX42" fmla="*/ 1797539 w 1977293"/>
              <a:gd name="connsiteY42" fmla="*/ 1004277 h 2286000"/>
              <a:gd name="connsiteX43" fmla="*/ 1869770 w 1977293"/>
              <a:gd name="connsiteY43" fmla="*/ 1008857 h 2286000"/>
              <a:gd name="connsiteX44" fmla="*/ 1914770 w 1977293"/>
              <a:gd name="connsiteY44" fmla="*/ 1031630 h 2286000"/>
              <a:gd name="connsiteX45" fmla="*/ 1977293 w 1977293"/>
              <a:gd name="connsiteY45" fmla="*/ 1098061 h 2286000"/>
              <a:gd name="connsiteX46" fmla="*/ 1871785 w 1977293"/>
              <a:gd name="connsiteY46" fmla="*/ 1277815 h 2286000"/>
              <a:gd name="connsiteX47" fmla="*/ 1731108 w 1977293"/>
              <a:gd name="connsiteY47" fmla="*/ 1289538 h 2286000"/>
              <a:gd name="connsiteX48" fmla="*/ 1680308 w 1977293"/>
              <a:gd name="connsiteY48" fmla="*/ 1332523 h 2286000"/>
              <a:gd name="connsiteX49" fmla="*/ 1672493 w 1977293"/>
              <a:gd name="connsiteY49" fmla="*/ 1387230 h 2286000"/>
              <a:gd name="connsiteX50" fmla="*/ 1348154 w 1977293"/>
              <a:gd name="connsiteY50" fmla="*/ 1602154 h 2286000"/>
              <a:gd name="connsiteX51" fmla="*/ 1094154 w 1977293"/>
              <a:gd name="connsiteY51" fmla="*/ 1645138 h 2286000"/>
              <a:gd name="connsiteX52" fmla="*/ 945662 w 1977293"/>
              <a:gd name="connsiteY52" fmla="*/ 1512277 h 2286000"/>
              <a:gd name="connsiteX53" fmla="*/ 926124 w 1977293"/>
              <a:gd name="connsiteY53" fmla="*/ 1695938 h 2286000"/>
              <a:gd name="connsiteX54" fmla="*/ 1078524 w 1977293"/>
              <a:gd name="connsiteY54" fmla="*/ 1656861 h 2286000"/>
              <a:gd name="connsiteX55" fmla="*/ 1524000 w 1977293"/>
              <a:gd name="connsiteY55" fmla="*/ 1570892 h 2286000"/>
              <a:gd name="connsiteX56" fmla="*/ 1762370 w 1977293"/>
              <a:gd name="connsiteY56" fmla="*/ 1606061 h 2286000"/>
              <a:gd name="connsiteX57" fmla="*/ 1723293 w 1977293"/>
              <a:gd name="connsiteY57" fmla="*/ 1695938 h 2286000"/>
              <a:gd name="connsiteX58" fmla="*/ 1559170 w 1977293"/>
              <a:gd name="connsiteY58" fmla="*/ 1770184 h 2286000"/>
              <a:gd name="connsiteX59" fmla="*/ 1457570 w 1977293"/>
              <a:gd name="connsiteY59" fmla="*/ 1863969 h 2286000"/>
              <a:gd name="connsiteX60" fmla="*/ 1281724 w 1977293"/>
              <a:gd name="connsiteY60" fmla="*/ 1817077 h 2286000"/>
              <a:gd name="connsiteX61" fmla="*/ 1172308 w 1977293"/>
              <a:gd name="connsiteY61" fmla="*/ 1879600 h 2286000"/>
              <a:gd name="connsiteX62" fmla="*/ 988647 w 1977293"/>
              <a:gd name="connsiteY62" fmla="*/ 1934307 h 2286000"/>
              <a:gd name="connsiteX63" fmla="*/ 1039447 w 1977293"/>
              <a:gd name="connsiteY63" fmla="*/ 2286000 h 2286000"/>
              <a:gd name="connsiteX64" fmla="*/ 261816 w 1977293"/>
              <a:gd name="connsiteY64" fmla="*/ 2282092 h 2286000"/>
              <a:gd name="connsiteX65" fmla="*/ 246185 w 1977293"/>
              <a:gd name="connsiteY65" fmla="*/ 2254738 h 2286000"/>
              <a:gd name="connsiteX66" fmla="*/ 281354 w 1977293"/>
              <a:gd name="connsiteY66" fmla="*/ 2184400 h 2286000"/>
              <a:gd name="connsiteX67" fmla="*/ 254000 w 1977293"/>
              <a:gd name="connsiteY67" fmla="*/ 2129692 h 2286000"/>
              <a:gd name="connsiteX68" fmla="*/ 304800 w 1977293"/>
              <a:gd name="connsiteY68"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78975 w 1977293"/>
              <a:gd name="connsiteY22" fmla="*/ 586642 h 2286000"/>
              <a:gd name="connsiteX23" fmla="*/ 762000 w 1977293"/>
              <a:gd name="connsiteY23" fmla="*/ 636954 h 2286000"/>
              <a:gd name="connsiteX24" fmla="*/ 644770 w 1977293"/>
              <a:gd name="connsiteY24" fmla="*/ 668215 h 2286000"/>
              <a:gd name="connsiteX25" fmla="*/ 640862 w 1977293"/>
              <a:gd name="connsiteY25" fmla="*/ 789354 h 2286000"/>
              <a:gd name="connsiteX26" fmla="*/ 647822 w 1977293"/>
              <a:gd name="connsiteY26" fmla="*/ 822325 h 2286000"/>
              <a:gd name="connsiteX27" fmla="*/ 647334 w 1977293"/>
              <a:gd name="connsiteY27" fmla="*/ 859692 h 2286000"/>
              <a:gd name="connsiteX28" fmla="*/ 695570 w 1977293"/>
              <a:gd name="connsiteY28" fmla="*/ 894861 h 2286000"/>
              <a:gd name="connsiteX29" fmla="*/ 764381 w 1977293"/>
              <a:gd name="connsiteY29" fmla="*/ 888939 h 2286000"/>
              <a:gd name="connsiteX30" fmla="*/ 851022 w 1977293"/>
              <a:gd name="connsiteY30" fmla="*/ 937846 h 2286000"/>
              <a:gd name="connsiteX31" fmla="*/ 912325 w 1977293"/>
              <a:gd name="connsiteY31" fmla="*/ 1022105 h 2286000"/>
              <a:gd name="connsiteX32" fmla="*/ 949570 w 1977293"/>
              <a:gd name="connsiteY32" fmla="*/ 1078523 h 2286000"/>
              <a:gd name="connsiteX33" fmla="*/ 952439 w 1977293"/>
              <a:gd name="connsiteY33" fmla="*/ 1122667 h 2286000"/>
              <a:gd name="connsiteX34" fmla="*/ 1022717 w 1977293"/>
              <a:gd name="connsiteY34" fmla="*/ 1243440 h 2286000"/>
              <a:gd name="connsiteX35" fmla="*/ 1135429 w 1977293"/>
              <a:gd name="connsiteY35" fmla="*/ 1298697 h 2286000"/>
              <a:gd name="connsiteX36" fmla="*/ 1102091 w 1977293"/>
              <a:gd name="connsiteY36" fmla="*/ 1308221 h 2286000"/>
              <a:gd name="connsiteX37" fmla="*/ 1144222 w 1977293"/>
              <a:gd name="connsiteY37" fmla="*/ 1345101 h 2286000"/>
              <a:gd name="connsiteX38" fmla="*/ 1179941 w 1977293"/>
              <a:gd name="connsiteY38" fmla="*/ 1340644 h 2286000"/>
              <a:gd name="connsiteX39" fmla="*/ 1198197 w 1977293"/>
              <a:gd name="connsiteY39" fmla="*/ 1389124 h 2286000"/>
              <a:gd name="connsiteX40" fmla="*/ 1424964 w 1977293"/>
              <a:gd name="connsiteY40" fmla="*/ 1302117 h 2286000"/>
              <a:gd name="connsiteX41" fmla="*/ 1645139 w 1977293"/>
              <a:gd name="connsiteY41" fmla="*/ 1101969 h 2286000"/>
              <a:gd name="connsiteX42" fmla="*/ 1797539 w 1977293"/>
              <a:gd name="connsiteY42" fmla="*/ 1004277 h 2286000"/>
              <a:gd name="connsiteX43" fmla="*/ 1869770 w 1977293"/>
              <a:gd name="connsiteY43" fmla="*/ 1008857 h 2286000"/>
              <a:gd name="connsiteX44" fmla="*/ 1914770 w 1977293"/>
              <a:gd name="connsiteY44" fmla="*/ 1031630 h 2286000"/>
              <a:gd name="connsiteX45" fmla="*/ 1977293 w 1977293"/>
              <a:gd name="connsiteY45" fmla="*/ 1098061 h 2286000"/>
              <a:gd name="connsiteX46" fmla="*/ 1871785 w 1977293"/>
              <a:gd name="connsiteY46" fmla="*/ 1277815 h 2286000"/>
              <a:gd name="connsiteX47" fmla="*/ 1731108 w 1977293"/>
              <a:gd name="connsiteY47" fmla="*/ 1289538 h 2286000"/>
              <a:gd name="connsiteX48" fmla="*/ 1680308 w 1977293"/>
              <a:gd name="connsiteY48" fmla="*/ 1332523 h 2286000"/>
              <a:gd name="connsiteX49" fmla="*/ 1672493 w 1977293"/>
              <a:gd name="connsiteY49" fmla="*/ 1387230 h 2286000"/>
              <a:gd name="connsiteX50" fmla="*/ 1348154 w 1977293"/>
              <a:gd name="connsiteY50" fmla="*/ 1602154 h 2286000"/>
              <a:gd name="connsiteX51" fmla="*/ 1094154 w 1977293"/>
              <a:gd name="connsiteY51" fmla="*/ 1645138 h 2286000"/>
              <a:gd name="connsiteX52" fmla="*/ 945662 w 1977293"/>
              <a:gd name="connsiteY52" fmla="*/ 1512277 h 2286000"/>
              <a:gd name="connsiteX53" fmla="*/ 926124 w 1977293"/>
              <a:gd name="connsiteY53" fmla="*/ 1695938 h 2286000"/>
              <a:gd name="connsiteX54" fmla="*/ 1078524 w 1977293"/>
              <a:gd name="connsiteY54" fmla="*/ 1656861 h 2286000"/>
              <a:gd name="connsiteX55" fmla="*/ 1524000 w 1977293"/>
              <a:gd name="connsiteY55" fmla="*/ 1570892 h 2286000"/>
              <a:gd name="connsiteX56" fmla="*/ 1762370 w 1977293"/>
              <a:gd name="connsiteY56" fmla="*/ 1606061 h 2286000"/>
              <a:gd name="connsiteX57" fmla="*/ 1723293 w 1977293"/>
              <a:gd name="connsiteY57" fmla="*/ 1695938 h 2286000"/>
              <a:gd name="connsiteX58" fmla="*/ 1559170 w 1977293"/>
              <a:gd name="connsiteY58" fmla="*/ 1770184 h 2286000"/>
              <a:gd name="connsiteX59" fmla="*/ 1457570 w 1977293"/>
              <a:gd name="connsiteY59" fmla="*/ 1863969 h 2286000"/>
              <a:gd name="connsiteX60" fmla="*/ 1281724 w 1977293"/>
              <a:gd name="connsiteY60" fmla="*/ 1817077 h 2286000"/>
              <a:gd name="connsiteX61" fmla="*/ 1172308 w 1977293"/>
              <a:gd name="connsiteY61" fmla="*/ 1879600 h 2286000"/>
              <a:gd name="connsiteX62" fmla="*/ 988647 w 1977293"/>
              <a:gd name="connsiteY62" fmla="*/ 1934307 h 2286000"/>
              <a:gd name="connsiteX63" fmla="*/ 1039447 w 1977293"/>
              <a:gd name="connsiteY63" fmla="*/ 2286000 h 2286000"/>
              <a:gd name="connsiteX64" fmla="*/ 261816 w 1977293"/>
              <a:gd name="connsiteY64" fmla="*/ 2282092 h 2286000"/>
              <a:gd name="connsiteX65" fmla="*/ 246185 w 1977293"/>
              <a:gd name="connsiteY65" fmla="*/ 2254738 h 2286000"/>
              <a:gd name="connsiteX66" fmla="*/ 281354 w 1977293"/>
              <a:gd name="connsiteY66" fmla="*/ 2184400 h 2286000"/>
              <a:gd name="connsiteX67" fmla="*/ 254000 w 1977293"/>
              <a:gd name="connsiteY67" fmla="*/ 2129692 h 2286000"/>
              <a:gd name="connsiteX68" fmla="*/ 304800 w 1977293"/>
              <a:gd name="connsiteY68"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71037 w 1977293"/>
              <a:gd name="connsiteY22" fmla="*/ 522348 h 2286000"/>
              <a:gd name="connsiteX23" fmla="*/ 778975 w 1977293"/>
              <a:gd name="connsiteY23" fmla="*/ 586642 h 2286000"/>
              <a:gd name="connsiteX24" fmla="*/ 762000 w 1977293"/>
              <a:gd name="connsiteY24" fmla="*/ 636954 h 2286000"/>
              <a:gd name="connsiteX25" fmla="*/ 644770 w 1977293"/>
              <a:gd name="connsiteY25" fmla="*/ 668215 h 2286000"/>
              <a:gd name="connsiteX26" fmla="*/ 640862 w 1977293"/>
              <a:gd name="connsiteY26" fmla="*/ 789354 h 2286000"/>
              <a:gd name="connsiteX27" fmla="*/ 647822 w 1977293"/>
              <a:gd name="connsiteY27" fmla="*/ 822325 h 2286000"/>
              <a:gd name="connsiteX28" fmla="*/ 647334 w 1977293"/>
              <a:gd name="connsiteY28" fmla="*/ 859692 h 2286000"/>
              <a:gd name="connsiteX29" fmla="*/ 695570 w 1977293"/>
              <a:gd name="connsiteY29" fmla="*/ 894861 h 2286000"/>
              <a:gd name="connsiteX30" fmla="*/ 764381 w 1977293"/>
              <a:gd name="connsiteY30" fmla="*/ 888939 h 2286000"/>
              <a:gd name="connsiteX31" fmla="*/ 851022 w 1977293"/>
              <a:gd name="connsiteY31" fmla="*/ 937846 h 2286000"/>
              <a:gd name="connsiteX32" fmla="*/ 912325 w 1977293"/>
              <a:gd name="connsiteY32" fmla="*/ 1022105 h 2286000"/>
              <a:gd name="connsiteX33" fmla="*/ 949570 w 1977293"/>
              <a:gd name="connsiteY33" fmla="*/ 1078523 h 2286000"/>
              <a:gd name="connsiteX34" fmla="*/ 952439 w 1977293"/>
              <a:gd name="connsiteY34" fmla="*/ 1122667 h 2286000"/>
              <a:gd name="connsiteX35" fmla="*/ 1022717 w 1977293"/>
              <a:gd name="connsiteY35" fmla="*/ 1243440 h 2286000"/>
              <a:gd name="connsiteX36" fmla="*/ 1135429 w 1977293"/>
              <a:gd name="connsiteY36" fmla="*/ 1298697 h 2286000"/>
              <a:gd name="connsiteX37" fmla="*/ 1102091 w 1977293"/>
              <a:gd name="connsiteY37" fmla="*/ 1308221 h 2286000"/>
              <a:gd name="connsiteX38" fmla="*/ 1144222 w 1977293"/>
              <a:gd name="connsiteY38" fmla="*/ 1345101 h 2286000"/>
              <a:gd name="connsiteX39" fmla="*/ 1179941 w 1977293"/>
              <a:gd name="connsiteY39" fmla="*/ 1340644 h 2286000"/>
              <a:gd name="connsiteX40" fmla="*/ 1198197 w 1977293"/>
              <a:gd name="connsiteY40" fmla="*/ 1389124 h 2286000"/>
              <a:gd name="connsiteX41" fmla="*/ 1424964 w 1977293"/>
              <a:gd name="connsiteY41" fmla="*/ 1302117 h 2286000"/>
              <a:gd name="connsiteX42" fmla="*/ 1645139 w 1977293"/>
              <a:gd name="connsiteY42" fmla="*/ 1101969 h 2286000"/>
              <a:gd name="connsiteX43" fmla="*/ 1797539 w 1977293"/>
              <a:gd name="connsiteY43" fmla="*/ 1004277 h 2286000"/>
              <a:gd name="connsiteX44" fmla="*/ 1869770 w 1977293"/>
              <a:gd name="connsiteY44" fmla="*/ 1008857 h 2286000"/>
              <a:gd name="connsiteX45" fmla="*/ 1914770 w 1977293"/>
              <a:gd name="connsiteY45" fmla="*/ 1031630 h 2286000"/>
              <a:gd name="connsiteX46" fmla="*/ 1977293 w 1977293"/>
              <a:gd name="connsiteY46" fmla="*/ 1098061 h 2286000"/>
              <a:gd name="connsiteX47" fmla="*/ 1871785 w 1977293"/>
              <a:gd name="connsiteY47" fmla="*/ 1277815 h 2286000"/>
              <a:gd name="connsiteX48" fmla="*/ 1731108 w 1977293"/>
              <a:gd name="connsiteY48" fmla="*/ 1289538 h 2286000"/>
              <a:gd name="connsiteX49" fmla="*/ 1680308 w 1977293"/>
              <a:gd name="connsiteY49" fmla="*/ 1332523 h 2286000"/>
              <a:gd name="connsiteX50" fmla="*/ 1672493 w 1977293"/>
              <a:gd name="connsiteY50" fmla="*/ 1387230 h 2286000"/>
              <a:gd name="connsiteX51" fmla="*/ 1348154 w 1977293"/>
              <a:gd name="connsiteY51" fmla="*/ 1602154 h 2286000"/>
              <a:gd name="connsiteX52" fmla="*/ 1094154 w 1977293"/>
              <a:gd name="connsiteY52" fmla="*/ 1645138 h 2286000"/>
              <a:gd name="connsiteX53" fmla="*/ 945662 w 1977293"/>
              <a:gd name="connsiteY53" fmla="*/ 1512277 h 2286000"/>
              <a:gd name="connsiteX54" fmla="*/ 926124 w 1977293"/>
              <a:gd name="connsiteY54" fmla="*/ 1695938 h 2286000"/>
              <a:gd name="connsiteX55" fmla="*/ 1078524 w 1977293"/>
              <a:gd name="connsiteY55" fmla="*/ 1656861 h 2286000"/>
              <a:gd name="connsiteX56" fmla="*/ 1524000 w 1977293"/>
              <a:gd name="connsiteY56" fmla="*/ 1570892 h 2286000"/>
              <a:gd name="connsiteX57" fmla="*/ 1762370 w 1977293"/>
              <a:gd name="connsiteY57" fmla="*/ 1606061 h 2286000"/>
              <a:gd name="connsiteX58" fmla="*/ 1723293 w 1977293"/>
              <a:gd name="connsiteY58" fmla="*/ 1695938 h 2286000"/>
              <a:gd name="connsiteX59" fmla="*/ 1559170 w 1977293"/>
              <a:gd name="connsiteY59" fmla="*/ 1770184 h 2286000"/>
              <a:gd name="connsiteX60" fmla="*/ 1457570 w 1977293"/>
              <a:gd name="connsiteY60" fmla="*/ 1863969 h 2286000"/>
              <a:gd name="connsiteX61" fmla="*/ 1281724 w 1977293"/>
              <a:gd name="connsiteY61" fmla="*/ 1817077 h 2286000"/>
              <a:gd name="connsiteX62" fmla="*/ 1172308 w 1977293"/>
              <a:gd name="connsiteY62" fmla="*/ 1879600 h 2286000"/>
              <a:gd name="connsiteX63" fmla="*/ 988647 w 1977293"/>
              <a:gd name="connsiteY63" fmla="*/ 1934307 h 2286000"/>
              <a:gd name="connsiteX64" fmla="*/ 1039447 w 1977293"/>
              <a:gd name="connsiteY64" fmla="*/ 2286000 h 2286000"/>
              <a:gd name="connsiteX65" fmla="*/ 261816 w 1977293"/>
              <a:gd name="connsiteY65" fmla="*/ 2282092 h 2286000"/>
              <a:gd name="connsiteX66" fmla="*/ 246185 w 1977293"/>
              <a:gd name="connsiteY66" fmla="*/ 2254738 h 2286000"/>
              <a:gd name="connsiteX67" fmla="*/ 281354 w 1977293"/>
              <a:gd name="connsiteY67" fmla="*/ 2184400 h 2286000"/>
              <a:gd name="connsiteX68" fmla="*/ 254000 w 1977293"/>
              <a:gd name="connsiteY68" fmla="*/ 2129692 h 2286000"/>
              <a:gd name="connsiteX69" fmla="*/ 304800 w 1977293"/>
              <a:gd name="connsiteY69"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71037 w 1977293"/>
              <a:gd name="connsiteY22" fmla="*/ 460436 h 2286000"/>
              <a:gd name="connsiteX23" fmla="*/ 771037 w 1977293"/>
              <a:gd name="connsiteY23" fmla="*/ 522348 h 2286000"/>
              <a:gd name="connsiteX24" fmla="*/ 778975 w 1977293"/>
              <a:gd name="connsiteY24" fmla="*/ 586642 h 2286000"/>
              <a:gd name="connsiteX25" fmla="*/ 762000 w 1977293"/>
              <a:gd name="connsiteY25" fmla="*/ 636954 h 2286000"/>
              <a:gd name="connsiteX26" fmla="*/ 644770 w 1977293"/>
              <a:gd name="connsiteY26" fmla="*/ 668215 h 2286000"/>
              <a:gd name="connsiteX27" fmla="*/ 640862 w 1977293"/>
              <a:gd name="connsiteY27" fmla="*/ 789354 h 2286000"/>
              <a:gd name="connsiteX28" fmla="*/ 647822 w 1977293"/>
              <a:gd name="connsiteY28" fmla="*/ 822325 h 2286000"/>
              <a:gd name="connsiteX29" fmla="*/ 647334 w 1977293"/>
              <a:gd name="connsiteY29" fmla="*/ 859692 h 2286000"/>
              <a:gd name="connsiteX30" fmla="*/ 695570 w 1977293"/>
              <a:gd name="connsiteY30" fmla="*/ 894861 h 2286000"/>
              <a:gd name="connsiteX31" fmla="*/ 764381 w 1977293"/>
              <a:gd name="connsiteY31" fmla="*/ 888939 h 2286000"/>
              <a:gd name="connsiteX32" fmla="*/ 851022 w 1977293"/>
              <a:gd name="connsiteY32" fmla="*/ 937846 h 2286000"/>
              <a:gd name="connsiteX33" fmla="*/ 912325 w 1977293"/>
              <a:gd name="connsiteY33" fmla="*/ 1022105 h 2286000"/>
              <a:gd name="connsiteX34" fmla="*/ 949570 w 1977293"/>
              <a:gd name="connsiteY34" fmla="*/ 1078523 h 2286000"/>
              <a:gd name="connsiteX35" fmla="*/ 952439 w 1977293"/>
              <a:gd name="connsiteY35" fmla="*/ 1122667 h 2286000"/>
              <a:gd name="connsiteX36" fmla="*/ 1022717 w 1977293"/>
              <a:gd name="connsiteY36" fmla="*/ 1243440 h 2286000"/>
              <a:gd name="connsiteX37" fmla="*/ 1135429 w 1977293"/>
              <a:gd name="connsiteY37" fmla="*/ 1298697 h 2286000"/>
              <a:gd name="connsiteX38" fmla="*/ 1102091 w 1977293"/>
              <a:gd name="connsiteY38" fmla="*/ 1308221 h 2286000"/>
              <a:gd name="connsiteX39" fmla="*/ 1144222 w 1977293"/>
              <a:gd name="connsiteY39" fmla="*/ 1345101 h 2286000"/>
              <a:gd name="connsiteX40" fmla="*/ 1179941 w 1977293"/>
              <a:gd name="connsiteY40" fmla="*/ 1340644 h 2286000"/>
              <a:gd name="connsiteX41" fmla="*/ 1198197 w 1977293"/>
              <a:gd name="connsiteY41" fmla="*/ 1389124 h 2286000"/>
              <a:gd name="connsiteX42" fmla="*/ 1424964 w 1977293"/>
              <a:gd name="connsiteY42" fmla="*/ 1302117 h 2286000"/>
              <a:gd name="connsiteX43" fmla="*/ 1645139 w 1977293"/>
              <a:gd name="connsiteY43" fmla="*/ 1101969 h 2286000"/>
              <a:gd name="connsiteX44" fmla="*/ 1797539 w 1977293"/>
              <a:gd name="connsiteY44" fmla="*/ 1004277 h 2286000"/>
              <a:gd name="connsiteX45" fmla="*/ 1869770 w 1977293"/>
              <a:gd name="connsiteY45" fmla="*/ 1008857 h 2286000"/>
              <a:gd name="connsiteX46" fmla="*/ 1914770 w 1977293"/>
              <a:gd name="connsiteY46" fmla="*/ 1031630 h 2286000"/>
              <a:gd name="connsiteX47" fmla="*/ 1977293 w 1977293"/>
              <a:gd name="connsiteY47" fmla="*/ 1098061 h 2286000"/>
              <a:gd name="connsiteX48" fmla="*/ 1871785 w 1977293"/>
              <a:gd name="connsiteY48" fmla="*/ 1277815 h 2286000"/>
              <a:gd name="connsiteX49" fmla="*/ 1731108 w 1977293"/>
              <a:gd name="connsiteY49" fmla="*/ 1289538 h 2286000"/>
              <a:gd name="connsiteX50" fmla="*/ 1680308 w 1977293"/>
              <a:gd name="connsiteY50" fmla="*/ 1332523 h 2286000"/>
              <a:gd name="connsiteX51" fmla="*/ 1672493 w 1977293"/>
              <a:gd name="connsiteY51" fmla="*/ 1387230 h 2286000"/>
              <a:gd name="connsiteX52" fmla="*/ 1348154 w 1977293"/>
              <a:gd name="connsiteY52" fmla="*/ 1602154 h 2286000"/>
              <a:gd name="connsiteX53" fmla="*/ 1094154 w 1977293"/>
              <a:gd name="connsiteY53" fmla="*/ 1645138 h 2286000"/>
              <a:gd name="connsiteX54" fmla="*/ 945662 w 1977293"/>
              <a:gd name="connsiteY54" fmla="*/ 1512277 h 2286000"/>
              <a:gd name="connsiteX55" fmla="*/ 926124 w 1977293"/>
              <a:gd name="connsiteY55" fmla="*/ 1695938 h 2286000"/>
              <a:gd name="connsiteX56" fmla="*/ 1078524 w 1977293"/>
              <a:gd name="connsiteY56" fmla="*/ 1656861 h 2286000"/>
              <a:gd name="connsiteX57" fmla="*/ 1524000 w 1977293"/>
              <a:gd name="connsiteY57" fmla="*/ 1570892 h 2286000"/>
              <a:gd name="connsiteX58" fmla="*/ 1762370 w 1977293"/>
              <a:gd name="connsiteY58" fmla="*/ 1606061 h 2286000"/>
              <a:gd name="connsiteX59" fmla="*/ 1723293 w 1977293"/>
              <a:gd name="connsiteY59" fmla="*/ 1695938 h 2286000"/>
              <a:gd name="connsiteX60" fmla="*/ 1559170 w 1977293"/>
              <a:gd name="connsiteY60" fmla="*/ 1770184 h 2286000"/>
              <a:gd name="connsiteX61" fmla="*/ 1457570 w 1977293"/>
              <a:gd name="connsiteY61" fmla="*/ 1863969 h 2286000"/>
              <a:gd name="connsiteX62" fmla="*/ 1281724 w 1977293"/>
              <a:gd name="connsiteY62" fmla="*/ 1817077 h 2286000"/>
              <a:gd name="connsiteX63" fmla="*/ 1172308 w 1977293"/>
              <a:gd name="connsiteY63" fmla="*/ 1879600 h 2286000"/>
              <a:gd name="connsiteX64" fmla="*/ 988647 w 1977293"/>
              <a:gd name="connsiteY64" fmla="*/ 1934307 h 2286000"/>
              <a:gd name="connsiteX65" fmla="*/ 1039447 w 1977293"/>
              <a:gd name="connsiteY65" fmla="*/ 2286000 h 2286000"/>
              <a:gd name="connsiteX66" fmla="*/ 261816 w 1977293"/>
              <a:gd name="connsiteY66" fmla="*/ 2282092 h 2286000"/>
              <a:gd name="connsiteX67" fmla="*/ 246185 w 1977293"/>
              <a:gd name="connsiteY67" fmla="*/ 2254738 h 2286000"/>
              <a:gd name="connsiteX68" fmla="*/ 281354 w 1977293"/>
              <a:gd name="connsiteY68" fmla="*/ 2184400 h 2286000"/>
              <a:gd name="connsiteX69" fmla="*/ 254000 w 1977293"/>
              <a:gd name="connsiteY69" fmla="*/ 2129692 h 2286000"/>
              <a:gd name="connsiteX70" fmla="*/ 304800 w 1977293"/>
              <a:gd name="connsiteY70"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55785 w 1977293"/>
              <a:gd name="connsiteY21" fmla="*/ 422030 h 2286000"/>
              <a:gd name="connsiteX22" fmla="*/ 771037 w 1977293"/>
              <a:gd name="connsiteY22" fmla="*/ 460436 h 2286000"/>
              <a:gd name="connsiteX23" fmla="*/ 771037 w 1977293"/>
              <a:gd name="connsiteY23" fmla="*/ 522348 h 2286000"/>
              <a:gd name="connsiteX24" fmla="*/ 778975 w 1977293"/>
              <a:gd name="connsiteY24" fmla="*/ 586642 h 2286000"/>
              <a:gd name="connsiteX25" fmla="*/ 762000 w 1977293"/>
              <a:gd name="connsiteY25" fmla="*/ 636954 h 2286000"/>
              <a:gd name="connsiteX26" fmla="*/ 644770 w 1977293"/>
              <a:gd name="connsiteY26" fmla="*/ 668215 h 2286000"/>
              <a:gd name="connsiteX27" fmla="*/ 640862 w 1977293"/>
              <a:gd name="connsiteY27" fmla="*/ 789354 h 2286000"/>
              <a:gd name="connsiteX28" fmla="*/ 647822 w 1977293"/>
              <a:gd name="connsiteY28" fmla="*/ 822325 h 2286000"/>
              <a:gd name="connsiteX29" fmla="*/ 647334 w 1977293"/>
              <a:gd name="connsiteY29" fmla="*/ 859692 h 2286000"/>
              <a:gd name="connsiteX30" fmla="*/ 695570 w 1977293"/>
              <a:gd name="connsiteY30" fmla="*/ 894861 h 2286000"/>
              <a:gd name="connsiteX31" fmla="*/ 764381 w 1977293"/>
              <a:gd name="connsiteY31" fmla="*/ 888939 h 2286000"/>
              <a:gd name="connsiteX32" fmla="*/ 851022 w 1977293"/>
              <a:gd name="connsiteY32" fmla="*/ 937846 h 2286000"/>
              <a:gd name="connsiteX33" fmla="*/ 912325 w 1977293"/>
              <a:gd name="connsiteY33" fmla="*/ 1022105 h 2286000"/>
              <a:gd name="connsiteX34" fmla="*/ 949570 w 1977293"/>
              <a:gd name="connsiteY34" fmla="*/ 1078523 h 2286000"/>
              <a:gd name="connsiteX35" fmla="*/ 952439 w 1977293"/>
              <a:gd name="connsiteY35" fmla="*/ 1122667 h 2286000"/>
              <a:gd name="connsiteX36" fmla="*/ 1022717 w 1977293"/>
              <a:gd name="connsiteY36" fmla="*/ 1243440 h 2286000"/>
              <a:gd name="connsiteX37" fmla="*/ 1135429 w 1977293"/>
              <a:gd name="connsiteY37" fmla="*/ 1298697 h 2286000"/>
              <a:gd name="connsiteX38" fmla="*/ 1102091 w 1977293"/>
              <a:gd name="connsiteY38" fmla="*/ 1308221 h 2286000"/>
              <a:gd name="connsiteX39" fmla="*/ 1144222 w 1977293"/>
              <a:gd name="connsiteY39" fmla="*/ 1345101 h 2286000"/>
              <a:gd name="connsiteX40" fmla="*/ 1179941 w 1977293"/>
              <a:gd name="connsiteY40" fmla="*/ 1340644 h 2286000"/>
              <a:gd name="connsiteX41" fmla="*/ 1198197 w 1977293"/>
              <a:gd name="connsiteY41" fmla="*/ 1389124 h 2286000"/>
              <a:gd name="connsiteX42" fmla="*/ 1424964 w 1977293"/>
              <a:gd name="connsiteY42" fmla="*/ 1302117 h 2286000"/>
              <a:gd name="connsiteX43" fmla="*/ 1645139 w 1977293"/>
              <a:gd name="connsiteY43" fmla="*/ 1101969 h 2286000"/>
              <a:gd name="connsiteX44" fmla="*/ 1797539 w 1977293"/>
              <a:gd name="connsiteY44" fmla="*/ 1004277 h 2286000"/>
              <a:gd name="connsiteX45" fmla="*/ 1869770 w 1977293"/>
              <a:gd name="connsiteY45" fmla="*/ 1008857 h 2286000"/>
              <a:gd name="connsiteX46" fmla="*/ 1914770 w 1977293"/>
              <a:gd name="connsiteY46" fmla="*/ 1031630 h 2286000"/>
              <a:gd name="connsiteX47" fmla="*/ 1977293 w 1977293"/>
              <a:gd name="connsiteY47" fmla="*/ 1098061 h 2286000"/>
              <a:gd name="connsiteX48" fmla="*/ 1871785 w 1977293"/>
              <a:gd name="connsiteY48" fmla="*/ 1277815 h 2286000"/>
              <a:gd name="connsiteX49" fmla="*/ 1731108 w 1977293"/>
              <a:gd name="connsiteY49" fmla="*/ 1289538 h 2286000"/>
              <a:gd name="connsiteX50" fmla="*/ 1680308 w 1977293"/>
              <a:gd name="connsiteY50" fmla="*/ 1332523 h 2286000"/>
              <a:gd name="connsiteX51" fmla="*/ 1672493 w 1977293"/>
              <a:gd name="connsiteY51" fmla="*/ 1387230 h 2286000"/>
              <a:gd name="connsiteX52" fmla="*/ 1348154 w 1977293"/>
              <a:gd name="connsiteY52" fmla="*/ 1602154 h 2286000"/>
              <a:gd name="connsiteX53" fmla="*/ 1094154 w 1977293"/>
              <a:gd name="connsiteY53" fmla="*/ 1645138 h 2286000"/>
              <a:gd name="connsiteX54" fmla="*/ 945662 w 1977293"/>
              <a:gd name="connsiteY54" fmla="*/ 1512277 h 2286000"/>
              <a:gd name="connsiteX55" fmla="*/ 926124 w 1977293"/>
              <a:gd name="connsiteY55" fmla="*/ 1695938 h 2286000"/>
              <a:gd name="connsiteX56" fmla="*/ 1078524 w 1977293"/>
              <a:gd name="connsiteY56" fmla="*/ 1656861 h 2286000"/>
              <a:gd name="connsiteX57" fmla="*/ 1524000 w 1977293"/>
              <a:gd name="connsiteY57" fmla="*/ 1570892 h 2286000"/>
              <a:gd name="connsiteX58" fmla="*/ 1762370 w 1977293"/>
              <a:gd name="connsiteY58" fmla="*/ 1606061 h 2286000"/>
              <a:gd name="connsiteX59" fmla="*/ 1723293 w 1977293"/>
              <a:gd name="connsiteY59" fmla="*/ 1695938 h 2286000"/>
              <a:gd name="connsiteX60" fmla="*/ 1559170 w 1977293"/>
              <a:gd name="connsiteY60" fmla="*/ 1770184 h 2286000"/>
              <a:gd name="connsiteX61" fmla="*/ 1457570 w 1977293"/>
              <a:gd name="connsiteY61" fmla="*/ 1863969 h 2286000"/>
              <a:gd name="connsiteX62" fmla="*/ 1281724 w 1977293"/>
              <a:gd name="connsiteY62" fmla="*/ 1817077 h 2286000"/>
              <a:gd name="connsiteX63" fmla="*/ 1172308 w 1977293"/>
              <a:gd name="connsiteY63" fmla="*/ 1879600 h 2286000"/>
              <a:gd name="connsiteX64" fmla="*/ 988647 w 1977293"/>
              <a:gd name="connsiteY64" fmla="*/ 1934307 h 2286000"/>
              <a:gd name="connsiteX65" fmla="*/ 1039447 w 1977293"/>
              <a:gd name="connsiteY65" fmla="*/ 2286000 h 2286000"/>
              <a:gd name="connsiteX66" fmla="*/ 261816 w 1977293"/>
              <a:gd name="connsiteY66" fmla="*/ 2282092 h 2286000"/>
              <a:gd name="connsiteX67" fmla="*/ 246185 w 1977293"/>
              <a:gd name="connsiteY67" fmla="*/ 2254738 h 2286000"/>
              <a:gd name="connsiteX68" fmla="*/ 281354 w 1977293"/>
              <a:gd name="connsiteY68" fmla="*/ 2184400 h 2286000"/>
              <a:gd name="connsiteX69" fmla="*/ 254000 w 1977293"/>
              <a:gd name="connsiteY69" fmla="*/ 2129692 h 2286000"/>
              <a:gd name="connsiteX70" fmla="*/ 304800 w 1977293"/>
              <a:gd name="connsiteY70"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803398 w 1977293"/>
              <a:gd name="connsiteY21" fmla="*/ 402980 h 2286000"/>
              <a:gd name="connsiteX22" fmla="*/ 771037 w 1977293"/>
              <a:gd name="connsiteY22" fmla="*/ 460436 h 2286000"/>
              <a:gd name="connsiteX23" fmla="*/ 771037 w 1977293"/>
              <a:gd name="connsiteY23" fmla="*/ 522348 h 2286000"/>
              <a:gd name="connsiteX24" fmla="*/ 778975 w 1977293"/>
              <a:gd name="connsiteY24" fmla="*/ 586642 h 2286000"/>
              <a:gd name="connsiteX25" fmla="*/ 762000 w 1977293"/>
              <a:gd name="connsiteY25" fmla="*/ 636954 h 2286000"/>
              <a:gd name="connsiteX26" fmla="*/ 644770 w 1977293"/>
              <a:gd name="connsiteY26" fmla="*/ 668215 h 2286000"/>
              <a:gd name="connsiteX27" fmla="*/ 640862 w 1977293"/>
              <a:gd name="connsiteY27" fmla="*/ 789354 h 2286000"/>
              <a:gd name="connsiteX28" fmla="*/ 647822 w 1977293"/>
              <a:gd name="connsiteY28" fmla="*/ 822325 h 2286000"/>
              <a:gd name="connsiteX29" fmla="*/ 647334 w 1977293"/>
              <a:gd name="connsiteY29" fmla="*/ 859692 h 2286000"/>
              <a:gd name="connsiteX30" fmla="*/ 695570 w 1977293"/>
              <a:gd name="connsiteY30" fmla="*/ 894861 h 2286000"/>
              <a:gd name="connsiteX31" fmla="*/ 764381 w 1977293"/>
              <a:gd name="connsiteY31" fmla="*/ 888939 h 2286000"/>
              <a:gd name="connsiteX32" fmla="*/ 851022 w 1977293"/>
              <a:gd name="connsiteY32" fmla="*/ 937846 h 2286000"/>
              <a:gd name="connsiteX33" fmla="*/ 912325 w 1977293"/>
              <a:gd name="connsiteY33" fmla="*/ 1022105 h 2286000"/>
              <a:gd name="connsiteX34" fmla="*/ 949570 w 1977293"/>
              <a:gd name="connsiteY34" fmla="*/ 1078523 h 2286000"/>
              <a:gd name="connsiteX35" fmla="*/ 952439 w 1977293"/>
              <a:gd name="connsiteY35" fmla="*/ 1122667 h 2286000"/>
              <a:gd name="connsiteX36" fmla="*/ 1022717 w 1977293"/>
              <a:gd name="connsiteY36" fmla="*/ 1243440 h 2286000"/>
              <a:gd name="connsiteX37" fmla="*/ 1135429 w 1977293"/>
              <a:gd name="connsiteY37" fmla="*/ 1298697 h 2286000"/>
              <a:gd name="connsiteX38" fmla="*/ 1102091 w 1977293"/>
              <a:gd name="connsiteY38" fmla="*/ 1308221 h 2286000"/>
              <a:gd name="connsiteX39" fmla="*/ 1144222 w 1977293"/>
              <a:gd name="connsiteY39" fmla="*/ 1345101 h 2286000"/>
              <a:gd name="connsiteX40" fmla="*/ 1179941 w 1977293"/>
              <a:gd name="connsiteY40" fmla="*/ 1340644 h 2286000"/>
              <a:gd name="connsiteX41" fmla="*/ 1198197 w 1977293"/>
              <a:gd name="connsiteY41" fmla="*/ 1389124 h 2286000"/>
              <a:gd name="connsiteX42" fmla="*/ 1424964 w 1977293"/>
              <a:gd name="connsiteY42" fmla="*/ 1302117 h 2286000"/>
              <a:gd name="connsiteX43" fmla="*/ 1645139 w 1977293"/>
              <a:gd name="connsiteY43" fmla="*/ 1101969 h 2286000"/>
              <a:gd name="connsiteX44" fmla="*/ 1797539 w 1977293"/>
              <a:gd name="connsiteY44" fmla="*/ 1004277 h 2286000"/>
              <a:gd name="connsiteX45" fmla="*/ 1869770 w 1977293"/>
              <a:gd name="connsiteY45" fmla="*/ 1008857 h 2286000"/>
              <a:gd name="connsiteX46" fmla="*/ 1914770 w 1977293"/>
              <a:gd name="connsiteY46" fmla="*/ 1031630 h 2286000"/>
              <a:gd name="connsiteX47" fmla="*/ 1977293 w 1977293"/>
              <a:gd name="connsiteY47" fmla="*/ 1098061 h 2286000"/>
              <a:gd name="connsiteX48" fmla="*/ 1871785 w 1977293"/>
              <a:gd name="connsiteY48" fmla="*/ 1277815 h 2286000"/>
              <a:gd name="connsiteX49" fmla="*/ 1731108 w 1977293"/>
              <a:gd name="connsiteY49" fmla="*/ 1289538 h 2286000"/>
              <a:gd name="connsiteX50" fmla="*/ 1680308 w 1977293"/>
              <a:gd name="connsiteY50" fmla="*/ 1332523 h 2286000"/>
              <a:gd name="connsiteX51" fmla="*/ 1672493 w 1977293"/>
              <a:gd name="connsiteY51" fmla="*/ 1387230 h 2286000"/>
              <a:gd name="connsiteX52" fmla="*/ 1348154 w 1977293"/>
              <a:gd name="connsiteY52" fmla="*/ 1602154 h 2286000"/>
              <a:gd name="connsiteX53" fmla="*/ 1094154 w 1977293"/>
              <a:gd name="connsiteY53" fmla="*/ 1645138 h 2286000"/>
              <a:gd name="connsiteX54" fmla="*/ 945662 w 1977293"/>
              <a:gd name="connsiteY54" fmla="*/ 1512277 h 2286000"/>
              <a:gd name="connsiteX55" fmla="*/ 926124 w 1977293"/>
              <a:gd name="connsiteY55" fmla="*/ 1695938 h 2286000"/>
              <a:gd name="connsiteX56" fmla="*/ 1078524 w 1977293"/>
              <a:gd name="connsiteY56" fmla="*/ 1656861 h 2286000"/>
              <a:gd name="connsiteX57" fmla="*/ 1524000 w 1977293"/>
              <a:gd name="connsiteY57" fmla="*/ 1570892 h 2286000"/>
              <a:gd name="connsiteX58" fmla="*/ 1762370 w 1977293"/>
              <a:gd name="connsiteY58" fmla="*/ 1606061 h 2286000"/>
              <a:gd name="connsiteX59" fmla="*/ 1723293 w 1977293"/>
              <a:gd name="connsiteY59" fmla="*/ 1695938 h 2286000"/>
              <a:gd name="connsiteX60" fmla="*/ 1559170 w 1977293"/>
              <a:gd name="connsiteY60" fmla="*/ 1770184 h 2286000"/>
              <a:gd name="connsiteX61" fmla="*/ 1457570 w 1977293"/>
              <a:gd name="connsiteY61" fmla="*/ 1863969 h 2286000"/>
              <a:gd name="connsiteX62" fmla="*/ 1281724 w 1977293"/>
              <a:gd name="connsiteY62" fmla="*/ 1817077 h 2286000"/>
              <a:gd name="connsiteX63" fmla="*/ 1172308 w 1977293"/>
              <a:gd name="connsiteY63" fmla="*/ 1879600 h 2286000"/>
              <a:gd name="connsiteX64" fmla="*/ 988647 w 1977293"/>
              <a:gd name="connsiteY64" fmla="*/ 1934307 h 2286000"/>
              <a:gd name="connsiteX65" fmla="*/ 1039447 w 1977293"/>
              <a:gd name="connsiteY65" fmla="*/ 2286000 h 2286000"/>
              <a:gd name="connsiteX66" fmla="*/ 261816 w 1977293"/>
              <a:gd name="connsiteY66" fmla="*/ 2282092 h 2286000"/>
              <a:gd name="connsiteX67" fmla="*/ 246185 w 1977293"/>
              <a:gd name="connsiteY67" fmla="*/ 2254738 h 2286000"/>
              <a:gd name="connsiteX68" fmla="*/ 281354 w 1977293"/>
              <a:gd name="connsiteY68" fmla="*/ 2184400 h 2286000"/>
              <a:gd name="connsiteX69" fmla="*/ 254000 w 1977293"/>
              <a:gd name="connsiteY69" fmla="*/ 2129692 h 2286000"/>
              <a:gd name="connsiteX70" fmla="*/ 304800 w 1977293"/>
              <a:gd name="connsiteY70"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34647 w 1977293"/>
              <a:gd name="connsiteY20" fmla="*/ 199292 h 2286000"/>
              <a:gd name="connsiteX21" fmla="*/ 747225 w 1977293"/>
              <a:gd name="connsiteY21" fmla="*/ 327086 h 2286000"/>
              <a:gd name="connsiteX22" fmla="*/ 803398 w 1977293"/>
              <a:gd name="connsiteY22" fmla="*/ 402980 h 2286000"/>
              <a:gd name="connsiteX23" fmla="*/ 771037 w 1977293"/>
              <a:gd name="connsiteY23" fmla="*/ 460436 h 2286000"/>
              <a:gd name="connsiteX24" fmla="*/ 771037 w 1977293"/>
              <a:gd name="connsiteY24" fmla="*/ 522348 h 2286000"/>
              <a:gd name="connsiteX25" fmla="*/ 778975 w 1977293"/>
              <a:gd name="connsiteY25" fmla="*/ 586642 h 2286000"/>
              <a:gd name="connsiteX26" fmla="*/ 762000 w 1977293"/>
              <a:gd name="connsiteY26" fmla="*/ 636954 h 2286000"/>
              <a:gd name="connsiteX27" fmla="*/ 644770 w 1977293"/>
              <a:gd name="connsiteY27" fmla="*/ 668215 h 2286000"/>
              <a:gd name="connsiteX28" fmla="*/ 640862 w 1977293"/>
              <a:gd name="connsiteY28" fmla="*/ 789354 h 2286000"/>
              <a:gd name="connsiteX29" fmla="*/ 647822 w 1977293"/>
              <a:gd name="connsiteY29" fmla="*/ 822325 h 2286000"/>
              <a:gd name="connsiteX30" fmla="*/ 647334 w 1977293"/>
              <a:gd name="connsiteY30" fmla="*/ 859692 h 2286000"/>
              <a:gd name="connsiteX31" fmla="*/ 695570 w 1977293"/>
              <a:gd name="connsiteY31" fmla="*/ 894861 h 2286000"/>
              <a:gd name="connsiteX32" fmla="*/ 764381 w 1977293"/>
              <a:gd name="connsiteY32" fmla="*/ 888939 h 2286000"/>
              <a:gd name="connsiteX33" fmla="*/ 851022 w 1977293"/>
              <a:gd name="connsiteY33" fmla="*/ 937846 h 2286000"/>
              <a:gd name="connsiteX34" fmla="*/ 912325 w 1977293"/>
              <a:gd name="connsiteY34" fmla="*/ 1022105 h 2286000"/>
              <a:gd name="connsiteX35" fmla="*/ 949570 w 1977293"/>
              <a:gd name="connsiteY35" fmla="*/ 1078523 h 2286000"/>
              <a:gd name="connsiteX36" fmla="*/ 952439 w 1977293"/>
              <a:gd name="connsiteY36" fmla="*/ 1122667 h 2286000"/>
              <a:gd name="connsiteX37" fmla="*/ 1022717 w 1977293"/>
              <a:gd name="connsiteY37" fmla="*/ 1243440 h 2286000"/>
              <a:gd name="connsiteX38" fmla="*/ 1135429 w 1977293"/>
              <a:gd name="connsiteY38" fmla="*/ 1298697 h 2286000"/>
              <a:gd name="connsiteX39" fmla="*/ 1102091 w 1977293"/>
              <a:gd name="connsiteY39" fmla="*/ 1308221 h 2286000"/>
              <a:gd name="connsiteX40" fmla="*/ 1144222 w 1977293"/>
              <a:gd name="connsiteY40" fmla="*/ 1345101 h 2286000"/>
              <a:gd name="connsiteX41" fmla="*/ 1179941 w 1977293"/>
              <a:gd name="connsiteY41" fmla="*/ 1340644 h 2286000"/>
              <a:gd name="connsiteX42" fmla="*/ 1198197 w 1977293"/>
              <a:gd name="connsiteY42" fmla="*/ 1389124 h 2286000"/>
              <a:gd name="connsiteX43" fmla="*/ 1424964 w 1977293"/>
              <a:gd name="connsiteY43" fmla="*/ 1302117 h 2286000"/>
              <a:gd name="connsiteX44" fmla="*/ 1645139 w 1977293"/>
              <a:gd name="connsiteY44" fmla="*/ 1101969 h 2286000"/>
              <a:gd name="connsiteX45" fmla="*/ 1797539 w 1977293"/>
              <a:gd name="connsiteY45" fmla="*/ 1004277 h 2286000"/>
              <a:gd name="connsiteX46" fmla="*/ 1869770 w 1977293"/>
              <a:gd name="connsiteY46" fmla="*/ 1008857 h 2286000"/>
              <a:gd name="connsiteX47" fmla="*/ 1914770 w 1977293"/>
              <a:gd name="connsiteY47" fmla="*/ 1031630 h 2286000"/>
              <a:gd name="connsiteX48" fmla="*/ 1977293 w 1977293"/>
              <a:gd name="connsiteY48" fmla="*/ 1098061 h 2286000"/>
              <a:gd name="connsiteX49" fmla="*/ 1871785 w 1977293"/>
              <a:gd name="connsiteY49" fmla="*/ 1277815 h 2286000"/>
              <a:gd name="connsiteX50" fmla="*/ 1731108 w 1977293"/>
              <a:gd name="connsiteY50" fmla="*/ 1289538 h 2286000"/>
              <a:gd name="connsiteX51" fmla="*/ 1680308 w 1977293"/>
              <a:gd name="connsiteY51" fmla="*/ 1332523 h 2286000"/>
              <a:gd name="connsiteX52" fmla="*/ 1672493 w 1977293"/>
              <a:gd name="connsiteY52" fmla="*/ 1387230 h 2286000"/>
              <a:gd name="connsiteX53" fmla="*/ 1348154 w 1977293"/>
              <a:gd name="connsiteY53" fmla="*/ 1602154 h 2286000"/>
              <a:gd name="connsiteX54" fmla="*/ 1094154 w 1977293"/>
              <a:gd name="connsiteY54" fmla="*/ 1645138 h 2286000"/>
              <a:gd name="connsiteX55" fmla="*/ 945662 w 1977293"/>
              <a:gd name="connsiteY55" fmla="*/ 1512277 h 2286000"/>
              <a:gd name="connsiteX56" fmla="*/ 926124 w 1977293"/>
              <a:gd name="connsiteY56" fmla="*/ 1695938 h 2286000"/>
              <a:gd name="connsiteX57" fmla="*/ 1078524 w 1977293"/>
              <a:gd name="connsiteY57" fmla="*/ 1656861 h 2286000"/>
              <a:gd name="connsiteX58" fmla="*/ 1524000 w 1977293"/>
              <a:gd name="connsiteY58" fmla="*/ 1570892 h 2286000"/>
              <a:gd name="connsiteX59" fmla="*/ 1762370 w 1977293"/>
              <a:gd name="connsiteY59" fmla="*/ 1606061 h 2286000"/>
              <a:gd name="connsiteX60" fmla="*/ 1723293 w 1977293"/>
              <a:gd name="connsiteY60" fmla="*/ 1695938 h 2286000"/>
              <a:gd name="connsiteX61" fmla="*/ 1559170 w 1977293"/>
              <a:gd name="connsiteY61" fmla="*/ 1770184 h 2286000"/>
              <a:gd name="connsiteX62" fmla="*/ 1457570 w 1977293"/>
              <a:gd name="connsiteY62" fmla="*/ 1863969 h 2286000"/>
              <a:gd name="connsiteX63" fmla="*/ 1281724 w 1977293"/>
              <a:gd name="connsiteY63" fmla="*/ 1817077 h 2286000"/>
              <a:gd name="connsiteX64" fmla="*/ 1172308 w 1977293"/>
              <a:gd name="connsiteY64" fmla="*/ 1879600 h 2286000"/>
              <a:gd name="connsiteX65" fmla="*/ 988647 w 1977293"/>
              <a:gd name="connsiteY65" fmla="*/ 1934307 h 2286000"/>
              <a:gd name="connsiteX66" fmla="*/ 1039447 w 1977293"/>
              <a:gd name="connsiteY66" fmla="*/ 2286000 h 2286000"/>
              <a:gd name="connsiteX67" fmla="*/ 261816 w 1977293"/>
              <a:gd name="connsiteY67" fmla="*/ 2282092 h 2286000"/>
              <a:gd name="connsiteX68" fmla="*/ 246185 w 1977293"/>
              <a:gd name="connsiteY68" fmla="*/ 2254738 h 2286000"/>
              <a:gd name="connsiteX69" fmla="*/ 281354 w 1977293"/>
              <a:gd name="connsiteY69" fmla="*/ 2184400 h 2286000"/>
              <a:gd name="connsiteX70" fmla="*/ 254000 w 1977293"/>
              <a:gd name="connsiteY70" fmla="*/ 2129692 h 2286000"/>
              <a:gd name="connsiteX71" fmla="*/ 304800 w 1977293"/>
              <a:gd name="connsiteY71"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53697 w 1977293"/>
              <a:gd name="connsiteY20" fmla="*/ 258823 h 2286000"/>
              <a:gd name="connsiteX21" fmla="*/ 747225 w 1977293"/>
              <a:gd name="connsiteY21" fmla="*/ 327086 h 2286000"/>
              <a:gd name="connsiteX22" fmla="*/ 803398 w 1977293"/>
              <a:gd name="connsiteY22" fmla="*/ 402980 h 2286000"/>
              <a:gd name="connsiteX23" fmla="*/ 771037 w 1977293"/>
              <a:gd name="connsiteY23" fmla="*/ 460436 h 2286000"/>
              <a:gd name="connsiteX24" fmla="*/ 771037 w 1977293"/>
              <a:gd name="connsiteY24" fmla="*/ 522348 h 2286000"/>
              <a:gd name="connsiteX25" fmla="*/ 778975 w 1977293"/>
              <a:gd name="connsiteY25" fmla="*/ 586642 h 2286000"/>
              <a:gd name="connsiteX26" fmla="*/ 762000 w 1977293"/>
              <a:gd name="connsiteY26" fmla="*/ 636954 h 2286000"/>
              <a:gd name="connsiteX27" fmla="*/ 644770 w 1977293"/>
              <a:gd name="connsiteY27" fmla="*/ 668215 h 2286000"/>
              <a:gd name="connsiteX28" fmla="*/ 640862 w 1977293"/>
              <a:gd name="connsiteY28" fmla="*/ 789354 h 2286000"/>
              <a:gd name="connsiteX29" fmla="*/ 647822 w 1977293"/>
              <a:gd name="connsiteY29" fmla="*/ 822325 h 2286000"/>
              <a:gd name="connsiteX30" fmla="*/ 647334 w 1977293"/>
              <a:gd name="connsiteY30" fmla="*/ 859692 h 2286000"/>
              <a:gd name="connsiteX31" fmla="*/ 695570 w 1977293"/>
              <a:gd name="connsiteY31" fmla="*/ 894861 h 2286000"/>
              <a:gd name="connsiteX32" fmla="*/ 764381 w 1977293"/>
              <a:gd name="connsiteY32" fmla="*/ 888939 h 2286000"/>
              <a:gd name="connsiteX33" fmla="*/ 851022 w 1977293"/>
              <a:gd name="connsiteY33" fmla="*/ 937846 h 2286000"/>
              <a:gd name="connsiteX34" fmla="*/ 912325 w 1977293"/>
              <a:gd name="connsiteY34" fmla="*/ 1022105 h 2286000"/>
              <a:gd name="connsiteX35" fmla="*/ 949570 w 1977293"/>
              <a:gd name="connsiteY35" fmla="*/ 1078523 h 2286000"/>
              <a:gd name="connsiteX36" fmla="*/ 952439 w 1977293"/>
              <a:gd name="connsiteY36" fmla="*/ 1122667 h 2286000"/>
              <a:gd name="connsiteX37" fmla="*/ 1022717 w 1977293"/>
              <a:gd name="connsiteY37" fmla="*/ 1243440 h 2286000"/>
              <a:gd name="connsiteX38" fmla="*/ 1135429 w 1977293"/>
              <a:gd name="connsiteY38" fmla="*/ 1298697 h 2286000"/>
              <a:gd name="connsiteX39" fmla="*/ 1102091 w 1977293"/>
              <a:gd name="connsiteY39" fmla="*/ 1308221 h 2286000"/>
              <a:gd name="connsiteX40" fmla="*/ 1144222 w 1977293"/>
              <a:gd name="connsiteY40" fmla="*/ 1345101 h 2286000"/>
              <a:gd name="connsiteX41" fmla="*/ 1179941 w 1977293"/>
              <a:gd name="connsiteY41" fmla="*/ 1340644 h 2286000"/>
              <a:gd name="connsiteX42" fmla="*/ 1198197 w 1977293"/>
              <a:gd name="connsiteY42" fmla="*/ 1389124 h 2286000"/>
              <a:gd name="connsiteX43" fmla="*/ 1424964 w 1977293"/>
              <a:gd name="connsiteY43" fmla="*/ 1302117 h 2286000"/>
              <a:gd name="connsiteX44" fmla="*/ 1645139 w 1977293"/>
              <a:gd name="connsiteY44" fmla="*/ 1101969 h 2286000"/>
              <a:gd name="connsiteX45" fmla="*/ 1797539 w 1977293"/>
              <a:gd name="connsiteY45" fmla="*/ 1004277 h 2286000"/>
              <a:gd name="connsiteX46" fmla="*/ 1869770 w 1977293"/>
              <a:gd name="connsiteY46" fmla="*/ 1008857 h 2286000"/>
              <a:gd name="connsiteX47" fmla="*/ 1914770 w 1977293"/>
              <a:gd name="connsiteY47" fmla="*/ 1031630 h 2286000"/>
              <a:gd name="connsiteX48" fmla="*/ 1977293 w 1977293"/>
              <a:gd name="connsiteY48" fmla="*/ 1098061 h 2286000"/>
              <a:gd name="connsiteX49" fmla="*/ 1871785 w 1977293"/>
              <a:gd name="connsiteY49" fmla="*/ 1277815 h 2286000"/>
              <a:gd name="connsiteX50" fmla="*/ 1731108 w 1977293"/>
              <a:gd name="connsiteY50" fmla="*/ 1289538 h 2286000"/>
              <a:gd name="connsiteX51" fmla="*/ 1680308 w 1977293"/>
              <a:gd name="connsiteY51" fmla="*/ 1332523 h 2286000"/>
              <a:gd name="connsiteX52" fmla="*/ 1672493 w 1977293"/>
              <a:gd name="connsiteY52" fmla="*/ 1387230 h 2286000"/>
              <a:gd name="connsiteX53" fmla="*/ 1348154 w 1977293"/>
              <a:gd name="connsiteY53" fmla="*/ 1602154 h 2286000"/>
              <a:gd name="connsiteX54" fmla="*/ 1094154 w 1977293"/>
              <a:gd name="connsiteY54" fmla="*/ 1645138 h 2286000"/>
              <a:gd name="connsiteX55" fmla="*/ 945662 w 1977293"/>
              <a:gd name="connsiteY55" fmla="*/ 1512277 h 2286000"/>
              <a:gd name="connsiteX56" fmla="*/ 926124 w 1977293"/>
              <a:gd name="connsiteY56" fmla="*/ 1695938 h 2286000"/>
              <a:gd name="connsiteX57" fmla="*/ 1078524 w 1977293"/>
              <a:gd name="connsiteY57" fmla="*/ 1656861 h 2286000"/>
              <a:gd name="connsiteX58" fmla="*/ 1524000 w 1977293"/>
              <a:gd name="connsiteY58" fmla="*/ 1570892 h 2286000"/>
              <a:gd name="connsiteX59" fmla="*/ 1762370 w 1977293"/>
              <a:gd name="connsiteY59" fmla="*/ 1606061 h 2286000"/>
              <a:gd name="connsiteX60" fmla="*/ 1723293 w 1977293"/>
              <a:gd name="connsiteY60" fmla="*/ 1695938 h 2286000"/>
              <a:gd name="connsiteX61" fmla="*/ 1559170 w 1977293"/>
              <a:gd name="connsiteY61" fmla="*/ 1770184 h 2286000"/>
              <a:gd name="connsiteX62" fmla="*/ 1457570 w 1977293"/>
              <a:gd name="connsiteY62" fmla="*/ 1863969 h 2286000"/>
              <a:gd name="connsiteX63" fmla="*/ 1281724 w 1977293"/>
              <a:gd name="connsiteY63" fmla="*/ 1817077 h 2286000"/>
              <a:gd name="connsiteX64" fmla="*/ 1172308 w 1977293"/>
              <a:gd name="connsiteY64" fmla="*/ 1879600 h 2286000"/>
              <a:gd name="connsiteX65" fmla="*/ 988647 w 1977293"/>
              <a:gd name="connsiteY65" fmla="*/ 1934307 h 2286000"/>
              <a:gd name="connsiteX66" fmla="*/ 1039447 w 1977293"/>
              <a:gd name="connsiteY66" fmla="*/ 2286000 h 2286000"/>
              <a:gd name="connsiteX67" fmla="*/ 261816 w 1977293"/>
              <a:gd name="connsiteY67" fmla="*/ 2282092 h 2286000"/>
              <a:gd name="connsiteX68" fmla="*/ 246185 w 1977293"/>
              <a:gd name="connsiteY68" fmla="*/ 2254738 h 2286000"/>
              <a:gd name="connsiteX69" fmla="*/ 281354 w 1977293"/>
              <a:gd name="connsiteY69" fmla="*/ 2184400 h 2286000"/>
              <a:gd name="connsiteX70" fmla="*/ 254000 w 1977293"/>
              <a:gd name="connsiteY70" fmla="*/ 2129692 h 2286000"/>
              <a:gd name="connsiteX71" fmla="*/ 304800 w 1977293"/>
              <a:gd name="connsiteY71"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21324 w 1977293"/>
              <a:gd name="connsiteY19" fmla="*/ 23446 h 2286000"/>
              <a:gd name="connsiteX20" fmla="*/ 753697 w 1977293"/>
              <a:gd name="connsiteY20" fmla="*/ 258823 h 2286000"/>
              <a:gd name="connsiteX21" fmla="*/ 747225 w 1977293"/>
              <a:gd name="connsiteY21" fmla="*/ 327086 h 2286000"/>
              <a:gd name="connsiteX22" fmla="*/ 803398 w 1977293"/>
              <a:gd name="connsiteY22" fmla="*/ 402980 h 2286000"/>
              <a:gd name="connsiteX23" fmla="*/ 771037 w 1977293"/>
              <a:gd name="connsiteY23" fmla="*/ 460436 h 2286000"/>
              <a:gd name="connsiteX24" fmla="*/ 771037 w 1977293"/>
              <a:gd name="connsiteY24" fmla="*/ 522348 h 2286000"/>
              <a:gd name="connsiteX25" fmla="*/ 778975 w 1977293"/>
              <a:gd name="connsiteY25" fmla="*/ 586642 h 2286000"/>
              <a:gd name="connsiteX26" fmla="*/ 762000 w 1977293"/>
              <a:gd name="connsiteY26" fmla="*/ 636954 h 2286000"/>
              <a:gd name="connsiteX27" fmla="*/ 644770 w 1977293"/>
              <a:gd name="connsiteY27" fmla="*/ 668215 h 2286000"/>
              <a:gd name="connsiteX28" fmla="*/ 640862 w 1977293"/>
              <a:gd name="connsiteY28" fmla="*/ 789354 h 2286000"/>
              <a:gd name="connsiteX29" fmla="*/ 647822 w 1977293"/>
              <a:gd name="connsiteY29" fmla="*/ 822325 h 2286000"/>
              <a:gd name="connsiteX30" fmla="*/ 647334 w 1977293"/>
              <a:gd name="connsiteY30" fmla="*/ 859692 h 2286000"/>
              <a:gd name="connsiteX31" fmla="*/ 695570 w 1977293"/>
              <a:gd name="connsiteY31" fmla="*/ 894861 h 2286000"/>
              <a:gd name="connsiteX32" fmla="*/ 764381 w 1977293"/>
              <a:gd name="connsiteY32" fmla="*/ 888939 h 2286000"/>
              <a:gd name="connsiteX33" fmla="*/ 851022 w 1977293"/>
              <a:gd name="connsiteY33" fmla="*/ 937846 h 2286000"/>
              <a:gd name="connsiteX34" fmla="*/ 912325 w 1977293"/>
              <a:gd name="connsiteY34" fmla="*/ 1022105 h 2286000"/>
              <a:gd name="connsiteX35" fmla="*/ 949570 w 1977293"/>
              <a:gd name="connsiteY35" fmla="*/ 1078523 h 2286000"/>
              <a:gd name="connsiteX36" fmla="*/ 952439 w 1977293"/>
              <a:gd name="connsiteY36" fmla="*/ 1122667 h 2286000"/>
              <a:gd name="connsiteX37" fmla="*/ 1022717 w 1977293"/>
              <a:gd name="connsiteY37" fmla="*/ 1243440 h 2286000"/>
              <a:gd name="connsiteX38" fmla="*/ 1135429 w 1977293"/>
              <a:gd name="connsiteY38" fmla="*/ 1298697 h 2286000"/>
              <a:gd name="connsiteX39" fmla="*/ 1102091 w 1977293"/>
              <a:gd name="connsiteY39" fmla="*/ 1308221 h 2286000"/>
              <a:gd name="connsiteX40" fmla="*/ 1144222 w 1977293"/>
              <a:gd name="connsiteY40" fmla="*/ 1345101 h 2286000"/>
              <a:gd name="connsiteX41" fmla="*/ 1179941 w 1977293"/>
              <a:gd name="connsiteY41" fmla="*/ 1340644 h 2286000"/>
              <a:gd name="connsiteX42" fmla="*/ 1198197 w 1977293"/>
              <a:gd name="connsiteY42" fmla="*/ 1389124 h 2286000"/>
              <a:gd name="connsiteX43" fmla="*/ 1424964 w 1977293"/>
              <a:gd name="connsiteY43" fmla="*/ 1302117 h 2286000"/>
              <a:gd name="connsiteX44" fmla="*/ 1645139 w 1977293"/>
              <a:gd name="connsiteY44" fmla="*/ 1101969 h 2286000"/>
              <a:gd name="connsiteX45" fmla="*/ 1797539 w 1977293"/>
              <a:gd name="connsiteY45" fmla="*/ 1004277 h 2286000"/>
              <a:gd name="connsiteX46" fmla="*/ 1869770 w 1977293"/>
              <a:gd name="connsiteY46" fmla="*/ 1008857 h 2286000"/>
              <a:gd name="connsiteX47" fmla="*/ 1914770 w 1977293"/>
              <a:gd name="connsiteY47" fmla="*/ 1031630 h 2286000"/>
              <a:gd name="connsiteX48" fmla="*/ 1977293 w 1977293"/>
              <a:gd name="connsiteY48" fmla="*/ 1098061 h 2286000"/>
              <a:gd name="connsiteX49" fmla="*/ 1871785 w 1977293"/>
              <a:gd name="connsiteY49" fmla="*/ 1277815 h 2286000"/>
              <a:gd name="connsiteX50" fmla="*/ 1731108 w 1977293"/>
              <a:gd name="connsiteY50" fmla="*/ 1289538 h 2286000"/>
              <a:gd name="connsiteX51" fmla="*/ 1680308 w 1977293"/>
              <a:gd name="connsiteY51" fmla="*/ 1332523 h 2286000"/>
              <a:gd name="connsiteX52" fmla="*/ 1672493 w 1977293"/>
              <a:gd name="connsiteY52" fmla="*/ 1387230 h 2286000"/>
              <a:gd name="connsiteX53" fmla="*/ 1348154 w 1977293"/>
              <a:gd name="connsiteY53" fmla="*/ 1602154 h 2286000"/>
              <a:gd name="connsiteX54" fmla="*/ 1094154 w 1977293"/>
              <a:gd name="connsiteY54" fmla="*/ 1645138 h 2286000"/>
              <a:gd name="connsiteX55" fmla="*/ 945662 w 1977293"/>
              <a:gd name="connsiteY55" fmla="*/ 1512277 h 2286000"/>
              <a:gd name="connsiteX56" fmla="*/ 926124 w 1977293"/>
              <a:gd name="connsiteY56" fmla="*/ 1695938 h 2286000"/>
              <a:gd name="connsiteX57" fmla="*/ 1078524 w 1977293"/>
              <a:gd name="connsiteY57" fmla="*/ 1656861 h 2286000"/>
              <a:gd name="connsiteX58" fmla="*/ 1524000 w 1977293"/>
              <a:gd name="connsiteY58" fmla="*/ 1570892 h 2286000"/>
              <a:gd name="connsiteX59" fmla="*/ 1762370 w 1977293"/>
              <a:gd name="connsiteY59" fmla="*/ 1606061 h 2286000"/>
              <a:gd name="connsiteX60" fmla="*/ 1723293 w 1977293"/>
              <a:gd name="connsiteY60" fmla="*/ 1695938 h 2286000"/>
              <a:gd name="connsiteX61" fmla="*/ 1559170 w 1977293"/>
              <a:gd name="connsiteY61" fmla="*/ 1770184 h 2286000"/>
              <a:gd name="connsiteX62" fmla="*/ 1457570 w 1977293"/>
              <a:gd name="connsiteY62" fmla="*/ 1863969 h 2286000"/>
              <a:gd name="connsiteX63" fmla="*/ 1281724 w 1977293"/>
              <a:gd name="connsiteY63" fmla="*/ 1817077 h 2286000"/>
              <a:gd name="connsiteX64" fmla="*/ 1172308 w 1977293"/>
              <a:gd name="connsiteY64" fmla="*/ 1879600 h 2286000"/>
              <a:gd name="connsiteX65" fmla="*/ 988647 w 1977293"/>
              <a:gd name="connsiteY65" fmla="*/ 1934307 h 2286000"/>
              <a:gd name="connsiteX66" fmla="*/ 1039447 w 1977293"/>
              <a:gd name="connsiteY66" fmla="*/ 2286000 h 2286000"/>
              <a:gd name="connsiteX67" fmla="*/ 261816 w 1977293"/>
              <a:gd name="connsiteY67" fmla="*/ 2282092 h 2286000"/>
              <a:gd name="connsiteX68" fmla="*/ 246185 w 1977293"/>
              <a:gd name="connsiteY68" fmla="*/ 2254738 h 2286000"/>
              <a:gd name="connsiteX69" fmla="*/ 281354 w 1977293"/>
              <a:gd name="connsiteY69" fmla="*/ 2184400 h 2286000"/>
              <a:gd name="connsiteX70" fmla="*/ 254000 w 1977293"/>
              <a:gd name="connsiteY70" fmla="*/ 2129692 h 2286000"/>
              <a:gd name="connsiteX71" fmla="*/ 304800 w 1977293"/>
              <a:gd name="connsiteY71"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49899 w 1977293"/>
              <a:gd name="connsiteY19" fmla="*/ 52021 h 2286000"/>
              <a:gd name="connsiteX20" fmla="*/ 753697 w 1977293"/>
              <a:gd name="connsiteY20" fmla="*/ 258823 h 2286000"/>
              <a:gd name="connsiteX21" fmla="*/ 747225 w 1977293"/>
              <a:gd name="connsiteY21" fmla="*/ 327086 h 2286000"/>
              <a:gd name="connsiteX22" fmla="*/ 803398 w 1977293"/>
              <a:gd name="connsiteY22" fmla="*/ 402980 h 2286000"/>
              <a:gd name="connsiteX23" fmla="*/ 771037 w 1977293"/>
              <a:gd name="connsiteY23" fmla="*/ 460436 h 2286000"/>
              <a:gd name="connsiteX24" fmla="*/ 771037 w 1977293"/>
              <a:gd name="connsiteY24" fmla="*/ 522348 h 2286000"/>
              <a:gd name="connsiteX25" fmla="*/ 778975 w 1977293"/>
              <a:gd name="connsiteY25" fmla="*/ 586642 h 2286000"/>
              <a:gd name="connsiteX26" fmla="*/ 762000 w 1977293"/>
              <a:gd name="connsiteY26" fmla="*/ 636954 h 2286000"/>
              <a:gd name="connsiteX27" fmla="*/ 644770 w 1977293"/>
              <a:gd name="connsiteY27" fmla="*/ 668215 h 2286000"/>
              <a:gd name="connsiteX28" fmla="*/ 640862 w 1977293"/>
              <a:gd name="connsiteY28" fmla="*/ 789354 h 2286000"/>
              <a:gd name="connsiteX29" fmla="*/ 647822 w 1977293"/>
              <a:gd name="connsiteY29" fmla="*/ 822325 h 2286000"/>
              <a:gd name="connsiteX30" fmla="*/ 647334 w 1977293"/>
              <a:gd name="connsiteY30" fmla="*/ 859692 h 2286000"/>
              <a:gd name="connsiteX31" fmla="*/ 695570 w 1977293"/>
              <a:gd name="connsiteY31" fmla="*/ 894861 h 2286000"/>
              <a:gd name="connsiteX32" fmla="*/ 764381 w 1977293"/>
              <a:gd name="connsiteY32" fmla="*/ 888939 h 2286000"/>
              <a:gd name="connsiteX33" fmla="*/ 851022 w 1977293"/>
              <a:gd name="connsiteY33" fmla="*/ 937846 h 2286000"/>
              <a:gd name="connsiteX34" fmla="*/ 912325 w 1977293"/>
              <a:gd name="connsiteY34" fmla="*/ 1022105 h 2286000"/>
              <a:gd name="connsiteX35" fmla="*/ 949570 w 1977293"/>
              <a:gd name="connsiteY35" fmla="*/ 1078523 h 2286000"/>
              <a:gd name="connsiteX36" fmla="*/ 952439 w 1977293"/>
              <a:gd name="connsiteY36" fmla="*/ 1122667 h 2286000"/>
              <a:gd name="connsiteX37" fmla="*/ 1022717 w 1977293"/>
              <a:gd name="connsiteY37" fmla="*/ 1243440 h 2286000"/>
              <a:gd name="connsiteX38" fmla="*/ 1135429 w 1977293"/>
              <a:gd name="connsiteY38" fmla="*/ 1298697 h 2286000"/>
              <a:gd name="connsiteX39" fmla="*/ 1102091 w 1977293"/>
              <a:gd name="connsiteY39" fmla="*/ 1308221 h 2286000"/>
              <a:gd name="connsiteX40" fmla="*/ 1144222 w 1977293"/>
              <a:gd name="connsiteY40" fmla="*/ 1345101 h 2286000"/>
              <a:gd name="connsiteX41" fmla="*/ 1179941 w 1977293"/>
              <a:gd name="connsiteY41" fmla="*/ 1340644 h 2286000"/>
              <a:gd name="connsiteX42" fmla="*/ 1198197 w 1977293"/>
              <a:gd name="connsiteY42" fmla="*/ 1389124 h 2286000"/>
              <a:gd name="connsiteX43" fmla="*/ 1424964 w 1977293"/>
              <a:gd name="connsiteY43" fmla="*/ 1302117 h 2286000"/>
              <a:gd name="connsiteX44" fmla="*/ 1645139 w 1977293"/>
              <a:gd name="connsiteY44" fmla="*/ 1101969 h 2286000"/>
              <a:gd name="connsiteX45" fmla="*/ 1797539 w 1977293"/>
              <a:gd name="connsiteY45" fmla="*/ 1004277 h 2286000"/>
              <a:gd name="connsiteX46" fmla="*/ 1869770 w 1977293"/>
              <a:gd name="connsiteY46" fmla="*/ 1008857 h 2286000"/>
              <a:gd name="connsiteX47" fmla="*/ 1914770 w 1977293"/>
              <a:gd name="connsiteY47" fmla="*/ 1031630 h 2286000"/>
              <a:gd name="connsiteX48" fmla="*/ 1977293 w 1977293"/>
              <a:gd name="connsiteY48" fmla="*/ 1098061 h 2286000"/>
              <a:gd name="connsiteX49" fmla="*/ 1871785 w 1977293"/>
              <a:gd name="connsiteY49" fmla="*/ 1277815 h 2286000"/>
              <a:gd name="connsiteX50" fmla="*/ 1731108 w 1977293"/>
              <a:gd name="connsiteY50" fmla="*/ 1289538 h 2286000"/>
              <a:gd name="connsiteX51" fmla="*/ 1680308 w 1977293"/>
              <a:gd name="connsiteY51" fmla="*/ 1332523 h 2286000"/>
              <a:gd name="connsiteX52" fmla="*/ 1672493 w 1977293"/>
              <a:gd name="connsiteY52" fmla="*/ 1387230 h 2286000"/>
              <a:gd name="connsiteX53" fmla="*/ 1348154 w 1977293"/>
              <a:gd name="connsiteY53" fmla="*/ 1602154 h 2286000"/>
              <a:gd name="connsiteX54" fmla="*/ 1094154 w 1977293"/>
              <a:gd name="connsiteY54" fmla="*/ 1645138 h 2286000"/>
              <a:gd name="connsiteX55" fmla="*/ 945662 w 1977293"/>
              <a:gd name="connsiteY55" fmla="*/ 1512277 h 2286000"/>
              <a:gd name="connsiteX56" fmla="*/ 926124 w 1977293"/>
              <a:gd name="connsiteY56" fmla="*/ 1695938 h 2286000"/>
              <a:gd name="connsiteX57" fmla="*/ 1078524 w 1977293"/>
              <a:gd name="connsiteY57" fmla="*/ 1656861 h 2286000"/>
              <a:gd name="connsiteX58" fmla="*/ 1524000 w 1977293"/>
              <a:gd name="connsiteY58" fmla="*/ 1570892 h 2286000"/>
              <a:gd name="connsiteX59" fmla="*/ 1762370 w 1977293"/>
              <a:gd name="connsiteY59" fmla="*/ 1606061 h 2286000"/>
              <a:gd name="connsiteX60" fmla="*/ 1723293 w 1977293"/>
              <a:gd name="connsiteY60" fmla="*/ 1695938 h 2286000"/>
              <a:gd name="connsiteX61" fmla="*/ 1559170 w 1977293"/>
              <a:gd name="connsiteY61" fmla="*/ 1770184 h 2286000"/>
              <a:gd name="connsiteX62" fmla="*/ 1457570 w 1977293"/>
              <a:gd name="connsiteY62" fmla="*/ 1863969 h 2286000"/>
              <a:gd name="connsiteX63" fmla="*/ 1281724 w 1977293"/>
              <a:gd name="connsiteY63" fmla="*/ 1817077 h 2286000"/>
              <a:gd name="connsiteX64" fmla="*/ 1172308 w 1977293"/>
              <a:gd name="connsiteY64" fmla="*/ 1879600 h 2286000"/>
              <a:gd name="connsiteX65" fmla="*/ 988647 w 1977293"/>
              <a:gd name="connsiteY65" fmla="*/ 1934307 h 2286000"/>
              <a:gd name="connsiteX66" fmla="*/ 1039447 w 1977293"/>
              <a:gd name="connsiteY66" fmla="*/ 2286000 h 2286000"/>
              <a:gd name="connsiteX67" fmla="*/ 261816 w 1977293"/>
              <a:gd name="connsiteY67" fmla="*/ 2282092 h 2286000"/>
              <a:gd name="connsiteX68" fmla="*/ 246185 w 1977293"/>
              <a:gd name="connsiteY68" fmla="*/ 2254738 h 2286000"/>
              <a:gd name="connsiteX69" fmla="*/ 281354 w 1977293"/>
              <a:gd name="connsiteY69" fmla="*/ 2184400 h 2286000"/>
              <a:gd name="connsiteX70" fmla="*/ 254000 w 1977293"/>
              <a:gd name="connsiteY70" fmla="*/ 2129692 h 2286000"/>
              <a:gd name="connsiteX71" fmla="*/ 304800 w 1977293"/>
              <a:gd name="connsiteY71" fmla="*/ 2098430 h 2286000"/>
              <a:gd name="connsiteX0" fmla="*/ 304800 w 1977293"/>
              <a:gd name="connsiteY0" fmla="*/ 2098430 h 2286000"/>
              <a:gd name="connsiteX1" fmla="*/ 320431 w 1977293"/>
              <a:gd name="connsiteY1" fmla="*/ 2024184 h 2286000"/>
              <a:gd name="connsiteX2" fmla="*/ 281354 w 1977293"/>
              <a:gd name="connsiteY2" fmla="*/ 1977292 h 2286000"/>
              <a:gd name="connsiteX3" fmla="*/ 324339 w 1977293"/>
              <a:gd name="connsiteY3" fmla="*/ 1938215 h 2286000"/>
              <a:gd name="connsiteX4" fmla="*/ 285262 w 1977293"/>
              <a:gd name="connsiteY4" fmla="*/ 1883507 h 2286000"/>
              <a:gd name="connsiteX5" fmla="*/ 300893 w 1977293"/>
              <a:gd name="connsiteY5" fmla="*/ 1817077 h 2286000"/>
              <a:gd name="connsiteX6" fmla="*/ 226647 w 1977293"/>
              <a:gd name="connsiteY6" fmla="*/ 1750646 h 2286000"/>
              <a:gd name="connsiteX7" fmla="*/ 273539 w 1977293"/>
              <a:gd name="connsiteY7" fmla="*/ 1672492 h 2286000"/>
              <a:gd name="connsiteX8" fmla="*/ 207108 w 1977293"/>
              <a:gd name="connsiteY8" fmla="*/ 1582615 h 2286000"/>
              <a:gd name="connsiteX9" fmla="*/ 140677 w 1977293"/>
              <a:gd name="connsiteY9" fmla="*/ 1434123 h 2286000"/>
              <a:gd name="connsiteX10" fmla="*/ 66431 w 1977293"/>
              <a:gd name="connsiteY10" fmla="*/ 1309077 h 2286000"/>
              <a:gd name="connsiteX11" fmla="*/ 62524 w 1977293"/>
              <a:gd name="connsiteY11" fmla="*/ 1152769 h 2286000"/>
              <a:gd name="connsiteX12" fmla="*/ 89877 w 1977293"/>
              <a:gd name="connsiteY12" fmla="*/ 969107 h 2286000"/>
              <a:gd name="connsiteX13" fmla="*/ 58616 w 1977293"/>
              <a:gd name="connsiteY13" fmla="*/ 781538 h 2286000"/>
              <a:gd name="connsiteX14" fmla="*/ 0 w 1977293"/>
              <a:gd name="connsiteY14" fmla="*/ 461107 h 2286000"/>
              <a:gd name="connsiteX15" fmla="*/ 0 w 1977293"/>
              <a:gd name="connsiteY15" fmla="*/ 425938 h 2286000"/>
              <a:gd name="connsiteX16" fmla="*/ 58616 w 1977293"/>
              <a:gd name="connsiteY16" fmla="*/ 230554 h 2286000"/>
              <a:gd name="connsiteX17" fmla="*/ 203200 w 1977293"/>
              <a:gd name="connsiteY17" fmla="*/ 109415 h 2286000"/>
              <a:gd name="connsiteX18" fmla="*/ 371231 w 1977293"/>
              <a:gd name="connsiteY18" fmla="*/ 0 h 2286000"/>
              <a:gd name="connsiteX19" fmla="*/ 649899 w 1977293"/>
              <a:gd name="connsiteY19" fmla="*/ 52021 h 2286000"/>
              <a:gd name="connsiteX20" fmla="*/ 753697 w 1977293"/>
              <a:gd name="connsiteY20" fmla="*/ 258823 h 2286000"/>
              <a:gd name="connsiteX21" fmla="*/ 747225 w 1977293"/>
              <a:gd name="connsiteY21" fmla="*/ 327086 h 2286000"/>
              <a:gd name="connsiteX22" fmla="*/ 803398 w 1977293"/>
              <a:gd name="connsiteY22" fmla="*/ 402980 h 2286000"/>
              <a:gd name="connsiteX23" fmla="*/ 771037 w 1977293"/>
              <a:gd name="connsiteY23" fmla="*/ 460436 h 2286000"/>
              <a:gd name="connsiteX24" fmla="*/ 771037 w 1977293"/>
              <a:gd name="connsiteY24" fmla="*/ 522348 h 2286000"/>
              <a:gd name="connsiteX25" fmla="*/ 778975 w 1977293"/>
              <a:gd name="connsiteY25" fmla="*/ 586642 h 2286000"/>
              <a:gd name="connsiteX26" fmla="*/ 762000 w 1977293"/>
              <a:gd name="connsiteY26" fmla="*/ 636954 h 2286000"/>
              <a:gd name="connsiteX27" fmla="*/ 644770 w 1977293"/>
              <a:gd name="connsiteY27" fmla="*/ 668215 h 2286000"/>
              <a:gd name="connsiteX28" fmla="*/ 640862 w 1977293"/>
              <a:gd name="connsiteY28" fmla="*/ 789354 h 2286000"/>
              <a:gd name="connsiteX29" fmla="*/ 647822 w 1977293"/>
              <a:gd name="connsiteY29" fmla="*/ 822325 h 2286000"/>
              <a:gd name="connsiteX30" fmla="*/ 647334 w 1977293"/>
              <a:gd name="connsiteY30" fmla="*/ 859692 h 2286000"/>
              <a:gd name="connsiteX31" fmla="*/ 695570 w 1977293"/>
              <a:gd name="connsiteY31" fmla="*/ 894861 h 2286000"/>
              <a:gd name="connsiteX32" fmla="*/ 764381 w 1977293"/>
              <a:gd name="connsiteY32" fmla="*/ 888939 h 2286000"/>
              <a:gd name="connsiteX33" fmla="*/ 851022 w 1977293"/>
              <a:gd name="connsiteY33" fmla="*/ 937846 h 2286000"/>
              <a:gd name="connsiteX34" fmla="*/ 912325 w 1977293"/>
              <a:gd name="connsiteY34" fmla="*/ 1022105 h 2286000"/>
              <a:gd name="connsiteX35" fmla="*/ 949570 w 1977293"/>
              <a:gd name="connsiteY35" fmla="*/ 1078523 h 2286000"/>
              <a:gd name="connsiteX36" fmla="*/ 952439 w 1977293"/>
              <a:gd name="connsiteY36" fmla="*/ 1122667 h 2286000"/>
              <a:gd name="connsiteX37" fmla="*/ 1022717 w 1977293"/>
              <a:gd name="connsiteY37" fmla="*/ 1243440 h 2286000"/>
              <a:gd name="connsiteX38" fmla="*/ 1135429 w 1977293"/>
              <a:gd name="connsiteY38" fmla="*/ 1298697 h 2286000"/>
              <a:gd name="connsiteX39" fmla="*/ 1102091 w 1977293"/>
              <a:gd name="connsiteY39" fmla="*/ 1308221 h 2286000"/>
              <a:gd name="connsiteX40" fmla="*/ 1144222 w 1977293"/>
              <a:gd name="connsiteY40" fmla="*/ 1345101 h 2286000"/>
              <a:gd name="connsiteX41" fmla="*/ 1179941 w 1977293"/>
              <a:gd name="connsiteY41" fmla="*/ 1340644 h 2286000"/>
              <a:gd name="connsiteX42" fmla="*/ 1198197 w 1977293"/>
              <a:gd name="connsiteY42" fmla="*/ 1389124 h 2286000"/>
              <a:gd name="connsiteX43" fmla="*/ 1424964 w 1977293"/>
              <a:gd name="connsiteY43" fmla="*/ 1302117 h 2286000"/>
              <a:gd name="connsiteX44" fmla="*/ 1645139 w 1977293"/>
              <a:gd name="connsiteY44" fmla="*/ 1101969 h 2286000"/>
              <a:gd name="connsiteX45" fmla="*/ 1797539 w 1977293"/>
              <a:gd name="connsiteY45" fmla="*/ 1004277 h 2286000"/>
              <a:gd name="connsiteX46" fmla="*/ 1869770 w 1977293"/>
              <a:gd name="connsiteY46" fmla="*/ 1008857 h 2286000"/>
              <a:gd name="connsiteX47" fmla="*/ 1914770 w 1977293"/>
              <a:gd name="connsiteY47" fmla="*/ 1031630 h 2286000"/>
              <a:gd name="connsiteX48" fmla="*/ 1977293 w 1977293"/>
              <a:gd name="connsiteY48" fmla="*/ 1098061 h 2286000"/>
              <a:gd name="connsiteX49" fmla="*/ 1871785 w 1977293"/>
              <a:gd name="connsiteY49" fmla="*/ 1277815 h 2286000"/>
              <a:gd name="connsiteX50" fmla="*/ 1731108 w 1977293"/>
              <a:gd name="connsiteY50" fmla="*/ 1289538 h 2286000"/>
              <a:gd name="connsiteX51" fmla="*/ 1680308 w 1977293"/>
              <a:gd name="connsiteY51" fmla="*/ 1332523 h 2286000"/>
              <a:gd name="connsiteX52" fmla="*/ 1672493 w 1977293"/>
              <a:gd name="connsiteY52" fmla="*/ 1387230 h 2286000"/>
              <a:gd name="connsiteX53" fmla="*/ 1348154 w 1977293"/>
              <a:gd name="connsiteY53" fmla="*/ 1602154 h 2286000"/>
              <a:gd name="connsiteX54" fmla="*/ 1094154 w 1977293"/>
              <a:gd name="connsiteY54" fmla="*/ 1645138 h 2286000"/>
              <a:gd name="connsiteX55" fmla="*/ 945662 w 1977293"/>
              <a:gd name="connsiteY55" fmla="*/ 1512277 h 2286000"/>
              <a:gd name="connsiteX56" fmla="*/ 926124 w 1977293"/>
              <a:gd name="connsiteY56" fmla="*/ 1695938 h 2286000"/>
              <a:gd name="connsiteX57" fmla="*/ 1078524 w 1977293"/>
              <a:gd name="connsiteY57" fmla="*/ 1656861 h 2286000"/>
              <a:gd name="connsiteX58" fmla="*/ 1524000 w 1977293"/>
              <a:gd name="connsiteY58" fmla="*/ 1570892 h 2286000"/>
              <a:gd name="connsiteX59" fmla="*/ 1762370 w 1977293"/>
              <a:gd name="connsiteY59" fmla="*/ 1606061 h 2286000"/>
              <a:gd name="connsiteX60" fmla="*/ 1723293 w 1977293"/>
              <a:gd name="connsiteY60" fmla="*/ 1695938 h 2286000"/>
              <a:gd name="connsiteX61" fmla="*/ 1559170 w 1977293"/>
              <a:gd name="connsiteY61" fmla="*/ 1770184 h 2286000"/>
              <a:gd name="connsiteX62" fmla="*/ 1457570 w 1977293"/>
              <a:gd name="connsiteY62" fmla="*/ 1863969 h 2286000"/>
              <a:gd name="connsiteX63" fmla="*/ 1281724 w 1977293"/>
              <a:gd name="connsiteY63" fmla="*/ 1817077 h 2286000"/>
              <a:gd name="connsiteX64" fmla="*/ 1172308 w 1977293"/>
              <a:gd name="connsiteY64" fmla="*/ 1879600 h 2286000"/>
              <a:gd name="connsiteX65" fmla="*/ 988647 w 1977293"/>
              <a:gd name="connsiteY65" fmla="*/ 1934307 h 2286000"/>
              <a:gd name="connsiteX66" fmla="*/ 1039447 w 1977293"/>
              <a:gd name="connsiteY66" fmla="*/ 2286000 h 2286000"/>
              <a:gd name="connsiteX67" fmla="*/ 261816 w 1977293"/>
              <a:gd name="connsiteY67" fmla="*/ 2282092 h 2286000"/>
              <a:gd name="connsiteX68" fmla="*/ 246185 w 1977293"/>
              <a:gd name="connsiteY68" fmla="*/ 2254738 h 2286000"/>
              <a:gd name="connsiteX69" fmla="*/ 281354 w 1977293"/>
              <a:gd name="connsiteY69" fmla="*/ 2184400 h 2286000"/>
              <a:gd name="connsiteX70" fmla="*/ 254000 w 1977293"/>
              <a:gd name="connsiteY70" fmla="*/ 2129692 h 2286000"/>
              <a:gd name="connsiteX71" fmla="*/ 304800 w 1977293"/>
              <a:gd name="connsiteY71" fmla="*/ 2098430 h 2286000"/>
              <a:gd name="connsiteX0" fmla="*/ 304800 w 1977293"/>
              <a:gd name="connsiteY0" fmla="*/ 2086524 h 2274094"/>
              <a:gd name="connsiteX1" fmla="*/ 320431 w 1977293"/>
              <a:gd name="connsiteY1" fmla="*/ 2012278 h 2274094"/>
              <a:gd name="connsiteX2" fmla="*/ 281354 w 1977293"/>
              <a:gd name="connsiteY2" fmla="*/ 1965386 h 2274094"/>
              <a:gd name="connsiteX3" fmla="*/ 324339 w 1977293"/>
              <a:gd name="connsiteY3" fmla="*/ 1926309 h 2274094"/>
              <a:gd name="connsiteX4" fmla="*/ 285262 w 1977293"/>
              <a:gd name="connsiteY4" fmla="*/ 1871601 h 2274094"/>
              <a:gd name="connsiteX5" fmla="*/ 300893 w 1977293"/>
              <a:gd name="connsiteY5" fmla="*/ 1805171 h 2274094"/>
              <a:gd name="connsiteX6" fmla="*/ 226647 w 1977293"/>
              <a:gd name="connsiteY6" fmla="*/ 1738740 h 2274094"/>
              <a:gd name="connsiteX7" fmla="*/ 273539 w 1977293"/>
              <a:gd name="connsiteY7" fmla="*/ 1660586 h 2274094"/>
              <a:gd name="connsiteX8" fmla="*/ 207108 w 1977293"/>
              <a:gd name="connsiteY8" fmla="*/ 1570709 h 2274094"/>
              <a:gd name="connsiteX9" fmla="*/ 140677 w 1977293"/>
              <a:gd name="connsiteY9" fmla="*/ 1422217 h 2274094"/>
              <a:gd name="connsiteX10" fmla="*/ 66431 w 1977293"/>
              <a:gd name="connsiteY10" fmla="*/ 1297171 h 2274094"/>
              <a:gd name="connsiteX11" fmla="*/ 62524 w 1977293"/>
              <a:gd name="connsiteY11" fmla="*/ 1140863 h 2274094"/>
              <a:gd name="connsiteX12" fmla="*/ 89877 w 1977293"/>
              <a:gd name="connsiteY12" fmla="*/ 957201 h 2274094"/>
              <a:gd name="connsiteX13" fmla="*/ 58616 w 1977293"/>
              <a:gd name="connsiteY13" fmla="*/ 769632 h 2274094"/>
              <a:gd name="connsiteX14" fmla="*/ 0 w 1977293"/>
              <a:gd name="connsiteY14" fmla="*/ 449201 h 2274094"/>
              <a:gd name="connsiteX15" fmla="*/ 0 w 1977293"/>
              <a:gd name="connsiteY15" fmla="*/ 414032 h 2274094"/>
              <a:gd name="connsiteX16" fmla="*/ 58616 w 1977293"/>
              <a:gd name="connsiteY16" fmla="*/ 218648 h 2274094"/>
              <a:gd name="connsiteX17" fmla="*/ 203200 w 1977293"/>
              <a:gd name="connsiteY17" fmla="*/ 97509 h 2274094"/>
              <a:gd name="connsiteX18" fmla="*/ 378375 w 1977293"/>
              <a:gd name="connsiteY18" fmla="*/ 0 h 2274094"/>
              <a:gd name="connsiteX19" fmla="*/ 649899 w 1977293"/>
              <a:gd name="connsiteY19" fmla="*/ 40115 h 2274094"/>
              <a:gd name="connsiteX20" fmla="*/ 753697 w 1977293"/>
              <a:gd name="connsiteY20" fmla="*/ 246917 h 2274094"/>
              <a:gd name="connsiteX21" fmla="*/ 747225 w 1977293"/>
              <a:gd name="connsiteY21" fmla="*/ 315180 h 2274094"/>
              <a:gd name="connsiteX22" fmla="*/ 803398 w 1977293"/>
              <a:gd name="connsiteY22" fmla="*/ 391074 h 2274094"/>
              <a:gd name="connsiteX23" fmla="*/ 771037 w 1977293"/>
              <a:gd name="connsiteY23" fmla="*/ 448530 h 2274094"/>
              <a:gd name="connsiteX24" fmla="*/ 771037 w 1977293"/>
              <a:gd name="connsiteY24" fmla="*/ 510442 h 2274094"/>
              <a:gd name="connsiteX25" fmla="*/ 778975 w 1977293"/>
              <a:gd name="connsiteY25" fmla="*/ 574736 h 2274094"/>
              <a:gd name="connsiteX26" fmla="*/ 762000 w 1977293"/>
              <a:gd name="connsiteY26" fmla="*/ 625048 h 2274094"/>
              <a:gd name="connsiteX27" fmla="*/ 644770 w 1977293"/>
              <a:gd name="connsiteY27" fmla="*/ 656309 h 2274094"/>
              <a:gd name="connsiteX28" fmla="*/ 640862 w 1977293"/>
              <a:gd name="connsiteY28" fmla="*/ 777448 h 2274094"/>
              <a:gd name="connsiteX29" fmla="*/ 647822 w 1977293"/>
              <a:gd name="connsiteY29" fmla="*/ 810419 h 2274094"/>
              <a:gd name="connsiteX30" fmla="*/ 647334 w 1977293"/>
              <a:gd name="connsiteY30" fmla="*/ 847786 h 2274094"/>
              <a:gd name="connsiteX31" fmla="*/ 695570 w 1977293"/>
              <a:gd name="connsiteY31" fmla="*/ 882955 h 2274094"/>
              <a:gd name="connsiteX32" fmla="*/ 764381 w 1977293"/>
              <a:gd name="connsiteY32" fmla="*/ 877033 h 2274094"/>
              <a:gd name="connsiteX33" fmla="*/ 851022 w 1977293"/>
              <a:gd name="connsiteY33" fmla="*/ 925940 h 2274094"/>
              <a:gd name="connsiteX34" fmla="*/ 912325 w 1977293"/>
              <a:gd name="connsiteY34" fmla="*/ 1010199 h 2274094"/>
              <a:gd name="connsiteX35" fmla="*/ 949570 w 1977293"/>
              <a:gd name="connsiteY35" fmla="*/ 1066617 h 2274094"/>
              <a:gd name="connsiteX36" fmla="*/ 952439 w 1977293"/>
              <a:gd name="connsiteY36" fmla="*/ 1110761 h 2274094"/>
              <a:gd name="connsiteX37" fmla="*/ 1022717 w 1977293"/>
              <a:gd name="connsiteY37" fmla="*/ 1231534 h 2274094"/>
              <a:gd name="connsiteX38" fmla="*/ 1135429 w 1977293"/>
              <a:gd name="connsiteY38" fmla="*/ 1286791 h 2274094"/>
              <a:gd name="connsiteX39" fmla="*/ 1102091 w 1977293"/>
              <a:gd name="connsiteY39" fmla="*/ 1296315 h 2274094"/>
              <a:gd name="connsiteX40" fmla="*/ 1144222 w 1977293"/>
              <a:gd name="connsiteY40" fmla="*/ 1333195 h 2274094"/>
              <a:gd name="connsiteX41" fmla="*/ 1179941 w 1977293"/>
              <a:gd name="connsiteY41" fmla="*/ 1328738 h 2274094"/>
              <a:gd name="connsiteX42" fmla="*/ 1198197 w 1977293"/>
              <a:gd name="connsiteY42" fmla="*/ 1377218 h 2274094"/>
              <a:gd name="connsiteX43" fmla="*/ 1424964 w 1977293"/>
              <a:gd name="connsiteY43" fmla="*/ 1290211 h 2274094"/>
              <a:gd name="connsiteX44" fmla="*/ 1645139 w 1977293"/>
              <a:gd name="connsiteY44" fmla="*/ 1090063 h 2274094"/>
              <a:gd name="connsiteX45" fmla="*/ 1797539 w 1977293"/>
              <a:gd name="connsiteY45" fmla="*/ 992371 h 2274094"/>
              <a:gd name="connsiteX46" fmla="*/ 1869770 w 1977293"/>
              <a:gd name="connsiteY46" fmla="*/ 996951 h 2274094"/>
              <a:gd name="connsiteX47" fmla="*/ 1914770 w 1977293"/>
              <a:gd name="connsiteY47" fmla="*/ 1019724 h 2274094"/>
              <a:gd name="connsiteX48" fmla="*/ 1977293 w 1977293"/>
              <a:gd name="connsiteY48" fmla="*/ 1086155 h 2274094"/>
              <a:gd name="connsiteX49" fmla="*/ 1871785 w 1977293"/>
              <a:gd name="connsiteY49" fmla="*/ 1265909 h 2274094"/>
              <a:gd name="connsiteX50" fmla="*/ 1731108 w 1977293"/>
              <a:gd name="connsiteY50" fmla="*/ 1277632 h 2274094"/>
              <a:gd name="connsiteX51" fmla="*/ 1680308 w 1977293"/>
              <a:gd name="connsiteY51" fmla="*/ 1320617 h 2274094"/>
              <a:gd name="connsiteX52" fmla="*/ 1672493 w 1977293"/>
              <a:gd name="connsiteY52" fmla="*/ 1375324 h 2274094"/>
              <a:gd name="connsiteX53" fmla="*/ 1348154 w 1977293"/>
              <a:gd name="connsiteY53" fmla="*/ 1590248 h 2274094"/>
              <a:gd name="connsiteX54" fmla="*/ 1094154 w 1977293"/>
              <a:gd name="connsiteY54" fmla="*/ 1633232 h 2274094"/>
              <a:gd name="connsiteX55" fmla="*/ 945662 w 1977293"/>
              <a:gd name="connsiteY55" fmla="*/ 1500371 h 2274094"/>
              <a:gd name="connsiteX56" fmla="*/ 926124 w 1977293"/>
              <a:gd name="connsiteY56" fmla="*/ 1684032 h 2274094"/>
              <a:gd name="connsiteX57" fmla="*/ 1078524 w 1977293"/>
              <a:gd name="connsiteY57" fmla="*/ 1644955 h 2274094"/>
              <a:gd name="connsiteX58" fmla="*/ 1524000 w 1977293"/>
              <a:gd name="connsiteY58" fmla="*/ 1558986 h 2274094"/>
              <a:gd name="connsiteX59" fmla="*/ 1762370 w 1977293"/>
              <a:gd name="connsiteY59" fmla="*/ 1594155 h 2274094"/>
              <a:gd name="connsiteX60" fmla="*/ 1723293 w 1977293"/>
              <a:gd name="connsiteY60" fmla="*/ 1684032 h 2274094"/>
              <a:gd name="connsiteX61" fmla="*/ 1559170 w 1977293"/>
              <a:gd name="connsiteY61" fmla="*/ 1758278 h 2274094"/>
              <a:gd name="connsiteX62" fmla="*/ 1457570 w 1977293"/>
              <a:gd name="connsiteY62" fmla="*/ 1852063 h 2274094"/>
              <a:gd name="connsiteX63" fmla="*/ 1281724 w 1977293"/>
              <a:gd name="connsiteY63" fmla="*/ 1805171 h 2274094"/>
              <a:gd name="connsiteX64" fmla="*/ 1172308 w 1977293"/>
              <a:gd name="connsiteY64" fmla="*/ 1867694 h 2274094"/>
              <a:gd name="connsiteX65" fmla="*/ 988647 w 1977293"/>
              <a:gd name="connsiteY65" fmla="*/ 1922401 h 2274094"/>
              <a:gd name="connsiteX66" fmla="*/ 1039447 w 1977293"/>
              <a:gd name="connsiteY66" fmla="*/ 2274094 h 2274094"/>
              <a:gd name="connsiteX67" fmla="*/ 261816 w 1977293"/>
              <a:gd name="connsiteY67" fmla="*/ 2270186 h 2274094"/>
              <a:gd name="connsiteX68" fmla="*/ 246185 w 1977293"/>
              <a:gd name="connsiteY68" fmla="*/ 2242832 h 2274094"/>
              <a:gd name="connsiteX69" fmla="*/ 281354 w 1977293"/>
              <a:gd name="connsiteY69" fmla="*/ 2172494 h 2274094"/>
              <a:gd name="connsiteX70" fmla="*/ 254000 w 1977293"/>
              <a:gd name="connsiteY70" fmla="*/ 2117786 h 2274094"/>
              <a:gd name="connsiteX71" fmla="*/ 304800 w 1977293"/>
              <a:gd name="connsiteY71" fmla="*/ 2086524 h 2274094"/>
              <a:gd name="connsiteX0" fmla="*/ 304800 w 1977293"/>
              <a:gd name="connsiteY0" fmla="*/ 2092457 h 2280027"/>
              <a:gd name="connsiteX1" fmla="*/ 320431 w 1977293"/>
              <a:gd name="connsiteY1" fmla="*/ 2018211 h 2280027"/>
              <a:gd name="connsiteX2" fmla="*/ 281354 w 1977293"/>
              <a:gd name="connsiteY2" fmla="*/ 1971319 h 2280027"/>
              <a:gd name="connsiteX3" fmla="*/ 324339 w 1977293"/>
              <a:gd name="connsiteY3" fmla="*/ 1932242 h 2280027"/>
              <a:gd name="connsiteX4" fmla="*/ 285262 w 1977293"/>
              <a:gd name="connsiteY4" fmla="*/ 1877534 h 2280027"/>
              <a:gd name="connsiteX5" fmla="*/ 300893 w 1977293"/>
              <a:gd name="connsiteY5" fmla="*/ 1811104 h 2280027"/>
              <a:gd name="connsiteX6" fmla="*/ 226647 w 1977293"/>
              <a:gd name="connsiteY6" fmla="*/ 1744673 h 2280027"/>
              <a:gd name="connsiteX7" fmla="*/ 273539 w 1977293"/>
              <a:gd name="connsiteY7" fmla="*/ 1666519 h 2280027"/>
              <a:gd name="connsiteX8" fmla="*/ 207108 w 1977293"/>
              <a:gd name="connsiteY8" fmla="*/ 1576642 h 2280027"/>
              <a:gd name="connsiteX9" fmla="*/ 140677 w 1977293"/>
              <a:gd name="connsiteY9" fmla="*/ 1428150 h 2280027"/>
              <a:gd name="connsiteX10" fmla="*/ 66431 w 1977293"/>
              <a:gd name="connsiteY10" fmla="*/ 1303104 h 2280027"/>
              <a:gd name="connsiteX11" fmla="*/ 62524 w 1977293"/>
              <a:gd name="connsiteY11" fmla="*/ 1146796 h 2280027"/>
              <a:gd name="connsiteX12" fmla="*/ 89877 w 1977293"/>
              <a:gd name="connsiteY12" fmla="*/ 963134 h 2280027"/>
              <a:gd name="connsiteX13" fmla="*/ 58616 w 1977293"/>
              <a:gd name="connsiteY13" fmla="*/ 775565 h 2280027"/>
              <a:gd name="connsiteX14" fmla="*/ 0 w 1977293"/>
              <a:gd name="connsiteY14" fmla="*/ 455134 h 2280027"/>
              <a:gd name="connsiteX15" fmla="*/ 0 w 1977293"/>
              <a:gd name="connsiteY15" fmla="*/ 419965 h 2280027"/>
              <a:gd name="connsiteX16" fmla="*/ 58616 w 1977293"/>
              <a:gd name="connsiteY16" fmla="*/ 224581 h 2280027"/>
              <a:gd name="connsiteX17" fmla="*/ 203200 w 1977293"/>
              <a:gd name="connsiteY17" fmla="*/ 103442 h 2280027"/>
              <a:gd name="connsiteX18" fmla="*/ 378375 w 1977293"/>
              <a:gd name="connsiteY18" fmla="*/ 5933 h 2280027"/>
              <a:gd name="connsiteX19" fmla="*/ 649899 w 1977293"/>
              <a:gd name="connsiteY19" fmla="*/ 46048 h 2280027"/>
              <a:gd name="connsiteX20" fmla="*/ 753697 w 1977293"/>
              <a:gd name="connsiteY20" fmla="*/ 252850 h 2280027"/>
              <a:gd name="connsiteX21" fmla="*/ 747225 w 1977293"/>
              <a:gd name="connsiteY21" fmla="*/ 321113 h 2280027"/>
              <a:gd name="connsiteX22" fmla="*/ 803398 w 1977293"/>
              <a:gd name="connsiteY22" fmla="*/ 397007 h 2280027"/>
              <a:gd name="connsiteX23" fmla="*/ 771037 w 1977293"/>
              <a:gd name="connsiteY23" fmla="*/ 454463 h 2280027"/>
              <a:gd name="connsiteX24" fmla="*/ 771037 w 1977293"/>
              <a:gd name="connsiteY24" fmla="*/ 516375 h 2280027"/>
              <a:gd name="connsiteX25" fmla="*/ 778975 w 1977293"/>
              <a:gd name="connsiteY25" fmla="*/ 580669 h 2280027"/>
              <a:gd name="connsiteX26" fmla="*/ 762000 w 1977293"/>
              <a:gd name="connsiteY26" fmla="*/ 630981 h 2280027"/>
              <a:gd name="connsiteX27" fmla="*/ 644770 w 1977293"/>
              <a:gd name="connsiteY27" fmla="*/ 662242 h 2280027"/>
              <a:gd name="connsiteX28" fmla="*/ 640862 w 1977293"/>
              <a:gd name="connsiteY28" fmla="*/ 783381 h 2280027"/>
              <a:gd name="connsiteX29" fmla="*/ 647822 w 1977293"/>
              <a:gd name="connsiteY29" fmla="*/ 816352 h 2280027"/>
              <a:gd name="connsiteX30" fmla="*/ 647334 w 1977293"/>
              <a:gd name="connsiteY30" fmla="*/ 853719 h 2280027"/>
              <a:gd name="connsiteX31" fmla="*/ 695570 w 1977293"/>
              <a:gd name="connsiteY31" fmla="*/ 888888 h 2280027"/>
              <a:gd name="connsiteX32" fmla="*/ 764381 w 1977293"/>
              <a:gd name="connsiteY32" fmla="*/ 882966 h 2280027"/>
              <a:gd name="connsiteX33" fmla="*/ 851022 w 1977293"/>
              <a:gd name="connsiteY33" fmla="*/ 931873 h 2280027"/>
              <a:gd name="connsiteX34" fmla="*/ 912325 w 1977293"/>
              <a:gd name="connsiteY34" fmla="*/ 1016132 h 2280027"/>
              <a:gd name="connsiteX35" fmla="*/ 949570 w 1977293"/>
              <a:gd name="connsiteY35" fmla="*/ 1072550 h 2280027"/>
              <a:gd name="connsiteX36" fmla="*/ 952439 w 1977293"/>
              <a:gd name="connsiteY36" fmla="*/ 1116694 h 2280027"/>
              <a:gd name="connsiteX37" fmla="*/ 1022717 w 1977293"/>
              <a:gd name="connsiteY37" fmla="*/ 1237467 h 2280027"/>
              <a:gd name="connsiteX38" fmla="*/ 1135429 w 1977293"/>
              <a:gd name="connsiteY38" fmla="*/ 1292724 h 2280027"/>
              <a:gd name="connsiteX39" fmla="*/ 1102091 w 1977293"/>
              <a:gd name="connsiteY39" fmla="*/ 1302248 h 2280027"/>
              <a:gd name="connsiteX40" fmla="*/ 1144222 w 1977293"/>
              <a:gd name="connsiteY40" fmla="*/ 1339128 h 2280027"/>
              <a:gd name="connsiteX41" fmla="*/ 1179941 w 1977293"/>
              <a:gd name="connsiteY41" fmla="*/ 1334671 h 2280027"/>
              <a:gd name="connsiteX42" fmla="*/ 1198197 w 1977293"/>
              <a:gd name="connsiteY42" fmla="*/ 1383151 h 2280027"/>
              <a:gd name="connsiteX43" fmla="*/ 1424964 w 1977293"/>
              <a:gd name="connsiteY43" fmla="*/ 1296144 h 2280027"/>
              <a:gd name="connsiteX44" fmla="*/ 1645139 w 1977293"/>
              <a:gd name="connsiteY44" fmla="*/ 1095996 h 2280027"/>
              <a:gd name="connsiteX45" fmla="*/ 1797539 w 1977293"/>
              <a:gd name="connsiteY45" fmla="*/ 998304 h 2280027"/>
              <a:gd name="connsiteX46" fmla="*/ 1869770 w 1977293"/>
              <a:gd name="connsiteY46" fmla="*/ 1002884 h 2280027"/>
              <a:gd name="connsiteX47" fmla="*/ 1914770 w 1977293"/>
              <a:gd name="connsiteY47" fmla="*/ 1025657 h 2280027"/>
              <a:gd name="connsiteX48" fmla="*/ 1977293 w 1977293"/>
              <a:gd name="connsiteY48" fmla="*/ 1092088 h 2280027"/>
              <a:gd name="connsiteX49" fmla="*/ 1871785 w 1977293"/>
              <a:gd name="connsiteY49" fmla="*/ 1271842 h 2280027"/>
              <a:gd name="connsiteX50" fmla="*/ 1731108 w 1977293"/>
              <a:gd name="connsiteY50" fmla="*/ 1283565 h 2280027"/>
              <a:gd name="connsiteX51" fmla="*/ 1680308 w 1977293"/>
              <a:gd name="connsiteY51" fmla="*/ 1326550 h 2280027"/>
              <a:gd name="connsiteX52" fmla="*/ 1672493 w 1977293"/>
              <a:gd name="connsiteY52" fmla="*/ 1381257 h 2280027"/>
              <a:gd name="connsiteX53" fmla="*/ 1348154 w 1977293"/>
              <a:gd name="connsiteY53" fmla="*/ 1596181 h 2280027"/>
              <a:gd name="connsiteX54" fmla="*/ 1094154 w 1977293"/>
              <a:gd name="connsiteY54" fmla="*/ 1639165 h 2280027"/>
              <a:gd name="connsiteX55" fmla="*/ 945662 w 1977293"/>
              <a:gd name="connsiteY55" fmla="*/ 1506304 h 2280027"/>
              <a:gd name="connsiteX56" fmla="*/ 926124 w 1977293"/>
              <a:gd name="connsiteY56" fmla="*/ 1689965 h 2280027"/>
              <a:gd name="connsiteX57" fmla="*/ 1078524 w 1977293"/>
              <a:gd name="connsiteY57" fmla="*/ 1650888 h 2280027"/>
              <a:gd name="connsiteX58" fmla="*/ 1524000 w 1977293"/>
              <a:gd name="connsiteY58" fmla="*/ 1564919 h 2280027"/>
              <a:gd name="connsiteX59" fmla="*/ 1762370 w 1977293"/>
              <a:gd name="connsiteY59" fmla="*/ 1600088 h 2280027"/>
              <a:gd name="connsiteX60" fmla="*/ 1723293 w 1977293"/>
              <a:gd name="connsiteY60" fmla="*/ 1689965 h 2280027"/>
              <a:gd name="connsiteX61" fmla="*/ 1559170 w 1977293"/>
              <a:gd name="connsiteY61" fmla="*/ 1764211 h 2280027"/>
              <a:gd name="connsiteX62" fmla="*/ 1457570 w 1977293"/>
              <a:gd name="connsiteY62" fmla="*/ 1857996 h 2280027"/>
              <a:gd name="connsiteX63" fmla="*/ 1281724 w 1977293"/>
              <a:gd name="connsiteY63" fmla="*/ 1811104 h 2280027"/>
              <a:gd name="connsiteX64" fmla="*/ 1172308 w 1977293"/>
              <a:gd name="connsiteY64" fmla="*/ 1873627 h 2280027"/>
              <a:gd name="connsiteX65" fmla="*/ 988647 w 1977293"/>
              <a:gd name="connsiteY65" fmla="*/ 1928334 h 2280027"/>
              <a:gd name="connsiteX66" fmla="*/ 1039447 w 1977293"/>
              <a:gd name="connsiteY66" fmla="*/ 2280027 h 2280027"/>
              <a:gd name="connsiteX67" fmla="*/ 261816 w 1977293"/>
              <a:gd name="connsiteY67" fmla="*/ 2276119 h 2280027"/>
              <a:gd name="connsiteX68" fmla="*/ 246185 w 1977293"/>
              <a:gd name="connsiteY68" fmla="*/ 2248765 h 2280027"/>
              <a:gd name="connsiteX69" fmla="*/ 281354 w 1977293"/>
              <a:gd name="connsiteY69" fmla="*/ 2178427 h 2280027"/>
              <a:gd name="connsiteX70" fmla="*/ 254000 w 1977293"/>
              <a:gd name="connsiteY70" fmla="*/ 2123719 h 2280027"/>
              <a:gd name="connsiteX71" fmla="*/ 304800 w 1977293"/>
              <a:gd name="connsiteY71" fmla="*/ 2092457 h 2280027"/>
              <a:gd name="connsiteX0" fmla="*/ 304800 w 1977293"/>
              <a:gd name="connsiteY0" fmla="*/ 2092457 h 2280027"/>
              <a:gd name="connsiteX1" fmla="*/ 320431 w 1977293"/>
              <a:gd name="connsiteY1" fmla="*/ 2018211 h 2280027"/>
              <a:gd name="connsiteX2" fmla="*/ 281354 w 1977293"/>
              <a:gd name="connsiteY2" fmla="*/ 1971319 h 2280027"/>
              <a:gd name="connsiteX3" fmla="*/ 324339 w 1977293"/>
              <a:gd name="connsiteY3" fmla="*/ 1932242 h 2280027"/>
              <a:gd name="connsiteX4" fmla="*/ 285262 w 1977293"/>
              <a:gd name="connsiteY4" fmla="*/ 1877534 h 2280027"/>
              <a:gd name="connsiteX5" fmla="*/ 300893 w 1977293"/>
              <a:gd name="connsiteY5" fmla="*/ 1811104 h 2280027"/>
              <a:gd name="connsiteX6" fmla="*/ 226647 w 1977293"/>
              <a:gd name="connsiteY6" fmla="*/ 1744673 h 2280027"/>
              <a:gd name="connsiteX7" fmla="*/ 273539 w 1977293"/>
              <a:gd name="connsiteY7" fmla="*/ 1666519 h 2280027"/>
              <a:gd name="connsiteX8" fmla="*/ 207108 w 1977293"/>
              <a:gd name="connsiteY8" fmla="*/ 1576642 h 2280027"/>
              <a:gd name="connsiteX9" fmla="*/ 140677 w 1977293"/>
              <a:gd name="connsiteY9" fmla="*/ 1428150 h 2280027"/>
              <a:gd name="connsiteX10" fmla="*/ 66431 w 1977293"/>
              <a:gd name="connsiteY10" fmla="*/ 1303104 h 2280027"/>
              <a:gd name="connsiteX11" fmla="*/ 62524 w 1977293"/>
              <a:gd name="connsiteY11" fmla="*/ 1146796 h 2280027"/>
              <a:gd name="connsiteX12" fmla="*/ 89877 w 1977293"/>
              <a:gd name="connsiteY12" fmla="*/ 963134 h 2280027"/>
              <a:gd name="connsiteX13" fmla="*/ 58616 w 1977293"/>
              <a:gd name="connsiteY13" fmla="*/ 775565 h 2280027"/>
              <a:gd name="connsiteX14" fmla="*/ 0 w 1977293"/>
              <a:gd name="connsiteY14" fmla="*/ 455134 h 2280027"/>
              <a:gd name="connsiteX15" fmla="*/ 0 w 1977293"/>
              <a:gd name="connsiteY15" fmla="*/ 419965 h 2280027"/>
              <a:gd name="connsiteX16" fmla="*/ 58616 w 1977293"/>
              <a:gd name="connsiteY16" fmla="*/ 224581 h 2280027"/>
              <a:gd name="connsiteX17" fmla="*/ 203200 w 1977293"/>
              <a:gd name="connsiteY17" fmla="*/ 103442 h 2280027"/>
              <a:gd name="connsiteX18" fmla="*/ 378375 w 1977293"/>
              <a:gd name="connsiteY18" fmla="*/ 5933 h 2280027"/>
              <a:gd name="connsiteX19" fmla="*/ 649899 w 1977293"/>
              <a:gd name="connsiteY19" fmla="*/ 46048 h 2280027"/>
              <a:gd name="connsiteX20" fmla="*/ 753697 w 1977293"/>
              <a:gd name="connsiteY20" fmla="*/ 252850 h 2280027"/>
              <a:gd name="connsiteX21" fmla="*/ 747225 w 1977293"/>
              <a:gd name="connsiteY21" fmla="*/ 321113 h 2280027"/>
              <a:gd name="connsiteX22" fmla="*/ 803398 w 1977293"/>
              <a:gd name="connsiteY22" fmla="*/ 397007 h 2280027"/>
              <a:gd name="connsiteX23" fmla="*/ 771037 w 1977293"/>
              <a:gd name="connsiteY23" fmla="*/ 454463 h 2280027"/>
              <a:gd name="connsiteX24" fmla="*/ 771037 w 1977293"/>
              <a:gd name="connsiteY24" fmla="*/ 516375 h 2280027"/>
              <a:gd name="connsiteX25" fmla="*/ 778975 w 1977293"/>
              <a:gd name="connsiteY25" fmla="*/ 580669 h 2280027"/>
              <a:gd name="connsiteX26" fmla="*/ 762000 w 1977293"/>
              <a:gd name="connsiteY26" fmla="*/ 630981 h 2280027"/>
              <a:gd name="connsiteX27" fmla="*/ 644770 w 1977293"/>
              <a:gd name="connsiteY27" fmla="*/ 662242 h 2280027"/>
              <a:gd name="connsiteX28" fmla="*/ 640862 w 1977293"/>
              <a:gd name="connsiteY28" fmla="*/ 783381 h 2280027"/>
              <a:gd name="connsiteX29" fmla="*/ 647822 w 1977293"/>
              <a:gd name="connsiteY29" fmla="*/ 816352 h 2280027"/>
              <a:gd name="connsiteX30" fmla="*/ 647334 w 1977293"/>
              <a:gd name="connsiteY30" fmla="*/ 853719 h 2280027"/>
              <a:gd name="connsiteX31" fmla="*/ 695570 w 1977293"/>
              <a:gd name="connsiteY31" fmla="*/ 888888 h 2280027"/>
              <a:gd name="connsiteX32" fmla="*/ 764381 w 1977293"/>
              <a:gd name="connsiteY32" fmla="*/ 882966 h 2280027"/>
              <a:gd name="connsiteX33" fmla="*/ 851022 w 1977293"/>
              <a:gd name="connsiteY33" fmla="*/ 931873 h 2280027"/>
              <a:gd name="connsiteX34" fmla="*/ 912325 w 1977293"/>
              <a:gd name="connsiteY34" fmla="*/ 1016132 h 2280027"/>
              <a:gd name="connsiteX35" fmla="*/ 949570 w 1977293"/>
              <a:gd name="connsiteY35" fmla="*/ 1072550 h 2280027"/>
              <a:gd name="connsiteX36" fmla="*/ 952439 w 1977293"/>
              <a:gd name="connsiteY36" fmla="*/ 1116694 h 2280027"/>
              <a:gd name="connsiteX37" fmla="*/ 1022717 w 1977293"/>
              <a:gd name="connsiteY37" fmla="*/ 1237467 h 2280027"/>
              <a:gd name="connsiteX38" fmla="*/ 1135429 w 1977293"/>
              <a:gd name="connsiteY38" fmla="*/ 1292724 h 2280027"/>
              <a:gd name="connsiteX39" fmla="*/ 1102091 w 1977293"/>
              <a:gd name="connsiteY39" fmla="*/ 1302248 h 2280027"/>
              <a:gd name="connsiteX40" fmla="*/ 1144222 w 1977293"/>
              <a:gd name="connsiteY40" fmla="*/ 1339128 h 2280027"/>
              <a:gd name="connsiteX41" fmla="*/ 1179941 w 1977293"/>
              <a:gd name="connsiteY41" fmla="*/ 1334671 h 2280027"/>
              <a:gd name="connsiteX42" fmla="*/ 1198197 w 1977293"/>
              <a:gd name="connsiteY42" fmla="*/ 1383151 h 2280027"/>
              <a:gd name="connsiteX43" fmla="*/ 1424964 w 1977293"/>
              <a:gd name="connsiteY43" fmla="*/ 1296144 h 2280027"/>
              <a:gd name="connsiteX44" fmla="*/ 1645139 w 1977293"/>
              <a:gd name="connsiteY44" fmla="*/ 1095996 h 2280027"/>
              <a:gd name="connsiteX45" fmla="*/ 1797539 w 1977293"/>
              <a:gd name="connsiteY45" fmla="*/ 998304 h 2280027"/>
              <a:gd name="connsiteX46" fmla="*/ 1869770 w 1977293"/>
              <a:gd name="connsiteY46" fmla="*/ 1002884 h 2280027"/>
              <a:gd name="connsiteX47" fmla="*/ 1914770 w 1977293"/>
              <a:gd name="connsiteY47" fmla="*/ 1025657 h 2280027"/>
              <a:gd name="connsiteX48" fmla="*/ 1977293 w 1977293"/>
              <a:gd name="connsiteY48" fmla="*/ 1092088 h 2280027"/>
              <a:gd name="connsiteX49" fmla="*/ 1871785 w 1977293"/>
              <a:gd name="connsiteY49" fmla="*/ 1271842 h 2280027"/>
              <a:gd name="connsiteX50" fmla="*/ 1731108 w 1977293"/>
              <a:gd name="connsiteY50" fmla="*/ 1283565 h 2280027"/>
              <a:gd name="connsiteX51" fmla="*/ 1680308 w 1977293"/>
              <a:gd name="connsiteY51" fmla="*/ 1326550 h 2280027"/>
              <a:gd name="connsiteX52" fmla="*/ 1672493 w 1977293"/>
              <a:gd name="connsiteY52" fmla="*/ 1381257 h 2280027"/>
              <a:gd name="connsiteX53" fmla="*/ 1348154 w 1977293"/>
              <a:gd name="connsiteY53" fmla="*/ 1596181 h 2280027"/>
              <a:gd name="connsiteX54" fmla="*/ 1094154 w 1977293"/>
              <a:gd name="connsiteY54" fmla="*/ 1639165 h 2280027"/>
              <a:gd name="connsiteX55" fmla="*/ 945662 w 1977293"/>
              <a:gd name="connsiteY55" fmla="*/ 1506304 h 2280027"/>
              <a:gd name="connsiteX56" fmla="*/ 926124 w 1977293"/>
              <a:gd name="connsiteY56" fmla="*/ 1689965 h 2280027"/>
              <a:gd name="connsiteX57" fmla="*/ 1078524 w 1977293"/>
              <a:gd name="connsiteY57" fmla="*/ 1650888 h 2280027"/>
              <a:gd name="connsiteX58" fmla="*/ 1524000 w 1977293"/>
              <a:gd name="connsiteY58" fmla="*/ 1564919 h 2280027"/>
              <a:gd name="connsiteX59" fmla="*/ 1762370 w 1977293"/>
              <a:gd name="connsiteY59" fmla="*/ 1600088 h 2280027"/>
              <a:gd name="connsiteX60" fmla="*/ 1723293 w 1977293"/>
              <a:gd name="connsiteY60" fmla="*/ 1689965 h 2280027"/>
              <a:gd name="connsiteX61" fmla="*/ 1559170 w 1977293"/>
              <a:gd name="connsiteY61" fmla="*/ 1764211 h 2280027"/>
              <a:gd name="connsiteX62" fmla="*/ 1457570 w 1977293"/>
              <a:gd name="connsiteY62" fmla="*/ 1857996 h 2280027"/>
              <a:gd name="connsiteX63" fmla="*/ 1281724 w 1977293"/>
              <a:gd name="connsiteY63" fmla="*/ 1811104 h 2280027"/>
              <a:gd name="connsiteX64" fmla="*/ 1172308 w 1977293"/>
              <a:gd name="connsiteY64" fmla="*/ 1873627 h 2280027"/>
              <a:gd name="connsiteX65" fmla="*/ 988647 w 1977293"/>
              <a:gd name="connsiteY65" fmla="*/ 1928334 h 2280027"/>
              <a:gd name="connsiteX66" fmla="*/ 1039447 w 1977293"/>
              <a:gd name="connsiteY66" fmla="*/ 2280027 h 2280027"/>
              <a:gd name="connsiteX67" fmla="*/ 261816 w 1977293"/>
              <a:gd name="connsiteY67" fmla="*/ 2276119 h 2280027"/>
              <a:gd name="connsiteX68" fmla="*/ 246185 w 1977293"/>
              <a:gd name="connsiteY68" fmla="*/ 2248765 h 2280027"/>
              <a:gd name="connsiteX69" fmla="*/ 281354 w 1977293"/>
              <a:gd name="connsiteY69" fmla="*/ 2178427 h 2280027"/>
              <a:gd name="connsiteX70" fmla="*/ 254000 w 1977293"/>
              <a:gd name="connsiteY70" fmla="*/ 2123719 h 2280027"/>
              <a:gd name="connsiteX71" fmla="*/ 304800 w 1977293"/>
              <a:gd name="connsiteY71" fmla="*/ 2092457 h 2280027"/>
              <a:gd name="connsiteX0" fmla="*/ 304800 w 1977293"/>
              <a:gd name="connsiteY0" fmla="*/ 2092457 h 2280027"/>
              <a:gd name="connsiteX1" fmla="*/ 320431 w 1977293"/>
              <a:gd name="connsiteY1" fmla="*/ 2018211 h 2280027"/>
              <a:gd name="connsiteX2" fmla="*/ 281354 w 1977293"/>
              <a:gd name="connsiteY2" fmla="*/ 1971319 h 2280027"/>
              <a:gd name="connsiteX3" fmla="*/ 324339 w 1977293"/>
              <a:gd name="connsiteY3" fmla="*/ 1932242 h 2280027"/>
              <a:gd name="connsiteX4" fmla="*/ 285262 w 1977293"/>
              <a:gd name="connsiteY4" fmla="*/ 1877534 h 2280027"/>
              <a:gd name="connsiteX5" fmla="*/ 300893 w 1977293"/>
              <a:gd name="connsiteY5" fmla="*/ 1811104 h 2280027"/>
              <a:gd name="connsiteX6" fmla="*/ 226647 w 1977293"/>
              <a:gd name="connsiteY6" fmla="*/ 1744673 h 2280027"/>
              <a:gd name="connsiteX7" fmla="*/ 273539 w 1977293"/>
              <a:gd name="connsiteY7" fmla="*/ 1666519 h 2280027"/>
              <a:gd name="connsiteX8" fmla="*/ 207108 w 1977293"/>
              <a:gd name="connsiteY8" fmla="*/ 1576642 h 2280027"/>
              <a:gd name="connsiteX9" fmla="*/ 140677 w 1977293"/>
              <a:gd name="connsiteY9" fmla="*/ 1428150 h 2280027"/>
              <a:gd name="connsiteX10" fmla="*/ 66431 w 1977293"/>
              <a:gd name="connsiteY10" fmla="*/ 1303104 h 2280027"/>
              <a:gd name="connsiteX11" fmla="*/ 62524 w 1977293"/>
              <a:gd name="connsiteY11" fmla="*/ 1146796 h 2280027"/>
              <a:gd name="connsiteX12" fmla="*/ 89877 w 1977293"/>
              <a:gd name="connsiteY12" fmla="*/ 963134 h 2280027"/>
              <a:gd name="connsiteX13" fmla="*/ 58616 w 1977293"/>
              <a:gd name="connsiteY13" fmla="*/ 775565 h 2280027"/>
              <a:gd name="connsiteX14" fmla="*/ 23813 w 1977293"/>
              <a:gd name="connsiteY14" fmla="*/ 588484 h 2280027"/>
              <a:gd name="connsiteX15" fmla="*/ 0 w 1977293"/>
              <a:gd name="connsiteY15" fmla="*/ 419965 h 2280027"/>
              <a:gd name="connsiteX16" fmla="*/ 58616 w 1977293"/>
              <a:gd name="connsiteY16" fmla="*/ 224581 h 2280027"/>
              <a:gd name="connsiteX17" fmla="*/ 203200 w 1977293"/>
              <a:gd name="connsiteY17" fmla="*/ 103442 h 2280027"/>
              <a:gd name="connsiteX18" fmla="*/ 378375 w 1977293"/>
              <a:gd name="connsiteY18" fmla="*/ 5933 h 2280027"/>
              <a:gd name="connsiteX19" fmla="*/ 649899 w 1977293"/>
              <a:gd name="connsiteY19" fmla="*/ 46048 h 2280027"/>
              <a:gd name="connsiteX20" fmla="*/ 753697 w 1977293"/>
              <a:gd name="connsiteY20" fmla="*/ 252850 h 2280027"/>
              <a:gd name="connsiteX21" fmla="*/ 747225 w 1977293"/>
              <a:gd name="connsiteY21" fmla="*/ 321113 h 2280027"/>
              <a:gd name="connsiteX22" fmla="*/ 803398 w 1977293"/>
              <a:gd name="connsiteY22" fmla="*/ 397007 h 2280027"/>
              <a:gd name="connsiteX23" fmla="*/ 771037 w 1977293"/>
              <a:gd name="connsiteY23" fmla="*/ 454463 h 2280027"/>
              <a:gd name="connsiteX24" fmla="*/ 771037 w 1977293"/>
              <a:gd name="connsiteY24" fmla="*/ 516375 h 2280027"/>
              <a:gd name="connsiteX25" fmla="*/ 778975 w 1977293"/>
              <a:gd name="connsiteY25" fmla="*/ 580669 h 2280027"/>
              <a:gd name="connsiteX26" fmla="*/ 762000 w 1977293"/>
              <a:gd name="connsiteY26" fmla="*/ 630981 h 2280027"/>
              <a:gd name="connsiteX27" fmla="*/ 644770 w 1977293"/>
              <a:gd name="connsiteY27" fmla="*/ 662242 h 2280027"/>
              <a:gd name="connsiteX28" fmla="*/ 640862 w 1977293"/>
              <a:gd name="connsiteY28" fmla="*/ 783381 h 2280027"/>
              <a:gd name="connsiteX29" fmla="*/ 647822 w 1977293"/>
              <a:gd name="connsiteY29" fmla="*/ 816352 h 2280027"/>
              <a:gd name="connsiteX30" fmla="*/ 647334 w 1977293"/>
              <a:gd name="connsiteY30" fmla="*/ 853719 h 2280027"/>
              <a:gd name="connsiteX31" fmla="*/ 695570 w 1977293"/>
              <a:gd name="connsiteY31" fmla="*/ 888888 h 2280027"/>
              <a:gd name="connsiteX32" fmla="*/ 764381 w 1977293"/>
              <a:gd name="connsiteY32" fmla="*/ 882966 h 2280027"/>
              <a:gd name="connsiteX33" fmla="*/ 851022 w 1977293"/>
              <a:gd name="connsiteY33" fmla="*/ 931873 h 2280027"/>
              <a:gd name="connsiteX34" fmla="*/ 912325 w 1977293"/>
              <a:gd name="connsiteY34" fmla="*/ 1016132 h 2280027"/>
              <a:gd name="connsiteX35" fmla="*/ 949570 w 1977293"/>
              <a:gd name="connsiteY35" fmla="*/ 1072550 h 2280027"/>
              <a:gd name="connsiteX36" fmla="*/ 952439 w 1977293"/>
              <a:gd name="connsiteY36" fmla="*/ 1116694 h 2280027"/>
              <a:gd name="connsiteX37" fmla="*/ 1022717 w 1977293"/>
              <a:gd name="connsiteY37" fmla="*/ 1237467 h 2280027"/>
              <a:gd name="connsiteX38" fmla="*/ 1135429 w 1977293"/>
              <a:gd name="connsiteY38" fmla="*/ 1292724 h 2280027"/>
              <a:gd name="connsiteX39" fmla="*/ 1102091 w 1977293"/>
              <a:gd name="connsiteY39" fmla="*/ 1302248 h 2280027"/>
              <a:gd name="connsiteX40" fmla="*/ 1144222 w 1977293"/>
              <a:gd name="connsiteY40" fmla="*/ 1339128 h 2280027"/>
              <a:gd name="connsiteX41" fmla="*/ 1179941 w 1977293"/>
              <a:gd name="connsiteY41" fmla="*/ 1334671 h 2280027"/>
              <a:gd name="connsiteX42" fmla="*/ 1198197 w 1977293"/>
              <a:gd name="connsiteY42" fmla="*/ 1383151 h 2280027"/>
              <a:gd name="connsiteX43" fmla="*/ 1424964 w 1977293"/>
              <a:gd name="connsiteY43" fmla="*/ 1296144 h 2280027"/>
              <a:gd name="connsiteX44" fmla="*/ 1645139 w 1977293"/>
              <a:gd name="connsiteY44" fmla="*/ 1095996 h 2280027"/>
              <a:gd name="connsiteX45" fmla="*/ 1797539 w 1977293"/>
              <a:gd name="connsiteY45" fmla="*/ 998304 h 2280027"/>
              <a:gd name="connsiteX46" fmla="*/ 1869770 w 1977293"/>
              <a:gd name="connsiteY46" fmla="*/ 1002884 h 2280027"/>
              <a:gd name="connsiteX47" fmla="*/ 1914770 w 1977293"/>
              <a:gd name="connsiteY47" fmla="*/ 1025657 h 2280027"/>
              <a:gd name="connsiteX48" fmla="*/ 1977293 w 1977293"/>
              <a:gd name="connsiteY48" fmla="*/ 1092088 h 2280027"/>
              <a:gd name="connsiteX49" fmla="*/ 1871785 w 1977293"/>
              <a:gd name="connsiteY49" fmla="*/ 1271842 h 2280027"/>
              <a:gd name="connsiteX50" fmla="*/ 1731108 w 1977293"/>
              <a:gd name="connsiteY50" fmla="*/ 1283565 h 2280027"/>
              <a:gd name="connsiteX51" fmla="*/ 1680308 w 1977293"/>
              <a:gd name="connsiteY51" fmla="*/ 1326550 h 2280027"/>
              <a:gd name="connsiteX52" fmla="*/ 1672493 w 1977293"/>
              <a:gd name="connsiteY52" fmla="*/ 1381257 h 2280027"/>
              <a:gd name="connsiteX53" fmla="*/ 1348154 w 1977293"/>
              <a:gd name="connsiteY53" fmla="*/ 1596181 h 2280027"/>
              <a:gd name="connsiteX54" fmla="*/ 1094154 w 1977293"/>
              <a:gd name="connsiteY54" fmla="*/ 1639165 h 2280027"/>
              <a:gd name="connsiteX55" fmla="*/ 945662 w 1977293"/>
              <a:gd name="connsiteY55" fmla="*/ 1506304 h 2280027"/>
              <a:gd name="connsiteX56" fmla="*/ 926124 w 1977293"/>
              <a:gd name="connsiteY56" fmla="*/ 1689965 h 2280027"/>
              <a:gd name="connsiteX57" fmla="*/ 1078524 w 1977293"/>
              <a:gd name="connsiteY57" fmla="*/ 1650888 h 2280027"/>
              <a:gd name="connsiteX58" fmla="*/ 1524000 w 1977293"/>
              <a:gd name="connsiteY58" fmla="*/ 1564919 h 2280027"/>
              <a:gd name="connsiteX59" fmla="*/ 1762370 w 1977293"/>
              <a:gd name="connsiteY59" fmla="*/ 1600088 h 2280027"/>
              <a:gd name="connsiteX60" fmla="*/ 1723293 w 1977293"/>
              <a:gd name="connsiteY60" fmla="*/ 1689965 h 2280027"/>
              <a:gd name="connsiteX61" fmla="*/ 1559170 w 1977293"/>
              <a:gd name="connsiteY61" fmla="*/ 1764211 h 2280027"/>
              <a:gd name="connsiteX62" fmla="*/ 1457570 w 1977293"/>
              <a:gd name="connsiteY62" fmla="*/ 1857996 h 2280027"/>
              <a:gd name="connsiteX63" fmla="*/ 1281724 w 1977293"/>
              <a:gd name="connsiteY63" fmla="*/ 1811104 h 2280027"/>
              <a:gd name="connsiteX64" fmla="*/ 1172308 w 1977293"/>
              <a:gd name="connsiteY64" fmla="*/ 1873627 h 2280027"/>
              <a:gd name="connsiteX65" fmla="*/ 988647 w 1977293"/>
              <a:gd name="connsiteY65" fmla="*/ 1928334 h 2280027"/>
              <a:gd name="connsiteX66" fmla="*/ 1039447 w 1977293"/>
              <a:gd name="connsiteY66" fmla="*/ 2280027 h 2280027"/>
              <a:gd name="connsiteX67" fmla="*/ 261816 w 1977293"/>
              <a:gd name="connsiteY67" fmla="*/ 2276119 h 2280027"/>
              <a:gd name="connsiteX68" fmla="*/ 246185 w 1977293"/>
              <a:gd name="connsiteY68" fmla="*/ 2248765 h 2280027"/>
              <a:gd name="connsiteX69" fmla="*/ 281354 w 1977293"/>
              <a:gd name="connsiteY69" fmla="*/ 2178427 h 2280027"/>
              <a:gd name="connsiteX70" fmla="*/ 254000 w 1977293"/>
              <a:gd name="connsiteY70" fmla="*/ 2123719 h 2280027"/>
              <a:gd name="connsiteX71" fmla="*/ 304800 w 1977293"/>
              <a:gd name="connsiteY71" fmla="*/ 2092457 h 2280027"/>
              <a:gd name="connsiteX0" fmla="*/ 280987 w 1953480"/>
              <a:gd name="connsiteY0" fmla="*/ 2092457 h 2280027"/>
              <a:gd name="connsiteX1" fmla="*/ 296618 w 1953480"/>
              <a:gd name="connsiteY1" fmla="*/ 2018211 h 2280027"/>
              <a:gd name="connsiteX2" fmla="*/ 257541 w 1953480"/>
              <a:gd name="connsiteY2" fmla="*/ 1971319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02834 w 1953480"/>
              <a:gd name="connsiteY6" fmla="*/ 1744673 h 2280027"/>
              <a:gd name="connsiteX7" fmla="*/ 249726 w 1953480"/>
              <a:gd name="connsiteY7" fmla="*/ 1666519 h 2280027"/>
              <a:gd name="connsiteX8" fmla="*/ 183295 w 1953480"/>
              <a:gd name="connsiteY8" fmla="*/ 1576642 h 2280027"/>
              <a:gd name="connsiteX9" fmla="*/ 116864 w 1953480"/>
              <a:gd name="connsiteY9" fmla="*/ 1428150 h 2280027"/>
              <a:gd name="connsiteX10" fmla="*/ 42618 w 1953480"/>
              <a:gd name="connsiteY10" fmla="*/ 1303104 h 2280027"/>
              <a:gd name="connsiteX11" fmla="*/ 38711 w 1953480"/>
              <a:gd name="connsiteY11" fmla="*/ 1146796 h 2280027"/>
              <a:gd name="connsiteX12" fmla="*/ 66064 w 1953480"/>
              <a:gd name="connsiteY12" fmla="*/ 963134 h 2280027"/>
              <a:gd name="connsiteX13" fmla="*/ 34803 w 1953480"/>
              <a:gd name="connsiteY13" fmla="*/ 775565 h 2280027"/>
              <a:gd name="connsiteX14" fmla="*/ 0 w 1953480"/>
              <a:gd name="connsiteY14" fmla="*/ 588484 h 2280027"/>
              <a:gd name="connsiteX15" fmla="*/ 2380 w 1953480"/>
              <a:gd name="connsiteY15" fmla="*/ 422346 h 2280027"/>
              <a:gd name="connsiteX16" fmla="*/ 34803 w 1953480"/>
              <a:gd name="connsiteY16" fmla="*/ 224581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38557 w 1953480"/>
              <a:gd name="connsiteY59" fmla="*/ 1600088 h 2280027"/>
              <a:gd name="connsiteX60" fmla="*/ 1699480 w 1953480"/>
              <a:gd name="connsiteY60" fmla="*/ 1689965 h 2280027"/>
              <a:gd name="connsiteX61" fmla="*/ 1535357 w 1953480"/>
              <a:gd name="connsiteY61" fmla="*/ 1764211 h 2280027"/>
              <a:gd name="connsiteX62" fmla="*/ 1433757 w 1953480"/>
              <a:gd name="connsiteY62" fmla="*/ 1857996 h 2280027"/>
              <a:gd name="connsiteX63" fmla="*/ 1257911 w 1953480"/>
              <a:gd name="connsiteY63" fmla="*/ 1811104 h 2280027"/>
              <a:gd name="connsiteX64" fmla="*/ 1148495 w 1953480"/>
              <a:gd name="connsiteY64" fmla="*/ 1873627 h 2280027"/>
              <a:gd name="connsiteX65" fmla="*/ 964834 w 1953480"/>
              <a:gd name="connsiteY65" fmla="*/ 1928334 h 2280027"/>
              <a:gd name="connsiteX66" fmla="*/ 1015634 w 1953480"/>
              <a:gd name="connsiteY66" fmla="*/ 2280027 h 2280027"/>
              <a:gd name="connsiteX67" fmla="*/ 238003 w 1953480"/>
              <a:gd name="connsiteY67" fmla="*/ 2276119 h 2280027"/>
              <a:gd name="connsiteX68" fmla="*/ 222372 w 1953480"/>
              <a:gd name="connsiteY68" fmla="*/ 2248765 h 2280027"/>
              <a:gd name="connsiteX69" fmla="*/ 257541 w 1953480"/>
              <a:gd name="connsiteY69" fmla="*/ 2178427 h 2280027"/>
              <a:gd name="connsiteX70" fmla="*/ 230187 w 1953480"/>
              <a:gd name="connsiteY70" fmla="*/ 2123719 h 2280027"/>
              <a:gd name="connsiteX71" fmla="*/ 280987 w 1953480"/>
              <a:gd name="connsiteY71" fmla="*/ 2092457 h 2280027"/>
              <a:gd name="connsiteX0" fmla="*/ 280987 w 1953480"/>
              <a:gd name="connsiteY0" fmla="*/ 2092457 h 2280027"/>
              <a:gd name="connsiteX1" fmla="*/ 296618 w 1953480"/>
              <a:gd name="connsiteY1" fmla="*/ 2018211 h 2280027"/>
              <a:gd name="connsiteX2" fmla="*/ 257541 w 1953480"/>
              <a:gd name="connsiteY2" fmla="*/ 1971319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02834 w 1953480"/>
              <a:gd name="connsiteY6" fmla="*/ 1744673 h 2280027"/>
              <a:gd name="connsiteX7" fmla="*/ 249726 w 1953480"/>
              <a:gd name="connsiteY7" fmla="*/ 1666519 h 2280027"/>
              <a:gd name="connsiteX8" fmla="*/ 183295 w 1953480"/>
              <a:gd name="connsiteY8" fmla="*/ 1576642 h 2280027"/>
              <a:gd name="connsiteX9" fmla="*/ 116864 w 1953480"/>
              <a:gd name="connsiteY9" fmla="*/ 1428150 h 2280027"/>
              <a:gd name="connsiteX10" fmla="*/ 42618 w 1953480"/>
              <a:gd name="connsiteY10" fmla="*/ 1303104 h 2280027"/>
              <a:gd name="connsiteX11" fmla="*/ 38711 w 1953480"/>
              <a:gd name="connsiteY11" fmla="*/ 1146796 h 2280027"/>
              <a:gd name="connsiteX12" fmla="*/ 66064 w 1953480"/>
              <a:gd name="connsiteY12" fmla="*/ 963134 h 2280027"/>
              <a:gd name="connsiteX13" fmla="*/ 34803 w 1953480"/>
              <a:gd name="connsiteY13" fmla="*/ 775565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38557 w 1953480"/>
              <a:gd name="connsiteY59" fmla="*/ 1600088 h 2280027"/>
              <a:gd name="connsiteX60" fmla="*/ 1699480 w 1953480"/>
              <a:gd name="connsiteY60" fmla="*/ 1689965 h 2280027"/>
              <a:gd name="connsiteX61" fmla="*/ 1535357 w 1953480"/>
              <a:gd name="connsiteY61" fmla="*/ 1764211 h 2280027"/>
              <a:gd name="connsiteX62" fmla="*/ 1433757 w 1953480"/>
              <a:gd name="connsiteY62" fmla="*/ 1857996 h 2280027"/>
              <a:gd name="connsiteX63" fmla="*/ 1257911 w 1953480"/>
              <a:gd name="connsiteY63" fmla="*/ 1811104 h 2280027"/>
              <a:gd name="connsiteX64" fmla="*/ 1148495 w 1953480"/>
              <a:gd name="connsiteY64" fmla="*/ 1873627 h 2280027"/>
              <a:gd name="connsiteX65" fmla="*/ 964834 w 1953480"/>
              <a:gd name="connsiteY65" fmla="*/ 1928334 h 2280027"/>
              <a:gd name="connsiteX66" fmla="*/ 1015634 w 1953480"/>
              <a:gd name="connsiteY66" fmla="*/ 2280027 h 2280027"/>
              <a:gd name="connsiteX67" fmla="*/ 238003 w 1953480"/>
              <a:gd name="connsiteY67" fmla="*/ 2276119 h 2280027"/>
              <a:gd name="connsiteX68" fmla="*/ 222372 w 1953480"/>
              <a:gd name="connsiteY68" fmla="*/ 2248765 h 2280027"/>
              <a:gd name="connsiteX69" fmla="*/ 257541 w 1953480"/>
              <a:gd name="connsiteY69" fmla="*/ 2178427 h 2280027"/>
              <a:gd name="connsiteX70" fmla="*/ 230187 w 1953480"/>
              <a:gd name="connsiteY70" fmla="*/ 2123719 h 2280027"/>
              <a:gd name="connsiteX71" fmla="*/ 280987 w 1953480"/>
              <a:gd name="connsiteY71" fmla="*/ 2092457 h 2280027"/>
              <a:gd name="connsiteX0" fmla="*/ 280987 w 1953480"/>
              <a:gd name="connsiteY0" fmla="*/ 2092457 h 2280027"/>
              <a:gd name="connsiteX1" fmla="*/ 296618 w 1953480"/>
              <a:gd name="connsiteY1" fmla="*/ 2018211 h 2280027"/>
              <a:gd name="connsiteX2" fmla="*/ 257541 w 1953480"/>
              <a:gd name="connsiteY2" fmla="*/ 1971319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02834 w 1953480"/>
              <a:gd name="connsiteY6" fmla="*/ 1744673 h 2280027"/>
              <a:gd name="connsiteX7" fmla="*/ 249726 w 1953480"/>
              <a:gd name="connsiteY7" fmla="*/ 1666519 h 2280027"/>
              <a:gd name="connsiteX8" fmla="*/ 183295 w 1953480"/>
              <a:gd name="connsiteY8" fmla="*/ 1576642 h 2280027"/>
              <a:gd name="connsiteX9" fmla="*/ 116864 w 1953480"/>
              <a:gd name="connsiteY9" fmla="*/ 1428150 h 2280027"/>
              <a:gd name="connsiteX10" fmla="*/ 42618 w 1953480"/>
              <a:gd name="connsiteY10" fmla="*/ 1303104 h 2280027"/>
              <a:gd name="connsiteX11" fmla="*/ 38711 w 1953480"/>
              <a:gd name="connsiteY11" fmla="*/ 1146796 h 2280027"/>
              <a:gd name="connsiteX12" fmla="*/ 66064 w 1953480"/>
              <a:gd name="connsiteY12" fmla="*/ 963134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38557 w 1953480"/>
              <a:gd name="connsiteY59" fmla="*/ 1600088 h 2280027"/>
              <a:gd name="connsiteX60" fmla="*/ 1699480 w 1953480"/>
              <a:gd name="connsiteY60" fmla="*/ 1689965 h 2280027"/>
              <a:gd name="connsiteX61" fmla="*/ 1535357 w 1953480"/>
              <a:gd name="connsiteY61" fmla="*/ 1764211 h 2280027"/>
              <a:gd name="connsiteX62" fmla="*/ 1433757 w 1953480"/>
              <a:gd name="connsiteY62" fmla="*/ 1857996 h 2280027"/>
              <a:gd name="connsiteX63" fmla="*/ 1257911 w 1953480"/>
              <a:gd name="connsiteY63" fmla="*/ 1811104 h 2280027"/>
              <a:gd name="connsiteX64" fmla="*/ 1148495 w 1953480"/>
              <a:gd name="connsiteY64" fmla="*/ 1873627 h 2280027"/>
              <a:gd name="connsiteX65" fmla="*/ 964834 w 1953480"/>
              <a:gd name="connsiteY65" fmla="*/ 1928334 h 2280027"/>
              <a:gd name="connsiteX66" fmla="*/ 1015634 w 1953480"/>
              <a:gd name="connsiteY66" fmla="*/ 2280027 h 2280027"/>
              <a:gd name="connsiteX67" fmla="*/ 238003 w 1953480"/>
              <a:gd name="connsiteY67" fmla="*/ 2276119 h 2280027"/>
              <a:gd name="connsiteX68" fmla="*/ 222372 w 1953480"/>
              <a:gd name="connsiteY68" fmla="*/ 2248765 h 2280027"/>
              <a:gd name="connsiteX69" fmla="*/ 257541 w 1953480"/>
              <a:gd name="connsiteY69" fmla="*/ 2178427 h 2280027"/>
              <a:gd name="connsiteX70" fmla="*/ 230187 w 1953480"/>
              <a:gd name="connsiteY70" fmla="*/ 2123719 h 2280027"/>
              <a:gd name="connsiteX71" fmla="*/ 280987 w 1953480"/>
              <a:gd name="connsiteY71" fmla="*/ 2092457 h 2280027"/>
              <a:gd name="connsiteX0" fmla="*/ 280987 w 1953480"/>
              <a:gd name="connsiteY0" fmla="*/ 2092457 h 2280027"/>
              <a:gd name="connsiteX1" fmla="*/ 296618 w 1953480"/>
              <a:gd name="connsiteY1" fmla="*/ 2018211 h 2280027"/>
              <a:gd name="connsiteX2" fmla="*/ 257541 w 1953480"/>
              <a:gd name="connsiteY2" fmla="*/ 1971319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02834 w 1953480"/>
              <a:gd name="connsiteY6" fmla="*/ 1744673 h 2280027"/>
              <a:gd name="connsiteX7" fmla="*/ 249726 w 1953480"/>
              <a:gd name="connsiteY7" fmla="*/ 1666519 h 2280027"/>
              <a:gd name="connsiteX8" fmla="*/ 183295 w 1953480"/>
              <a:gd name="connsiteY8" fmla="*/ 1576642 h 2280027"/>
              <a:gd name="connsiteX9" fmla="*/ 116864 w 1953480"/>
              <a:gd name="connsiteY9" fmla="*/ 1428150 h 2280027"/>
              <a:gd name="connsiteX10" fmla="*/ 42618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38557 w 1953480"/>
              <a:gd name="connsiteY59" fmla="*/ 1600088 h 2280027"/>
              <a:gd name="connsiteX60" fmla="*/ 1699480 w 1953480"/>
              <a:gd name="connsiteY60" fmla="*/ 1689965 h 2280027"/>
              <a:gd name="connsiteX61" fmla="*/ 1535357 w 1953480"/>
              <a:gd name="connsiteY61" fmla="*/ 1764211 h 2280027"/>
              <a:gd name="connsiteX62" fmla="*/ 1433757 w 1953480"/>
              <a:gd name="connsiteY62" fmla="*/ 1857996 h 2280027"/>
              <a:gd name="connsiteX63" fmla="*/ 1257911 w 1953480"/>
              <a:gd name="connsiteY63" fmla="*/ 1811104 h 2280027"/>
              <a:gd name="connsiteX64" fmla="*/ 1148495 w 1953480"/>
              <a:gd name="connsiteY64" fmla="*/ 1873627 h 2280027"/>
              <a:gd name="connsiteX65" fmla="*/ 964834 w 1953480"/>
              <a:gd name="connsiteY65" fmla="*/ 1928334 h 2280027"/>
              <a:gd name="connsiteX66" fmla="*/ 1015634 w 1953480"/>
              <a:gd name="connsiteY66" fmla="*/ 2280027 h 2280027"/>
              <a:gd name="connsiteX67" fmla="*/ 238003 w 1953480"/>
              <a:gd name="connsiteY67" fmla="*/ 2276119 h 2280027"/>
              <a:gd name="connsiteX68" fmla="*/ 222372 w 1953480"/>
              <a:gd name="connsiteY68" fmla="*/ 2248765 h 2280027"/>
              <a:gd name="connsiteX69" fmla="*/ 257541 w 1953480"/>
              <a:gd name="connsiteY69" fmla="*/ 2178427 h 2280027"/>
              <a:gd name="connsiteX70" fmla="*/ 230187 w 1953480"/>
              <a:gd name="connsiteY70" fmla="*/ 2123719 h 2280027"/>
              <a:gd name="connsiteX71" fmla="*/ 280987 w 1953480"/>
              <a:gd name="connsiteY71" fmla="*/ 2092457 h 2280027"/>
              <a:gd name="connsiteX0" fmla="*/ 280987 w 1953480"/>
              <a:gd name="connsiteY0" fmla="*/ 2092457 h 2280027"/>
              <a:gd name="connsiteX1" fmla="*/ 296618 w 1953480"/>
              <a:gd name="connsiteY1" fmla="*/ 2018211 h 2280027"/>
              <a:gd name="connsiteX2" fmla="*/ 257541 w 1953480"/>
              <a:gd name="connsiteY2" fmla="*/ 1971319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02834 w 1953480"/>
              <a:gd name="connsiteY6" fmla="*/ 1744673 h 2280027"/>
              <a:gd name="connsiteX7" fmla="*/ 249726 w 1953480"/>
              <a:gd name="connsiteY7" fmla="*/ 1666519 h 2280027"/>
              <a:gd name="connsiteX8" fmla="*/ 183295 w 1953480"/>
              <a:gd name="connsiteY8" fmla="*/ 1576642 h 2280027"/>
              <a:gd name="connsiteX9" fmla="*/ 116864 w 1953480"/>
              <a:gd name="connsiteY9" fmla="*/ 1428150 h 2280027"/>
              <a:gd name="connsiteX10" fmla="*/ 42618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38557 w 1953480"/>
              <a:gd name="connsiteY59" fmla="*/ 1600088 h 2280027"/>
              <a:gd name="connsiteX60" fmla="*/ 1699480 w 1953480"/>
              <a:gd name="connsiteY60" fmla="*/ 1689965 h 2280027"/>
              <a:gd name="connsiteX61" fmla="*/ 1535357 w 1953480"/>
              <a:gd name="connsiteY61" fmla="*/ 1764211 h 2280027"/>
              <a:gd name="connsiteX62" fmla="*/ 1433757 w 1953480"/>
              <a:gd name="connsiteY62" fmla="*/ 1857996 h 2280027"/>
              <a:gd name="connsiteX63" fmla="*/ 1257911 w 1953480"/>
              <a:gd name="connsiteY63" fmla="*/ 1811104 h 2280027"/>
              <a:gd name="connsiteX64" fmla="*/ 1148495 w 1953480"/>
              <a:gd name="connsiteY64" fmla="*/ 1873627 h 2280027"/>
              <a:gd name="connsiteX65" fmla="*/ 964834 w 1953480"/>
              <a:gd name="connsiteY65" fmla="*/ 1928334 h 2280027"/>
              <a:gd name="connsiteX66" fmla="*/ 1015634 w 1953480"/>
              <a:gd name="connsiteY66" fmla="*/ 2280027 h 2280027"/>
              <a:gd name="connsiteX67" fmla="*/ 238003 w 1953480"/>
              <a:gd name="connsiteY67" fmla="*/ 2276119 h 2280027"/>
              <a:gd name="connsiteX68" fmla="*/ 222372 w 1953480"/>
              <a:gd name="connsiteY68" fmla="*/ 2248765 h 2280027"/>
              <a:gd name="connsiteX69" fmla="*/ 257541 w 1953480"/>
              <a:gd name="connsiteY69" fmla="*/ 2178427 h 2280027"/>
              <a:gd name="connsiteX70" fmla="*/ 230187 w 1953480"/>
              <a:gd name="connsiteY70" fmla="*/ 2123719 h 2280027"/>
              <a:gd name="connsiteX71" fmla="*/ 280987 w 1953480"/>
              <a:gd name="connsiteY71" fmla="*/ 2092457 h 2280027"/>
              <a:gd name="connsiteX0" fmla="*/ 280987 w 1953480"/>
              <a:gd name="connsiteY0" fmla="*/ 2092457 h 2280027"/>
              <a:gd name="connsiteX1" fmla="*/ 296618 w 1953480"/>
              <a:gd name="connsiteY1" fmla="*/ 2018211 h 2280027"/>
              <a:gd name="connsiteX2" fmla="*/ 257541 w 1953480"/>
              <a:gd name="connsiteY2" fmla="*/ 1971319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02834 w 1953480"/>
              <a:gd name="connsiteY6" fmla="*/ 1744673 h 2280027"/>
              <a:gd name="connsiteX7" fmla="*/ 249726 w 1953480"/>
              <a:gd name="connsiteY7" fmla="*/ 1666519 h 2280027"/>
              <a:gd name="connsiteX8" fmla="*/ 183295 w 1953480"/>
              <a:gd name="connsiteY8" fmla="*/ 1576642 h 2280027"/>
              <a:gd name="connsiteX9" fmla="*/ 116864 w 1953480"/>
              <a:gd name="connsiteY9" fmla="*/ 1428150 h 2280027"/>
              <a:gd name="connsiteX10" fmla="*/ 42618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38557 w 1953480"/>
              <a:gd name="connsiteY59" fmla="*/ 1600088 h 2280027"/>
              <a:gd name="connsiteX60" fmla="*/ 1699480 w 1953480"/>
              <a:gd name="connsiteY60" fmla="*/ 1689965 h 2280027"/>
              <a:gd name="connsiteX61" fmla="*/ 1535357 w 1953480"/>
              <a:gd name="connsiteY61" fmla="*/ 1764211 h 2280027"/>
              <a:gd name="connsiteX62" fmla="*/ 1433757 w 1953480"/>
              <a:gd name="connsiteY62" fmla="*/ 1857996 h 2280027"/>
              <a:gd name="connsiteX63" fmla="*/ 1257911 w 1953480"/>
              <a:gd name="connsiteY63" fmla="*/ 1811104 h 2280027"/>
              <a:gd name="connsiteX64" fmla="*/ 1148495 w 1953480"/>
              <a:gd name="connsiteY64" fmla="*/ 1873627 h 2280027"/>
              <a:gd name="connsiteX65" fmla="*/ 964834 w 1953480"/>
              <a:gd name="connsiteY65" fmla="*/ 1928334 h 2280027"/>
              <a:gd name="connsiteX66" fmla="*/ 1015634 w 1953480"/>
              <a:gd name="connsiteY66" fmla="*/ 2280027 h 2280027"/>
              <a:gd name="connsiteX67" fmla="*/ 238003 w 1953480"/>
              <a:gd name="connsiteY67" fmla="*/ 2276119 h 2280027"/>
              <a:gd name="connsiteX68" fmla="*/ 222372 w 1953480"/>
              <a:gd name="connsiteY68" fmla="*/ 2248765 h 2280027"/>
              <a:gd name="connsiteX69" fmla="*/ 257541 w 1953480"/>
              <a:gd name="connsiteY69" fmla="*/ 2178427 h 2280027"/>
              <a:gd name="connsiteX70" fmla="*/ 230187 w 1953480"/>
              <a:gd name="connsiteY70" fmla="*/ 2123719 h 2280027"/>
              <a:gd name="connsiteX71" fmla="*/ 280987 w 1953480"/>
              <a:gd name="connsiteY71" fmla="*/ 2092457 h 2280027"/>
              <a:gd name="connsiteX0" fmla="*/ 280987 w 1953480"/>
              <a:gd name="connsiteY0" fmla="*/ 2092457 h 2280027"/>
              <a:gd name="connsiteX1" fmla="*/ 296618 w 1953480"/>
              <a:gd name="connsiteY1" fmla="*/ 2018211 h 2280027"/>
              <a:gd name="connsiteX2" fmla="*/ 257541 w 1953480"/>
              <a:gd name="connsiteY2" fmla="*/ 1971319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02834 w 1953480"/>
              <a:gd name="connsiteY6" fmla="*/ 1744673 h 2280027"/>
              <a:gd name="connsiteX7" fmla="*/ 249726 w 1953480"/>
              <a:gd name="connsiteY7" fmla="*/ 1666519 h 2280027"/>
              <a:gd name="connsiteX8" fmla="*/ 183295 w 1953480"/>
              <a:gd name="connsiteY8" fmla="*/ 1576642 h 2280027"/>
              <a:gd name="connsiteX9" fmla="*/ 116864 w 1953480"/>
              <a:gd name="connsiteY9" fmla="*/ 1428150 h 2280027"/>
              <a:gd name="connsiteX10" fmla="*/ 42618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38557 w 1953480"/>
              <a:gd name="connsiteY59" fmla="*/ 1600088 h 2280027"/>
              <a:gd name="connsiteX60" fmla="*/ 1699480 w 1953480"/>
              <a:gd name="connsiteY60" fmla="*/ 1689965 h 2280027"/>
              <a:gd name="connsiteX61" fmla="*/ 1535357 w 1953480"/>
              <a:gd name="connsiteY61" fmla="*/ 1764211 h 2280027"/>
              <a:gd name="connsiteX62" fmla="*/ 1433757 w 1953480"/>
              <a:gd name="connsiteY62" fmla="*/ 1857996 h 2280027"/>
              <a:gd name="connsiteX63" fmla="*/ 1257911 w 1953480"/>
              <a:gd name="connsiteY63" fmla="*/ 1811104 h 2280027"/>
              <a:gd name="connsiteX64" fmla="*/ 1148495 w 1953480"/>
              <a:gd name="connsiteY64" fmla="*/ 1873627 h 2280027"/>
              <a:gd name="connsiteX65" fmla="*/ 964834 w 1953480"/>
              <a:gd name="connsiteY65" fmla="*/ 1928334 h 2280027"/>
              <a:gd name="connsiteX66" fmla="*/ 1015634 w 1953480"/>
              <a:gd name="connsiteY66" fmla="*/ 2280027 h 2280027"/>
              <a:gd name="connsiteX67" fmla="*/ 238003 w 1953480"/>
              <a:gd name="connsiteY67" fmla="*/ 2276119 h 2280027"/>
              <a:gd name="connsiteX68" fmla="*/ 222372 w 1953480"/>
              <a:gd name="connsiteY68" fmla="*/ 2248765 h 2280027"/>
              <a:gd name="connsiteX69" fmla="*/ 257541 w 1953480"/>
              <a:gd name="connsiteY69" fmla="*/ 2178427 h 2280027"/>
              <a:gd name="connsiteX70" fmla="*/ 230187 w 1953480"/>
              <a:gd name="connsiteY70" fmla="*/ 2123719 h 2280027"/>
              <a:gd name="connsiteX71" fmla="*/ 280987 w 1953480"/>
              <a:gd name="connsiteY71" fmla="*/ 2092457 h 2280027"/>
              <a:gd name="connsiteX0" fmla="*/ 280987 w 1953480"/>
              <a:gd name="connsiteY0" fmla="*/ 2092457 h 2280027"/>
              <a:gd name="connsiteX1" fmla="*/ 296618 w 1953480"/>
              <a:gd name="connsiteY1" fmla="*/ 2018211 h 2280027"/>
              <a:gd name="connsiteX2" fmla="*/ 257541 w 1953480"/>
              <a:gd name="connsiteY2" fmla="*/ 1971319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02834 w 1953480"/>
              <a:gd name="connsiteY6" fmla="*/ 1744673 h 2280027"/>
              <a:gd name="connsiteX7" fmla="*/ 249726 w 1953480"/>
              <a:gd name="connsiteY7" fmla="*/ 1666519 h 2280027"/>
              <a:gd name="connsiteX8" fmla="*/ 183295 w 1953480"/>
              <a:gd name="connsiteY8" fmla="*/ 1576642 h 2280027"/>
              <a:gd name="connsiteX9" fmla="*/ 116864 w 1953480"/>
              <a:gd name="connsiteY9" fmla="*/ 1428150 h 2280027"/>
              <a:gd name="connsiteX10" fmla="*/ 54524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38557 w 1953480"/>
              <a:gd name="connsiteY59" fmla="*/ 1600088 h 2280027"/>
              <a:gd name="connsiteX60" fmla="*/ 1699480 w 1953480"/>
              <a:gd name="connsiteY60" fmla="*/ 1689965 h 2280027"/>
              <a:gd name="connsiteX61" fmla="*/ 1535357 w 1953480"/>
              <a:gd name="connsiteY61" fmla="*/ 1764211 h 2280027"/>
              <a:gd name="connsiteX62" fmla="*/ 1433757 w 1953480"/>
              <a:gd name="connsiteY62" fmla="*/ 1857996 h 2280027"/>
              <a:gd name="connsiteX63" fmla="*/ 1257911 w 1953480"/>
              <a:gd name="connsiteY63" fmla="*/ 1811104 h 2280027"/>
              <a:gd name="connsiteX64" fmla="*/ 1148495 w 1953480"/>
              <a:gd name="connsiteY64" fmla="*/ 1873627 h 2280027"/>
              <a:gd name="connsiteX65" fmla="*/ 964834 w 1953480"/>
              <a:gd name="connsiteY65" fmla="*/ 1928334 h 2280027"/>
              <a:gd name="connsiteX66" fmla="*/ 1015634 w 1953480"/>
              <a:gd name="connsiteY66" fmla="*/ 2280027 h 2280027"/>
              <a:gd name="connsiteX67" fmla="*/ 238003 w 1953480"/>
              <a:gd name="connsiteY67" fmla="*/ 2276119 h 2280027"/>
              <a:gd name="connsiteX68" fmla="*/ 222372 w 1953480"/>
              <a:gd name="connsiteY68" fmla="*/ 2248765 h 2280027"/>
              <a:gd name="connsiteX69" fmla="*/ 257541 w 1953480"/>
              <a:gd name="connsiteY69" fmla="*/ 2178427 h 2280027"/>
              <a:gd name="connsiteX70" fmla="*/ 230187 w 1953480"/>
              <a:gd name="connsiteY70" fmla="*/ 2123719 h 2280027"/>
              <a:gd name="connsiteX71" fmla="*/ 280987 w 1953480"/>
              <a:gd name="connsiteY71" fmla="*/ 2092457 h 2280027"/>
              <a:gd name="connsiteX0" fmla="*/ 280987 w 1953480"/>
              <a:gd name="connsiteY0" fmla="*/ 2092457 h 2280027"/>
              <a:gd name="connsiteX1" fmla="*/ 296618 w 1953480"/>
              <a:gd name="connsiteY1" fmla="*/ 2018211 h 2280027"/>
              <a:gd name="connsiteX2" fmla="*/ 257541 w 1953480"/>
              <a:gd name="connsiteY2" fmla="*/ 1971319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02834 w 1953480"/>
              <a:gd name="connsiteY6" fmla="*/ 1744673 h 2280027"/>
              <a:gd name="connsiteX7" fmla="*/ 249726 w 1953480"/>
              <a:gd name="connsiteY7" fmla="*/ 1666519 h 2280027"/>
              <a:gd name="connsiteX8" fmla="*/ 183295 w 1953480"/>
              <a:gd name="connsiteY8" fmla="*/ 1576642 h 2280027"/>
              <a:gd name="connsiteX9" fmla="*/ 116864 w 1953480"/>
              <a:gd name="connsiteY9" fmla="*/ 1406719 h 2280027"/>
              <a:gd name="connsiteX10" fmla="*/ 54524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38557 w 1953480"/>
              <a:gd name="connsiteY59" fmla="*/ 1600088 h 2280027"/>
              <a:gd name="connsiteX60" fmla="*/ 1699480 w 1953480"/>
              <a:gd name="connsiteY60" fmla="*/ 1689965 h 2280027"/>
              <a:gd name="connsiteX61" fmla="*/ 1535357 w 1953480"/>
              <a:gd name="connsiteY61" fmla="*/ 1764211 h 2280027"/>
              <a:gd name="connsiteX62" fmla="*/ 1433757 w 1953480"/>
              <a:gd name="connsiteY62" fmla="*/ 1857996 h 2280027"/>
              <a:gd name="connsiteX63" fmla="*/ 1257911 w 1953480"/>
              <a:gd name="connsiteY63" fmla="*/ 1811104 h 2280027"/>
              <a:gd name="connsiteX64" fmla="*/ 1148495 w 1953480"/>
              <a:gd name="connsiteY64" fmla="*/ 1873627 h 2280027"/>
              <a:gd name="connsiteX65" fmla="*/ 964834 w 1953480"/>
              <a:gd name="connsiteY65" fmla="*/ 1928334 h 2280027"/>
              <a:gd name="connsiteX66" fmla="*/ 1015634 w 1953480"/>
              <a:gd name="connsiteY66" fmla="*/ 2280027 h 2280027"/>
              <a:gd name="connsiteX67" fmla="*/ 238003 w 1953480"/>
              <a:gd name="connsiteY67" fmla="*/ 2276119 h 2280027"/>
              <a:gd name="connsiteX68" fmla="*/ 222372 w 1953480"/>
              <a:gd name="connsiteY68" fmla="*/ 2248765 h 2280027"/>
              <a:gd name="connsiteX69" fmla="*/ 257541 w 1953480"/>
              <a:gd name="connsiteY69" fmla="*/ 2178427 h 2280027"/>
              <a:gd name="connsiteX70" fmla="*/ 230187 w 1953480"/>
              <a:gd name="connsiteY70" fmla="*/ 2123719 h 2280027"/>
              <a:gd name="connsiteX71" fmla="*/ 280987 w 1953480"/>
              <a:gd name="connsiteY71" fmla="*/ 2092457 h 2280027"/>
              <a:gd name="connsiteX0" fmla="*/ 280987 w 1953480"/>
              <a:gd name="connsiteY0" fmla="*/ 2092457 h 2280027"/>
              <a:gd name="connsiteX1" fmla="*/ 296618 w 1953480"/>
              <a:gd name="connsiteY1" fmla="*/ 2018211 h 2280027"/>
              <a:gd name="connsiteX2" fmla="*/ 257541 w 1953480"/>
              <a:gd name="connsiteY2" fmla="*/ 1971319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02834 w 1953480"/>
              <a:gd name="connsiteY6" fmla="*/ 1744673 h 2280027"/>
              <a:gd name="connsiteX7" fmla="*/ 249726 w 1953480"/>
              <a:gd name="connsiteY7" fmla="*/ 1666519 h 2280027"/>
              <a:gd name="connsiteX8" fmla="*/ 183295 w 1953480"/>
              <a:gd name="connsiteY8" fmla="*/ 1576642 h 2280027"/>
              <a:gd name="connsiteX9" fmla="*/ 116864 w 1953480"/>
              <a:gd name="connsiteY9" fmla="*/ 1406719 h 2280027"/>
              <a:gd name="connsiteX10" fmla="*/ 54524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38557 w 1953480"/>
              <a:gd name="connsiteY59" fmla="*/ 1600088 h 2280027"/>
              <a:gd name="connsiteX60" fmla="*/ 1699480 w 1953480"/>
              <a:gd name="connsiteY60" fmla="*/ 1689965 h 2280027"/>
              <a:gd name="connsiteX61" fmla="*/ 1535357 w 1953480"/>
              <a:gd name="connsiteY61" fmla="*/ 1764211 h 2280027"/>
              <a:gd name="connsiteX62" fmla="*/ 1433757 w 1953480"/>
              <a:gd name="connsiteY62" fmla="*/ 1857996 h 2280027"/>
              <a:gd name="connsiteX63" fmla="*/ 1257911 w 1953480"/>
              <a:gd name="connsiteY63" fmla="*/ 1811104 h 2280027"/>
              <a:gd name="connsiteX64" fmla="*/ 1148495 w 1953480"/>
              <a:gd name="connsiteY64" fmla="*/ 1873627 h 2280027"/>
              <a:gd name="connsiteX65" fmla="*/ 964834 w 1953480"/>
              <a:gd name="connsiteY65" fmla="*/ 1928334 h 2280027"/>
              <a:gd name="connsiteX66" fmla="*/ 1015634 w 1953480"/>
              <a:gd name="connsiteY66" fmla="*/ 2280027 h 2280027"/>
              <a:gd name="connsiteX67" fmla="*/ 238003 w 1953480"/>
              <a:gd name="connsiteY67" fmla="*/ 2276119 h 2280027"/>
              <a:gd name="connsiteX68" fmla="*/ 222372 w 1953480"/>
              <a:gd name="connsiteY68" fmla="*/ 2248765 h 2280027"/>
              <a:gd name="connsiteX69" fmla="*/ 257541 w 1953480"/>
              <a:gd name="connsiteY69" fmla="*/ 2178427 h 2280027"/>
              <a:gd name="connsiteX70" fmla="*/ 230187 w 1953480"/>
              <a:gd name="connsiteY70" fmla="*/ 2123719 h 2280027"/>
              <a:gd name="connsiteX71" fmla="*/ 280987 w 1953480"/>
              <a:gd name="connsiteY71" fmla="*/ 2092457 h 2280027"/>
              <a:gd name="connsiteX0" fmla="*/ 280987 w 1953480"/>
              <a:gd name="connsiteY0" fmla="*/ 2092457 h 2280027"/>
              <a:gd name="connsiteX1" fmla="*/ 296618 w 1953480"/>
              <a:gd name="connsiteY1" fmla="*/ 2018211 h 2280027"/>
              <a:gd name="connsiteX2" fmla="*/ 257541 w 1953480"/>
              <a:gd name="connsiteY2" fmla="*/ 1971319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02834 w 1953480"/>
              <a:gd name="connsiteY6" fmla="*/ 1744673 h 2280027"/>
              <a:gd name="connsiteX7" fmla="*/ 249726 w 1953480"/>
              <a:gd name="connsiteY7" fmla="*/ 1666519 h 2280027"/>
              <a:gd name="connsiteX8" fmla="*/ 183295 w 1953480"/>
              <a:gd name="connsiteY8" fmla="*/ 1576642 h 2280027"/>
              <a:gd name="connsiteX9" fmla="*/ 116864 w 1953480"/>
              <a:gd name="connsiteY9" fmla="*/ 1406719 h 2280027"/>
              <a:gd name="connsiteX10" fmla="*/ 54524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38557 w 1953480"/>
              <a:gd name="connsiteY59" fmla="*/ 1600088 h 2280027"/>
              <a:gd name="connsiteX60" fmla="*/ 1699480 w 1953480"/>
              <a:gd name="connsiteY60" fmla="*/ 1689965 h 2280027"/>
              <a:gd name="connsiteX61" fmla="*/ 1535357 w 1953480"/>
              <a:gd name="connsiteY61" fmla="*/ 1764211 h 2280027"/>
              <a:gd name="connsiteX62" fmla="*/ 1433757 w 1953480"/>
              <a:gd name="connsiteY62" fmla="*/ 1857996 h 2280027"/>
              <a:gd name="connsiteX63" fmla="*/ 1257911 w 1953480"/>
              <a:gd name="connsiteY63" fmla="*/ 1811104 h 2280027"/>
              <a:gd name="connsiteX64" fmla="*/ 1148495 w 1953480"/>
              <a:gd name="connsiteY64" fmla="*/ 1873627 h 2280027"/>
              <a:gd name="connsiteX65" fmla="*/ 964834 w 1953480"/>
              <a:gd name="connsiteY65" fmla="*/ 1928334 h 2280027"/>
              <a:gd name="connsiteX66" fmla="*/ 1015634 w 1953480"/>
              <a:gd name="connsiteY66" fmla="*/ 2280027 h 2280027"/>
              <a:gd name="connsiteX67" fmla="*/ 238003 w 1953480"/>
              <a:gd name="connsiteY67" fmla="*/ 2276119 h 2280027"/>
              <a:gd name="connsiteX68" fmla="*/ 222372 w 1953480"/>
              <a:gd name="connsiteY68" fmla="*/ 2248765 h 2280027"/>
              <a:gd name="connsiteX69" fmla="*/ 257541 w 1953480"/>
              <a:gd name="connsiteY69" fmla="*/ 2178427 h 2280027"/>
              <a:gd name="connsiteX70" fmla="*/ 230187 w 1953480"/>
              <a:gd name="connsiteY70" fmla="*/ 2123719 h 2280027"/>
              <a:gd name="connsiteX71" fmla="*/ 280987 w 1953480"/>
              <a:gd name="connsiteY71" fmla="*/ 2092457 h 2280027"/>
              <a:gd name="connsiteX0" fmla="*/ 280987 w 1953480"/>
              <a:gd name="connsiteY0" fmla="*/ 2092457 h 2280027"/>
              <a:gd name="connsiteX1" fmla="*/ 296618 w 1953480"/>
              <a:gd name="connsiteY1" fmla="*/ 2018211 h 2280027"/>
              <a:gd name="connsiteX2" fmla="*/ 257541 w 1953480"/>
              <a:gd name="connsiteY2" fmla="*/ 1971319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02834 w 1953480"/>
              <a:gd name="connsiteY6" fmla="*/ 1744673 h 2280027"/>
              <a:gd name="connsiteX7" fmla="*/ 249726 w 1953480"/>
              <a:gd name="connsiteY7" fmla="*/ 1666519 h 2280027"/>
              <a:gd name="connsiteX8" fmla="*/ 183295 w 1953480"/>
              <a:gd name="connsiteY8" fmla="*/ 1576642 h 2280027"/>
              <a:gd name="connsiteX9" fmla="*/ 116864 w 1953480"/>
              <a:gd name="connsiteY9" fmla="*/ 1406719 h 2280027"/>
              <a:gd name="connsiteX10" fmla="*/ 54524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38557 w 1953480"/>
              <a:gd name="connsiteY59" fmla="*/ 1600088 h 2280027"/>
              <a:gd name="connsiteX60" fmla="*/ 1699480 w 1953480"/>
              <a:gd name="connsiteY60" fmla="*/ 1689965 h 2280027"/>
              <a:gd name="connsiteX61" fmla="*/ 1535357 w 1953480"/>
              <a:gd name="connsiteY61" fmla="*/ 1764211 h 2280027"/>
              <a:gd name="connsiteX62" fmla="*/ 1433757 w 1953480"/>
              <a:gd name="connsiteY62" fmla="*/ 1857996 h 2280027"/>
              <a:gd name="connsiteX63" fmla="*/ 1257911 w 1953480"/>
              <a:gd name="connsiteY63" fmla="*/ 1811104 h 2280027"/>
              <a:gd name="connsiteX64" fmla="*/ 1148495 w 1953480"/>
              <a:gd name="connsiteY64" fmla="*/ 1873627 h 2280027"/>
              <a:gd name="connsiteX65" fmla="*/ 964834 w 1953480"/>
              <a:gd name="connsiteY65" fmla="*/ 1928334 h 2280027"/>
              <a:gd name="connsiteX66" fmla="*/ 1015634 w 1953480"/>
              <a:gd name="connsiteY66" fmla="*/ 2280027 h 2280027"/>
              <a:gd name="connsiteX67" fmla="*/ 238003 w 1953480"/>
              <a:gd name="connsiteY67" fmla="*/ 2276119 h 2280027"/>
              <a:gd name="connsiteX68" fmla="*/ 222372 w 1953480"/>
              <a:gd name="connsiteY68" fmla="*/ 2248765 h 2280027"/>
              <a:gd name="connsiteX69" fmla="*/ 257541 w 1953480"/>
              <a:gd name="connsiteY69" fmla="*/ 2178427 h 2280027"/>
              <a:gd name="connsiteX70" fmla="*/ 230187 w 1953480"/>
              <a:gd name="connsiteY70" fmla="*/ 2123719 h 2280027"/>
              <a:gd name="connsiteX71" fmla="*/ 280987 w 1953480"/>
              <a:gd name="connsiteY71" fmla="*/ 2092457 h 2280027"/>
              <a:gd name="connsiteX0" fmla="*/ 280987 w 1953480"/>
              <a:gd name="connsiteY0" fmla="*/ 2092457 h 2280027"/>
              <a:gd name="connsiteX1" fmla="*/ 296618 w 1953480"/>
              <a:gd name="connsiteY1" fmla="*/ 2018211 h 2280027"/>
              <a:gd name="connsiteX2" fmla="*/ 257541 w 1953480"/>
              <a:gd name="connsiteY2" fmla="*/ 1971319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02834 w 1953480"/>
              <a:gd name="connsiteY6" fmla="*/ 1744673 h 2280027"/>
              <a:gd name="connsiteX7" fmla="*/ 237820 w 1953480"/>
              <a:gd name="connsiteY7" fmla="*/ 1673663 h 2280027"/>
              <a:gd name="connsiteX8" fmla="*/ 183295 w 1953480"/>
              <a:gd name="connsiteY8" fmla="*/ 1576642 h 2280027"/>
              <a:gd name="connsiteX9" fmla="*/ 116864 w 1953480"/>
              <a:gd name="connsiteY9" fmla="*/ 1406719 h 2280027"/>
              <a:gd name="connsiteX10" fmla="*/ 54524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38557 w 1953480"/>
              <a:gd name="connsiteY59" fmla="*/ 1600088 h 2280027"/>
              <a:gd name="connsiteX60" fmla="*/ 1699480 w 1953480"/>
              <a:gd name="connsiteY60" fmla="*/ 1689965 h 2280027"/>
              <a:gd name="connsiteX61" fmla="*/ 1535357 w 1953480"/>
              <a:gd name="connsiteY61" fmla="*/ 1764211 h 2280027"/>
              <a:gd name="connsiteX62" fmla="*/ 1433757 w 1953480"/>
              <a:gd name="connsiteY62" fmla="*/ 1857996 h 2280027"/>
              <a:gd name="connsiteX63" fmla="*/ 1257911 w 1953480"/>
              <a:gd name="connsiteY63" fmla="*/ 1811104 h 2280027"/>
              <a:gd name="connsiteX64" fmla="*/ 1148495 w 1953480"/>
              <a:gd name="connsiteY64" fmla="*/ 1873627 h 2280027"/>
              <a:gd name="connsiteX65" fmla="*/ 964834 w 1953480"/>
              <a:gd name="connsiteY65" fmla="*/ 1928334 h 2280027"/>
              <a:gd name="connsiteX66" fmla="*/ 1015634 w 1953480"/>
              <a:gd name="connsiteY66" fmla="*/ 2280027 h 2280027"/>
              <a:gd name="connsiteX67" fmla="*/ 238003 w 1953480"/>
              <a:gd name="connsiteY67" fmla="*/ 2276119 h 2280027"/>
              <a:gd name="connsiteX68" fmla="*/ 222372 w 1953480"/>
              <a:gd name="connsiteY68" fmla="*/ 2248765 h 2280027"/>
              <a:gd name="connsiteX69" fmla="*/ 257541 w 1953480"/>
              <a:gd name="connsiteY69" fmla="*/ 2178427 h 2280027"/>
              <a:gd name="connsiteX70" fmla="*/ 230187 w 1953480"/>
              <a:gd name="connsiteY70" fmla="*/ 2123719 h 2280027"/>
              <a:gd name="connsiteX71" fmla="*/ 280987 w 1953480"/>
              <a:gd name="connsiteY71" fmla="*/ 2092457 h 2280027"/>
              <a:gd name="connsiteX0" fmla="*/ 280987 w 1953480"/>
              <a:gd name="connsiteY0" fmla="*/ 2092457 h 2280027"/>
              <a:gd name="connsiteX1" fmla="*/ 296618 w 1953480"/>
              <a:gd name="connsiteY1" fmla="*/ 2018211 h 2280027"/>
              <a:gd name="connsiteX2" fmla="*/ 257541 w 1953480"/>
              <a:gd name="connsiteY2" fmla="*/ 1971319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02834 w 1953480"/>
              <a:gd name="connsiteY6" fmla="*/ 1744673 h 2280027"/>
              <a:gd name="connsiteX7" fmla="*/ 237820 w 1953480"/>
              <a:gd name="connsiteY7" fmla="*/ 1673663 h 2280027"/>
              <a:gd name="connsiteX8" fmla="*/ 188057 w 1953480"/>
              <a:gd name="connsiteY8" fmla="*/ 1590929 h 2280027"/>
              <a:gd name="connsiteX9" fmla="*/ 116864 w 1953480"/>
              <a:gd name="connsiteY9" fmla="*/ 1406719 h 2280027"/>
              <a:gd name="connsiteX10" fmla="*/ 54524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38557 w 1953480"/>
              <a:gd name="connsiteY59" fmla="*/ 1600088 h 2280027"/>
              <a:gd name="connsiteX60" fmla="*/ 1699480 w 1953480"/>
              <a:gd name="connsiteY60" fmla="*/ 1689965 h 2280027"/>
              <a:gd name="connsiteX61" fmla="*/ 1535357 w 1953480"/>
              <a:gd name="connsiteY61" fmla="*/ 1764211 h 2280027"/>
              <a:gd name="connsiteX62" fmla="*/ 1433757 w 1953480"/>
              <a:gd name="connsiteY62" fmla="*/ 1857996 h 2280027"/>
              <a:gd name="connsiteX63" fmla="*/ 1257911 w 1953480"/>
              <a:gd name="connsiteY63" fmla="*/ 1811104 h 2280027"/>
              <a:gd name="connsiteX64" fmla="*/ 1148495 w 1953480"/>
              <a:gd name="connsiteY64" fmla="*/ 1873627 h 2280027"/>
              <a:gd name="connsiteX65" fmla="*/ 964834 w 1953480"/>
              <a:gd name="connsiteY65" fmla="*/ 1928334 h 2280027"/>
              <a:gd name="connsiteX66" fmla="*/ 1015634 w 1953480"/>
              <a:gd name="connsiteY66" fmla="*/ 2280027 h 2280027"/>
              <a:gd name="connsiteX67" fmla="*/ 238003 w 1953480"/>
              <a:gd name="connsiteY67" fmla="*/ 2276119 h 2280027"/>
              <a:gd name="connsiteX68" fmla="*/ 222372 w 1953480"/>
              <a:gd name="connsiteY68" fmla="*/ 2248765 h 2280027"/>
              <a:gd name="connsiteX69" fmla="*/ 257541 w 1953480"/>
              <a:gd name="connsiteY69" fmla="*/ 2178427 h 2280027"/>
              <a:gd name="connsiteX70" fmla="*/ 230187 w 1953480"/>
              <a:gd name="connsiteY70" fmla="*/ 2123719 h 2280027"/>
              <a:gd name="connsiteX71" fmla="*/ 280987 w 1953480"/>
              <a:gd name="connsiteY71" fmla="*/ 2092457 h 2280027"/>
              <a:gd name="connsiteX0" fmla="*/ 280987 w 1953480"/>
              <a:gd name="connsiteY0" fmla="*/ 2092457 h 2280027"/>
              <a:gd name="connsiteX1" fmla="*/ 296618 w 1953480"/>
              <a:gd name="connsiteY1" fmla="*/ 2018211 h 2280027"/>
              <a:gd name="connsiteX2" fmla="*/ 257541 w 1953480"/>
              <a:gd name="connsiteY2" fmla="*/ 1971319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26647 w 1953480"/>
              <a:gd name="connsiteY6" fmla="*/ 1751817 h 2280027"/>
              <a:gd name="connsiteX7" fmla="*/ 237820 w 1953480"/>
              <a:gd name="connsiteY7" fmla="*/ 1673663 h 2280027"/>
              <a:gd name="connsiteX8" fmla="*/ 188057 w 1953480"/>
              <a:gd name="connsiteY8" fmla="*/ 1590929 h 2280027"/>
              <a:gd name="connsiteX9" fmla="*/ 116864 w 1953480"/>
              <a:gd name="connsiteY9" fmla="*/ 1406719 h 2280027"/>
              <a:gd name="connsiteX10" fmla="*/ 54524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38557 w 1953480"/>
              <a:gd name="connsiteY59" fmla="*/ 1600088 h 2280027"/>
              <a:gd name="connsiteX60" fmla="*/ 1699480 w 1953480"/>
              <a:gd name="connsiteY60" fmla="*/ 1689965 h 2280027"/>
              <a:gd name="connsiteX61" fmla="*/ 1535357 w 1953480"/>
              <a:gd name="connsiteY61" fmla="*/ 1764211 h 2280027"/>
              <a:gd name="connsiteX62" fmla="*/ 1433757 w 1953480"/>
              <a:gd name="connsiteY62" fmla="*/ 1857996 h 2280027"/>
              <a:gd name="connsiteX63" fmla="*/ 1257911 w 1953480"/>
              <a:gd name="connsiteY63" fmla="*/ 1811104 h 2280027"/>
              <a:gd name="connsiteX64" fmla="*/ 1148495 w 1953480"/>
              <a:gd name="connsiteY64" fmla="*/ 1873627 h 2280027"/>
              <a:gd name="connsiteX65" fmla="*/ 964834 w 1953480"/>
              <a:gd name="connsiteY65" fmla="*/ 1928334 h 2280027"/>
              <a:gd name="connsiteX66" fmla="*/ 1015634 w 1953480"/>
              <a:gd name="connsiteY66" fmla="*/ 2280027 h 2280027"/>
              <a:gd name="connsiteX67" fmla="*/ 238003 w 1953480"/>
              <a:gd name="connsiteY67" fmla="*/ 2276119 h 2280027"/>
              <a:gd name="connsiteX68" fmla="*/ 222372 w 1953480"/>
              <a:gd name="connsiteY68" fmla="*/ 2248765 h 2280027"/>
              <a:gd name="connsiteX69" fmla="*/ 257541 w 1953480"/>
              <a:gd name="connsiteY69" fmla="*/ 2178427 h 2280027"/>
              <a:gd name="connsiteX70" fmla="*/ 230187 w 1953480"/>
              <a:gd name="connsiteY70" fmla="*/ 2123719 h 2280027"/>
              <a:gd name="connsiteX71" fmla="*/ 280987 w 1953480"/>
              <a:gd name="connsiteY71" fmla="*/ 2092457 h 2280027"/>
              <a:gd name="connsiteX0" fmla="*/ 280987 w 1953480"/>
              <a:gd name="connsiteY0" fmla="*/ 2092457 h 2280027"/>
              <a:gd name="connsiteX1" fmla="*/ 296618 w 1953480"/>
              <a:gd name="connsiteY1" fmla="*/ 2018211 h 2280027"/>
              <a:gd name="connsiteX2" fmla="*/ 278972 w 1953480"/>
              <a:gd name="connsiteY2" fmla="*/ 1973700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26647 w 1953480"/>
              <a:gd name="connsiteY6" fmla="*/ 1751817 h 2280027"/>
              <a:gd name="connsiteX7" fmla="*/ 237820 w 1953480"/>
              <a:gd name="connsiteY7" fmla="*/ 1673663 h 2280027"/>
              <a:gd name="connsiteX8" fmla="*/ 188057 w 1953480"/>
              <a:gd name="connsiteY8" fmla="*/ 1590929 h 2280027"/>
              <a:gd name="connsiteX9" fmla="*/ 116864 w 1953480"/>
              <a:gd name="connsiteY9" fmla="*/ 1406719 h 2280027"/>
              <a:gd name="connsiteX10" fmla="*/ 54524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38557 w 1953480"/>
              <a:gd name="connsiteY59" fmla="*/ 1600088 h 2280027"/>
              <a:gd name="connsiteX60" fmla="*/ 1699480 w 1953480"/>
              <a:gd name="connsiteY60" fmla="*/ 1689965 h 2280027"/>
              <a:gd name="connsiteX61" fmla="*/ 1535357 w 1953480"/>
              <a:gd name="connsiteY61" fmla="*/ 1764211 h 2280027"/>
              <a:gd name="connsiteX62" fmla="*/ 1433757 w 1953480"/>
              <a:gd name="connsiteY62" fmla="*/ 1857996 h 2280027"/>
              <a:gd name="connsiteX63" fmla="*/ 1257911 w 1953480"/>
              <a:gd name="connsiteY63" fmla="*/ 1811104 h 2280027"/>
              <a:gd name="connsiteX64" fmla="*/ 1148495 w 1953480"/>
              <a:gd name="connsiteY64" fmla="*/ 1873627 h 2280027"/>
              <a:gd name="connsiteX65" fmla="*/ 964834 w 1953480"/>
              <a:gd name="connsiteY65" fmla="*/ 1928334 h 2280027"/>
              <a:gd name="connsiteX66" fmla="*/ 1015634 w 1953480"/>
              <a:gd name="connsiteY66" fmla="*/ 2280027 h 2280027"/>
              <a:gd name="connsiteX67" fmla="*/ 238003 w 1953480"/>
              <a:gd name="connsiteY67" fmla="*/ 2276119 h 2280027"/>
              <a:gd name="connsiteX68" fmla="*/ 222372 w 1953480"/>
              <a:gd name="connsiteY68" fmla="*/ 2248765 h 2280027"/>
              <a:gd name="connsiteX69" fmla="*/ 257541 w 1953480"/>
              <a:gd name="connsiteY69" fmla="*/ 2178427 h 2280027"/>
              <a:gd name="connsiteX70" fmla="*/ 230187 w 1953480"/>
              <a:gd name="connsiteY70" fmla="*/ 2123719 h 2280027"/>
              <a:gd name="connsiteX71" fmla="*/ 280987 w 1953480"/>
              <a:gd name="connsiteY71" fmla="*/ 2092457 h 2280027"/>
              <a:gd name="connsiteX0" fmla="*/ 280987 w 1953480"/>
              <a:gd name="connsiteY0" fmla="*/ 2092457 h 2280027"/>
              <a:gd name="connsiteX1" fmla="*/ 296618 w 1953480"/>
              <a:gd name="connsiteY1" fmla="*/ 2018211 h 2280027"/>
              <a:gd name="connsiteX2" fmla="*/ 278972 w 1953480"/>
              <a:gd name="connsiteY2" fmla="*/ 1973700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26647 w 1953480"/>
              <a:gd name="connsiteY6" fmla="*/ 1751817 h 2280027"/>
              <a:gd name="connsiteX7" fmla="*/ 237820 w 1953480"/>
              <a:gd name="connsiteY7" fmla="*/ 1673663 h 2280027"/>
              <a:gd name="connsiteX8" fmla="*/ 188057 w 1953480"/>
              <a:gd name="connsiteY8" fmla="*/ 1590929 h 2280027"/>
              <a:gd name="connsiteX9" fmla="*/ 116864 w 1953480"/>
              <a:gd name="connsiteY9" fmla="*/ 1406719 h 2280027"/>
              <a:gd name="connsiteX10" fmla="*/ 54524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38557 w 1953480"/>
              <a:gd name="connsiteY59" fmla="*/ 1600088 h 2280027"/>
              <a:gd name="connsiteX60" fmla="*/ 1699480 w 1953480"/>
              <a:gd name="connsiteY60" fmla="*/ 1689965 h 2280027"/>
              <a:gd name="connsiteX61" fmla="*/ 1535357 w 1953480"/>
              <a:gd name="connsiteY61" fmla="*/ 1764211 h 2280027"/>
              <a:gd name="connsiteX62" fmla="*/ 1433757 w 1953480"/>
              <a:gd name="connsiteY62" fmla="*/ 1857996 h 2280027"/>
              <a:gd name="connsiteX63" fmla="*/ 1257911 w 1953480"/>
              <a:gd name="connsiteY63" fmla="*/ 1811104 h 2280027"/>
              <a:gd name="connsiteX64" fmla="*/ 1148495 w 1953480"/>
              <a:gd name="connsiteY64" fmla="*/ 1873627 h 2280027"/>
              <a:gd name="connsiteX65" fmla="*/ 964834 w 1953480"/>
              <a:gd name="connsiteY65" fmla="*/ 1928334 h 2280027"/>
              <a:gd name="connsiteX66" fmla="*/ 1015634 w 1953480"/>
              <a:gd name="connsiteY66" fmla="*/ 2280027 h 2280027"/>
              <a:gd name="connsiteX67" fmla="*/ 238003 w 1953480"/>
              <a:gd name="connsiteY67" fmla="*/ 2276119 h 2280027"/>
              <a:gd name="connsiteX68" fmla="*/ 222372 w 1953480"/>
              <a:gd name="connsiteY68" fmla="*/ 2248765 h 2280027"/>
              <a:gd name="connsiteX69" fmla="*/ 257541 w 1953480"/>
              <a:gd name="connsiteY69" fmla="*/ 2178427 h 2280027"/>
              <a:gd name="connsiteX70" fmla="*/ 230187 w 1953480"/>
              <a:gd name="connsiteY70" fmla="*/ 2123719 h 2280027"/>
              <a:gd name="connsiteX71" fmla="*/ 280987 w 1953480"/>
              <a:gd name="connsiteY71" fmla="*/ 2092457 h 2280027"/>
              <a:gd name="connsiteX0" fmla="*/ 280987 w 1953480"/>
              <a:gd name="connsiteY0" fmla="*/ 2092457 h 2280027"/>
              <a:gd name="connsiteX1" fmla="*/ 296618 w 1953480"/>
              <a:gd name="connsiteY1" fmla="*/ 2018211 h 2280027"/>
              <a:gd name="connsiteX2" fmla="*/ 278972 w 1953480"/>
              <a:gd name="connsiteY2" fmla="*/ 1973700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26647 w 1953480"/>
              <a:gd name="connsiteY6" fmla="*/ 1751817 h 2280027"/>
              <a:gd name="connsiteX7" fmla="*/ 237820 w 1953480"/>
              <a:gd name="connsiteY7" fmla="*/ 1673663 h 2280027"/>
              <a:gd name="connsiteX8" fmla="*/ 188057 w 1953480"/>
              <a:gd name="connsiteY8" fmla="*/ 1590929 h 2280027"/>
              <a:gd name="connsiteX9" fmla="*/ 116864 w 1953480"/>
              <a:gd name="connsiteY9" fmla="*/ 1406719 h 2280027"/>
              <a:gd name="connsiteX10" fmla="*/ 54524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38557 w 1953480"/>
              <a:gd name="connsiteY59" fmla="*/ 1600088 h 2280027"/>
              <a:gd name="connsiteX60" fmla="*/ 1699480 w 1953480"/>
              <a:gd name="connsiteY60" fmla="*/ 1689965 h 2280027"/>
              <a:gd name="connsiteX61" fmla="*/ 1535357 w 1953480"/>
              <a:gd name="connsiteY61" fmla="*/ 1764211 h 2280027"/>
              <a:gd name="connsiteX62" fmla="*/ 1433757 w 1953480"/>
              <a:gd name="connsiteY62" fmla="*/ 1857996 h 2280027"/>
              <a:gd name="connsiteX63" fmla="*/ 1257911 w 1953480"/>
              <a:gd name="connsiteY63" fmla="*/ 1811104 h 2280027"/>
              <a:gd name="connsiteX64" fmla="*/ 1167545 w 1953480"/>
              <a:gd name="connsiteY64" fmla="*/ 1852196 h 2280027"/>
              <a:gd name="connsiteX65" fmla="*/ 964834 w 1953480"/>
              <a:gd name="connsiteY65" fmla="*/ 1928334 h 2280027"/>
              <a:gd name="connsiteX66" fmla="*/ 1015634 w 1953480"/>
              <a:gd name="connsiteY66" fmla="*/ 2280027 h 2280027"/>
              <a:gd name="connsiteX67" fmla="*/ 238003 w 1953480"/>
              <a:gd name="connsiteY67" fmla="*/ 2276119 h 2280027"/>
              <a:gd name="connsiteX68" fmla="*/ 222372 w 1953480"/>
              <a:gd name="connsiteY68" fmla="*/ 2248765 h 2280027"/>
              <a:gd name="connsiteX69" fmla="*/ 257541 w 1953480"/>
              <a:gd name="connsiteY69" fmla="*/ 2178427 h 2280027"/>
              <a:gd name="connsiteX70" fmla="*/ 230187 w 1953480"/>
              <a:gd name="connsiteY70" fmla="*/ 2123719 h 2280027"/>
              <a:gd name="connsiteX71" fmla="*/ 280987 w 1953480"/>
              <a:gd name="connsiteY71" fmla="*/ 2092457 h 2280027"/>
              <a:gd name="connsiteX0" fmla="*/ 280987 w 1953480"/>
              <a:gd name="connsiteY0" fmla="*/ 2092457 h 2280027"/>
              <a:gd name="connsiteX1" fmla="*/ 296618 w 1953480"/>
              <a:gd name="connsiteY1" fmla="*/ 2018211 h 2280027"/>
              <a:gd name="connsiteX2" fmla="*/ 278972 w 1953480"/>
              <a:gd name="connsiteY2" fmla="*/ 1973700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26647 w 1953480"/>
              <a:gd name="connsiteY6" fmla="*/ 1751817 h 2280027"/>
              <a:gd name="connsiteX7" fmla="*/ 237820 w 1953480"/>
              <a:gd name="connsiteY7" fmla="*/ 1673663 h 2280027"/>
              <a:gd name="connsiteX8" fmla="*/ 188057 w 1953480"/>
              <a:gd name="connsiteY8" fmla="*/ 1590929 h 2280027"/>
              <a:gd name="connsiteX9" fmla="*/ 116864 w 1953480"/>
              <a:gd name="connsiteY9" fmla="*/ 1406719 h 2280027"/>
              <a:gd name="connsiteX10" fmla="*/ 54524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38557 w 1953480"/>
              <a:gd name="connsiteY59" fmla="*/ 1600088 h 2280027"/>
              <a:gd name="connsiteX60" fmla="*/ 1699480 w 1953480"/>
              <a:gd name="connsiteY60" fmla="*/ 1689965 h 2280027"/>
              <a:gd name="connsiteX61" fmla="*/ 1585423 w 1953480"/>
              <a:gd name="connsiteY61" fmla="*/ 1687951 h 2280027"/>
              <a:gd name="connsiteX62" fmla="*/ 1535357 w 1953480"/>
              <a:gd name="connsiteY62" fmla="*/ 1764211 h 2280027"/>
              <a:gd name="connsiteX63" fmla="*/ 1433757 w 1953480"/>
              <a:gd name="connsiteY63" fmla="*/ 1857996 h 2280027"/>
              <a:gd name="connsiteX64" fmla="*/ 1257911 w 1953480"/>
              <a:gd name="connsiteY64" fmla="*/ 1811104 h 2280027"/>
              <a:gd name="connsiteX65" fmla="*/ 1167545 w 1953480"/>
              <a:gd name="connsiteY65" fmla="*/ 1852196 h 2280027"/>
              <a:gd name="connsiteX66" fmla="*/ 964834 w 1953480"/>
              <a:gd name="connsiteY66" fmla="*/ 1928334 h 2280027"/>
              <a:gd name="connsiteX67" fmla="*/ 1015634 w 1953480"/>
              <a:gd name="connsiteY67" fmla="*/ 2280027 h 2280027"/>
              <a:gd name="connsiteX68" fmla="*/ 238003 w 1953480"/>
              <a:gd name="connsiteY68" fmla="*/ 2276119 h 2280027"/>
              <a:gd name="connsiteX69" fmla="*/ 222372 w 1953480"/>
              <a:gd name="connsiteY69" fmla="*/ 2248765 h 2280027"/>
              <a:gd name="connsiteX70" fmla="*/ 257541 w 1953480"/>
              <a:gd name="connsiteY70" fmla="*/ 2178427 h 2280027"/>
              <a:gd name="connsiteX71" fmla="*/ 230187 w 1953480"/>
              <a:gd name="connsiteY71" fmla="*/ 2123719 h 2280027"/>
              <a:gd name="connsiteX72" fmla="*/ 280987 w 1953480"/>
              <a:gd name="connsiteY72" fmla="*/ 2092457 h 2280027"/>
              <a:gd name="connsiteX0" fmla="*/ 280987 w 1953480"/>
              <a:gd name="connsiteY0" fmla="*/ 2092457 h 2280027"/>
              <a:gd name="connsiteX1" fmla="*/ 296618 w 1953480"/>
              <a:gd name="connsiteY1" fmla="*/ 2018211 h 2280027"/>
              <a:gd name="connsiteX2" fmla="*/ 278972 w 1953480"/>
              <a:gd name="connsiteY2" fmla="*/ 1973700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26647 w 1953480"/>
              <a:gd name="connsiteY6" fmla="*/ 1751817 h 2280027"/>
              <a:gd name="connsiteX7" fmla="*/ 237820 w 1953480"/>
              <a:gd name="connsiteY7" fmla="*/ 1673663 h 2280027"/>
              <a:gd name="connsiteX8" fmla="*/ 188057 w 1953480"/>
              <a:gd name="connsiteY8" fmla="*/ 1590929 h 2280027"/>
              <a:gd name="connsiteX9" fmla="*/ 116864 w 1953480"/>
              <a:gd name="connsiteY9" fmla="*/ 1406719 h 2280027"/>
              <a:gd name="connsiteX10" fmla="*/ 54524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12364 w 1953480"/>
              <a:gd name="connsiteY59" fmla="*/ 1578657 h 2280027"/>
              <a:gd name="connsiteX60" fmla="*/ 1699480 w 1953480"/>
              <a:gd name="connsiteY60" fmla="*/ 1689965 h 2280027"/>
              <a:gd name="connsiteX61" fmla="*/ 1585423 w 1953480"/>
              <a:gd name="connsiteY61" fmla="*/ 1687951 h 2280027"/>
              <a:gd name="connsiteX62" fmla="*/ 1535357 w 1953480"/>
              <a:gd name="connsiteY62" fmla="*/ 1764211 h 2280027"/>
              <a:gd name="connsiteX63" fmla="*/ 1433757 w 1953480"/>
              <a:gd name="connsiteY63" fmla="*/ 1857996 h 2280027"/>
              <a:gd name="connsiteX64" fmla="*/ 1257911 w 1953480"/>
              <a:gd name="connsiteY64" fmla="*/ 1811104 h 2280027"/>
              <a:gd name="connsiteX65" fmla="*/ 1167545 w 1953480"/>
              <a:gd name="connsiteY65" fmla="*/ 1852196 h 2280027"/>
              <a:gd name="connsiteX66" fmla="*/ 964834 w 1953480"/>
              <a:gd name="connsiteY66" fmla="*/ 1928334 h 2280027"/>
              <a:gd name="connsiteX67" fmla="*/ 1015634 w 1953480"/>
              <a:gd name="connsiteY67" fmla="*/ 2280027 h 2280027"/>
              <a:gd name="connsiteX68" fmla="*/ 238003 w 1953480"/>
              <a:gd name="connsiteY68" fmla="*/ 2276119 h 2280027"/>
              <a:gd name="connsiteX69" fmla="*/ 222372 w 1953480"/>
              <a:gd name="connsiteY69" fmla="*/ 2248765 h 2280027"/>
              <a:gd name="connsiteX70" fmla="*/ 257541 w 1953480"/>
              <a:gd name="connsiteY70" fmla="*/ 2178427 h 2280027"/>
              <a:gd name="connsiteX71" fmla="*/ 230187 w 1953480"/>
              <a:gd name="connsiteY71" fmla="*/ 2123719 h 2280027"/>
              <a:gd name="connsiteX72" fmla="*/ 280987 w 1953480"/>
              <a:gd name="connsiteY72" fmla="*/ 2092457 h 2280027"/>
              <a:gd name="connsiteX0" fmla="*/ 280987 w 1953480"/>
              <a:gd name="connsiteY0" fmla="*/ 2092457 h 2280027"/>
              <a:gd name="connsiteX1" fmla="*/ 296618 w 1953480"/>
              <a:gd name="connsiteY1" fmla="*/ 2018211 h 2280027"/>
              <a:gd name="connsiteX2" fmla="*/ 278972 w 1953480"/>
              <a:gd name="connsiteY2" fmla="*/ 1973700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26647 w 1953480"/>
              <a:gd name="connsiteY6" fmla="*/ 1751817 h 2280027"/>
              <a:gd name="connsiteX7" fmla="*/ 237820 w 1953480"/>
              <a:gd name="connsiteY7" fmla="*/ 1673663 h 2280027"/>
              <a:gd name="connsiteX8" fmla="*/ 188057 w 1953480"/>
              <a:gd name="connsiteY8" fmla="*/ 1590929 h 2280027"/>
              <a:gd name="connsiteX9" fmla="*/ 116864 w 1953480"/>
              <a:gd name="connsiteY9" fmla="*/ 1406719 h 2280027"/>
              <a:gd name="connsiteX10" fmla="*/ 54524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12364 w 1953480"/>
              <a:gd name="connsiteY59" fmla="*/ 1578657 h 2280027"/>
              <a:gd name="connsiteX60" fmla="*/ 1711387 w 1953480"/>
              <a:gd name="connsiteY60" fmla="*/ 1670915 h 2280027"/>
              <a:gd name="connsiteX61" fmla="*/ 1585423 w 1953480"/>
              <a:gd name="connsiteY61" fmla="*/ 1687951 h 2280027"/>
              <a:gd name="connsiteX62" fmla="*/ 1535357 w 1953480"/>
              <a:gd name="connsiteY62" fmla="*/ 1764211 h 2280027"/>
              <a:gd name="connsiteX63" fmla="*/ 1433757 w 1953480"/>
              <a:gd name="connsiteY63" fmla="*/ 1857996 h 2280027"/>
              <a:gd name="connsiteX64" fmla="*/ 1257911 w 1953480"/>
              <a:gd name="connsiteY64" fmla="*/ 1811104 h 2280027"/>
              <a:gd name="connsiteX65" fmla="*/ 1167545 w 1953480"/>
              <a:gd name="connsiteY65" fmla="*/ 1852196 h 2280027"/>
              <a:gd name="connsiteX66" fmla="*/ 964834 w 1953480"/>
              <a:gd name="connsiteY66" fmla="*/ 1928334 h 2280027"/>
              <a:gd name="connsiteX67" fmla="*/ 1015634 w 1953480"/>
              <a:gd name="connsiteY67" fmla="*/ 2280027 h 2280027"/>
              <a:gd name="connsiteX68" fmla="*/ 238003 w 1953480"/>
              <a:gd name="connsiteY68" fmla="*/ 2276119 h 2280027"/>
              <a:gd name="connsiteX69" fmla="*/ 222372 w 1953480"/>
              <a:gd name="connsiteY69" fmla="*/ 2248765 h 2280027"/>
              <a:gd name="connsiteX70" fmla="*/ 257541 w 1953480"/>
              <a:gd name="connsiteY70" fmla="*/ 2178427 h 2280027"/>
              <a:gd name="connsiteX71" fmla="*/ 230187 w 1953480"/>
              <a:gd name="connsiteY71" fmla="*/ 2123719 h 2280027"/>
              <a:gd name="connsiteX72" fmla="*/ 280987 w 1953480"/>
              <a:gd name="connsiteY72" fmla="*/ 2092457 h 2280027"/>
              <a:gd name="connsiteX0" fmla="*/ 280987 w 1953480"/>
              <a:gd name="connsiteY0" fmla="*/ 2092457 h 2280027"/>
              <a:gd name="connsiteX1" fmla="*/ 296618 w 1953480"/>
              <a:gd name="connsiteY1" fmla="*/ 2018211 h 2280027"/>
              <a:gd name="connsiteX2" fmla="*/ 278972 w 1953480"/>
              <a:gd name="connsiteY2" fmla="*/ 1973700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26647 w 1953480"/>
              <a:gd name="connsiteY6" fmla="*/ 1751817 h 2280027"/>
              <a:gd name="connsiteX7" fmla="*/ 237820 w 1953480"/>
              <a:gd name="connsiteY7" fmla="*/ 1673663 h 2280027"/>
              <a:gd name="connsiteX8" fmla="*/ 188057 w 1953480"/>
              <a:gd name="connsiteY8" fmla="*/ 1590929 h 2280027"/>
              <a:gd name="connsiteX9" fmla="*/ 116864 w 1953480"/>
              <a:gd name="connsiteY9" fmla="*/ 1406719 h 2280027"/>
              <a:gd name="connsiteX10" fmla="*/ 54524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21849 w 1953480"/>
              <a:gd name="connsiteY55" fmla="*/ 1506304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12364 w 1953480"/>
              <a:gd name="connsiteY59" fmla="*/ 1578657 h 2280027"/>
              <a:gd name="connsiteX60" fmla="*/ 1711387 w 1953480"/>
              <a:gd name="connsiteY60" fmla="*/ 1670915 h 2280027"/>
              <a:gd name="connsiteX61" fmla="*/ 1585423 w 1953480"/>
              <a:gd name="connsiteY61" fmla="*/ 1687951 h 2280027"/>
              <a:gd name="connsiteX62" fmla="*/ 1535357 w 1953480"/>
              <a:gd name="connsiteY62" fmla="*/ 1764211 h 2280027"/>
              <a:gd name="connsiteX63" fmla="*/ 1433757 w 1953480"/>
              <a:gd name="connsiteY63" fmla="*/ 1857996 h 2280027"/>
              <a:gd name="connsiteX64" fmla="*/ 1257911 w 1953480"/>
              <a:gd name="connsiteY64" fmla="*/ 1811104 h 2280027"/>
              <a:gd name="connsiteX65" fmla="*/ 1167545 w 1953480"/>
              <a:gd name="connsiteY65" fmla="*/ 1852196 h 2280027"/>
              <a:gd name="connsiteX66" fmla="*/ 964834 w 1953480"/>
              <a:gd name="connsiteY66" fmla="*/ 1928334 h 2280027"/>
              <a:gd name="connsiteX67" fmla="*/ 1015634 w 1953480"/>
              <a:gd name="connsiteY67" fmla="*/ 2280027 h 2280027"/>
              <a:gd name="connsiteX68" fmla="*/ 238003 w 1953480"/>
              <a:gd name="connsiteY68" fmla="*/ 2276119 h 2280027"/>
              <a:gd name="connsiteX69" fmla="*/ 222372 w 1953480"/>
              <a:gd name="connsiteY69" fmla="*/ 2248765 h 2280027"/>
              <a:gd name="connsiteX70" fmla="*/ 257541 w 1953480"/>
              <a:gd name="connsiteY70" fmla="*/ 2178427 h 2280027"/>
              <a:gd name="connsiteX71" fmla="*/ 230187 w 1953480"/>
              <a:gd name="connsiteY71" fmla="*/ 2123719 h 2280027"/>
              <a:gd name="connsiteX72" fmla="*/ 280987 w 1953480"/>
              <a:gd name="connsiteY72" fmla="*/ 2092457 h 2280027"/>
              <a:gd name="connsiteX0" fmla="*/ 280987 w 1953480"/>
              <a:gd name="connsiteY0" fmla="*/ 2092457 h 2280027"/>
              <a:gd name="connsiteX1" fmla="*/ 296618 w 1953480"/>
              <a:gd name="connsiteY1" fmla="*/ 2018211 h 2280027"/>
              <a:gd name="connsiteX2" fmla="*/ 278972 w 1953480"/>
              <a:gd name="connsiteY2" fmla="*/ 1973700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26647 w 1953480"/>
              <a:gd name="connsiteY6" fmla="*/ 1751817 h 2280027"/>
              <a:gd name="connsiteX7" fmla="*/ 237820 w 1953480"/>
              <a:gd name="connsiteY7" fmla="*/ 1673663 h 2280027"/>
              <a:gd name="connsiteX8" fmla="*/ 188057 w 1953480"/>
              <a:gd name="connsiteY8" fmla="*/ 1590929 h 2280027"/>
              <a:gd name="connsiteX9" fmla="*/ 116864 w 1953480"/>
              <a:gd name="connsiteY9" fmla="*/ 1406719 h 2280027"/>
              <a:gd name="connsiteX10" fmla="*/ 54524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914705 w 1953480"/>
              <a:gd name="connsiteY55" fmla="*/ 1508685 h 2280027"/>
              <a:gd name="connsiteX56" fmla="*/ 902311 w 1953480"/>
              <a:gd name="connsiteY56" fmla="*/ 1689965 h 2280027"/>
              <a:gd name="connsiteX57" fmla="*/ 1054711 w 1953480"/>
              <a:gd name="connsiteY57" fmla="*/ 1650888 h 2280027"/>
              <a:gd name="connsiteX58" fmla="*/ 1500187 w 1953480"/>
              <a:gd name="connsiteY58" fmla="*/ 1564919 h 2280027"/>
              <a:gd name="connsiteX59" fmla="*/ 1712364 w 1953480"/>
              <a:gd name="connsiteY59" fmla="*/ 1578657 h 2280027"/>
              <a:gd name="connsiteX60" fmla="*/ 1711387 w 1953480"/>
              <a:gd name="connsiteY60" fmla="*/ 1670915 h 2280027"/>
              <a:gd name="connsiteX61" fmla="*/ 1585423 w 1953480"/>
              <a:gd name="connsiteY61" fmla="*/ 1687951 h 2280027"/>
              <a:gd name="connsiteX62" fmla="*/ 1535357 w 1953480"/>
              <a:gd name="connsiteY62" fmla="*/ 1764211 h 2280027"/>
              <a:gd name="connsiteX63" fmla="*/ 1433757 w 1953480"/>
              <a:gd name="connsiteY63" fmla="*/ 1857996 h 2280027"/>
              <a:gd name="connsiteX64" fmla="*/ 1257911 w 1953480"/>
              <a:gd name="connsiteY64" fmla="*/ 1811104 h 2280027"/>
              <a:gd name="connsiteX65" fmla="*/ 1167545 w 1953480"/>
              <a:gd name="connsiteY65" fmla="*/ 1852196 h 2280027"/>
              <a:gd name="connsiteX66" fmla="*/ 964834 w 1953480"/>
              <a:gd name="connsiteY66" fmla="*/ 1928334 h 2280027"/>
              <a:gd name="connsiteX67" fmla="*/ 1015634 w 1953480"/>
              <a:gd name="connsiteY67" fmla="*/ 2280027 h 2280027"/>
              <a:gd name="connsiteX68" fmla="*/ 238003 w 1953480"/>
              <a:gd name="connsiteY68" fmla="*/ 2276119 h 2280027"/>
              <a:gd name="connsiteX69" fmla="*/ 222372 w 1953480"/>
              <a:gd name="connsiteY69" fmla="*/ 2248765 h 2280027"/>
              <a:gd name="connsiteX70" fmla="*/ 257541 w 1953480"/>
              <a:gd name="connsiteY70" fmla="*/ 2178427 h 2280027"/>
              <a:gd name="connsiteX71" fmla="*/ 230187 w 1953480"/>
              <a:gd name="connsiteY71" fmla="*/ 2123719 h 2280027"/>
              <a:gd name="connsiteX72" fmla="*/ 280987 w 1953480"/>
              <a:gd name="connsiteY72" fmla="*/ 2092457 h 2280027"/>
              <a:gd name="connsiteX0" fmla="*/ 280987 w 1953480"/>
              <a:gd name="connsiteY0" fmla="*/ 2092457 h 2280027"/>
              <a:gd name="connsiteX1" fmla="*/ 296618 w 1953480"/>
              <a:gd name="connsiteY1" fmla="*/ 2018211 h 2280027"/>
              <a:gd name="connsiteX2" fmla="*/ 278972 w 1953480"/>
              <a:gd name="connsiteY2" fmla="*/ 1973700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26647 w 1953480"/>
              <a:gd name="connsiteY6" fmla="*/ 1751817 h 2280027"/>
              <a:gd name="connsiteX7" fmla="*/ 237820 w 1953480"/>
              <a:gd name="connsiteY7" fmla="*/ 1673663 h 2280027"/>
              <a:gd name="connsiteX8" fmla="*/ 188057 w 1953480"/>
              <a:gd name="connsiteY8" fmla="*/ 1590929 h 2280027"/>
              <a:gd name="connsiteX9" fmla="*/ 116864 w 1953480"/>
              <a:gd name="connsiteY9" fmla="*/ 1406719 h 2280027"/>
              <a:gd name="connsiteX10" fmla="*/ 54524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1047261 w 1953480"/>
              <a:gd name="connsiteY55" fmla="*/ 1604608 h 2280027"/>
              <a:gd name="connsiteX56" fmla="*/ 914705 w 1953480"/>
              <a:gd name="connsiteY56" fmla="*/ 1508685 h 2280027"/>
              <a:gd name="connsiteX57" fmla="*/ 902311 w 1953480"/>
              <a:gd name="connsiteY57" fmla="*/ 1689965 h 2280027"/>
              <a:gd name="connsiteX58" fmla="*/ 1054711 w 1953480"/>
              <a:gd name="connsiteY58" fmla="*/ 1650888 h 2280027"/>
              <a:gd name="connsiteX59" fmla="*/ 1500187 w 1953480"/>
              <a:gd name="connsiteY59" fmla="*/ 1564919 h 2280027"/>
              <a:gd name="connsiteX60" fmla="*/ 1712364 w 1953480"/>
              <a:gd name="connsiteY60" fmla="*/ 1578657 h 2280027"/>
              <a:gd name="connsiteX61" fmla="*/ 1711387 w 1953480"/>
              <a:gd name="connsiteY61" fmla="*/ 1670915 h 2280027"/>
              <a:gd name="connsiteX62" fmla="*/ 1585423 w 1953480"/>
              <a:gd name="connsiteY62" fmla="*/ 1687951 h 2280027"/>
              <a:gd name="connsiteX63" fmla="*/ 1535357 w 1953480"/>
              <a:gd name="connsiteY63" fmla="*/ 1764211 h 2280027"/>
              <a:gd name="connsiteX64" fmla="*/ 1433757 w 1953480"/>
              <a:gd name="connsiteY64" fmla="*/ 1857996 h 2280027"/>
              <a:gd name="connsiteX65" fmla="*/ 1257911 w 1953480"/>
              <a:gd name="connsiteY65" fmla="*/ 1811104 h 2280027"/>
              <a:gd name="connsiteX66" fmla="*/ 1167545 w 1953480"/>
              <a:gd name="connsiteY66" fmla="*/ 1852196 h 2280027"/>
              <a:gd name="connsiteX67" fmla="*/ 964834 w 1953480"/>
              <a:gd name="connsiteY67" fmla="*/ 1928334 h 2280027"/>
              <a:gd name="connsiteX68" fmla="*/ 1015634 w 1953480"/>
              <a:gd name="connsiteY68" fmla="*/ 2280027 h 2280027"/>
              <a:gd name="connsiteX69" fmla="*/ 238003 w 1953480"/>
              <a:gd name="connsiteY69" fmla="*/ 2276119 h 2280027"/>
              <a:gd name="connsiteX70" fmla="*/ 222372 w 1953480"/>
              <a:gd name="connsiteY70" fmla="*/ 2248765 h 2280027"/>
              <a:gd name="connsiteX71" fmla="*/ 257541 w 1953480"/>
              <a:gd name="connsiteY71" fmla="*/ 2178427 h 2280027"/>
              <a:gd name="connsiteX72" fmla="*/ 230187 w 1953480"/>
              <a:gd name="connsiteY72" fmla="*/ 2123719 h 2280027"/>
              <a:gd name="connsiteX73" fmla="*/ 280987 w 1953480"/>
              <a:gd name="connsiteY73" fmla="*/ 2092457 h 2280027"/>
              <a:gd name="connsiteX0" fmla="*/ 280987 w 1953480"/>
              <a:gd name="connsiteY0" fmla="*/ 2092457 h 2280027"/>
              <a:gd name="connsiteX1" fmla="*/ 296618 w 1953480"/>
              <a:gd name="connsiteY1" fmla="*/ 2018211 h 2280027"/>
              <a:gd name="connsiteX2" fmla="*/ 278972 w 1953480"/>
              <a:gd name="connsiteY2" fmla="*/ 1973700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26647 w 1953480"/>
              <a:gd name="connsiteY6" fmla="*/ 1751817 h 2280027"/>
              <a:gd name="connsiteX7" fmla="*/ 237820 w 1953480"/>
              <a:gd name="connsiteY7" fmla="*/ 1673663 h 2280027"/>
              <a:gd name="connsiteX8" fmla="*/ 188057 w 1953480"/>
              <a:gd name="connsiteY8" fmla="*/ 1590929 h 2280027"/>
              <a:gd name="connsiteX9" fmla="*/ 116864 w 1953480"/>
              <a:gd name="connsiteY9" fmla="*/ 1406719 h 2280027"/>
              <a:gd name="connsiteX10" fmla="*/ 54524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1047261 w 1953480"/>
              <a:gd name="connsiteY55" fmla="*/ 1604608 h 2280027"/>
              <a:gd name="connsiteX56" fmla="*/ 914705 w 1953480"/>
              <a:gd name="connsiteY56" fmla="*/ 1508685 h 2280027"/>
              <a:gd name="connsiteX57" fmla="*/ 902311 w 1953480"/>
              <a:gd name="connsiteY57" fmla="*/ 1689965 h 2280027"/>
              <a:gd name="connsiteX58" fmla="*/ 1054711 w 1953480"/>
              <a:gd name="connsiteY58" fmla="*/ 1650888 h 2280027"/>
              <a:gd name="connsiteX59" fmla="*/ 1500187 w 1953480"/>
              <a:gd name="connsiteY59" fmla="*/ 1564919 h 2280027"/>
              <a:gd name="connsiteX60" fmla="*/ 1712364 w 1953480"/>
              <a:gd name="connsiteY60" fmla="*/ 1578657 h 2280027"/>
              <a:gd name="connsiteX61" fmla="*/ 1711387 w 1953480"/>
              <a:gd name="connsiteY61" fmla="*/ 1670915 h 2280027"/>
              <a:gd name="connsiteX62" fmla="*/ 1585423 w 1953480"/>
              <a:gd name="connsiteY62" fmla="*/ 1687951 h 2280027"/>
              <a:gd name="connsiteX63" fmla="*/ 1535357 w 1953480"/>
              <a:gd name="connsiteY63" fmla="*/ 1764211 h 2280027"/>
              <a:gd name="connsiteX64" fmla="*/ 1433757 w 1953480"/>
              <a:gd name="connsiteY64" fmla="*/ 1857996 h 2280027"/>
              <a:gd name="connsiteX65" fmla="*/ 1257911 w 1953480"/>
              <a:gd name="connsiteY65" fmla="*/ 1811104 h 2280027"/>
              <a:gd name="connsiteX66" fmla="*/ 1167545 w 1953480"/>
              <a:gd name="connsiteY66" fmla="*/ 1852196 h 2280027"/>
              <a:gd name="connsiteX67" fmla="*/ 964834 w 1953480"/>
              <a:gd name="connsiteY67" fmla="*/ 1928334 h 2280027"/>
              <a:gd name="connsiteX68" fmla="*/ 1015634 w 1953480"/>
              <a:gd name="connsiteY68" fmla="*/ 2280027 h 2280027"/>
              <a:gd name="connsiteX69" fmla="*/ 238003 w 1953480"/>
              <a:gd name="connsiteY69" fmla="*/ 2276119 h 2280027"/>
              <a:gd name="connsiteX70" fmla="*/ 222372 w 1953480"/>
              <a:gd name="connsiteY70" fmla="*/ 2248765 h 2280027"/>
              <a:gd name="connsiteX71" fmla="*/ 257541 w 1953480"/>
              <a:gd name="connsiteY71" fmla="*/ 2178427 h 2280027"/>
              <a:gd name="connsiteX72" fmla="*/ 230187 w 1953480"/>
              <a:gd name="connsiteY72" fmla="*/ 2123719 h 2280027"/>
              <a:gd name="connsiteX73" fmla="*/ 280987 w 1953480"/>
              <a:gd name="connsiteY73" fmla="*/ 2092457 h 2280027"/>
              <a:gd name="connsiteX0" fmla="*/ 280987 w 1953480"/>
              <a:gd name="connsiteY0" fmla="*/ 2092457 h 2280027"/>
              <a:gd name="connsiteX1" fmla="*/ 296618 w 1953480"/>
              <a:gd name="connsiteY1" fmla="*/ 2018211 h 2280027"/>
              <a:gd name="connsiteX2" fmla="*/ 278972 w 1953480"/>
              <a:gd name="connsiteY2" fmla="*/ 1973700 h 2280027"/>
              <a:gd name="connsiteX3" fmla="*/ 300526 w 1953480"/>
              <a:gd name="connsiteY3" fmla="*/ 1932242 h 2280027"/>
              <a:gd name="connsiteX4" fmla="*/ 261449 w 1953480"/>
              <a:gd name="connsiteY4" fmla="*/ 1877534 h 2280027"/>
              <a:gd name="connsiteX5" fmla="*/ 277080 w 1953480"/>
              <a:gd name="connsiteY5" fmla="*/ 1811104 h 2280027"/>
              <a:gd name="connsiteX6" fmla="*/ 226647 w 1953480"/>
              <a:gd name="connsiteY6" fmla="*/ 1751817 h 2280027"/>
              <a:gd name="connsiteX7" fmla="*/ 237820 w 1953480"/>
              <a:gd name="connsiteY7" fmla="*/ 1673663 h 2280027"/>
              <a:gd name="connsiteX8" fmla="*/ 188057 w 1953480"/>
              <a:gd name="connsiteY8" fmla="*/ 1590929 h 2280027"/>
              <a:gd name="connsiteX9" fmla="*/ 116864 w 1953480"/>
              <a:gd name="connsiteY9" fmla="*/ 1406719 h 2280027"/>
              <a:gd name="connsiteX10" fmla="*/ 54524 w 1953480"/>
              <a:gd name="connsiteY10" fmla="*/ 1303104 h 2280027"/>
              <a:gd name="connsiteX11" fmla="*/ 38711 w 1953480"/>
              <a:gd name="connsiteY11" fmla="*/ 1146796 h 2280027"/>
              <a:gd name="connsiteX12" fmla="*/ 85114 w 1953480"/>
              <a:gd name="connsiteY12" fmla="*/ 939321 h 2280027"/>
              <a:gd name="connsiteX13" fmla="*/ 46710 w 1953480"/>
              <a:gd name="connsiteY13" fmla="*/ 777946 h 2280027"/>
              <a:gd name="connsiteX14" fmla="*/ 0 w 1953480"/>
              <a:gd name="connsiteY14" fmla="*/ 588484 h 2280027"/>
              <a:gd name="connsiteX15" fmla="*/ 2380 w 1953480"/>
              <a:gd name="connsiteY15" fmla="*/ 422346 h 2280027"/>
              <a:gd name="connsiteX16" fmla="*/ 8610 w 1953480"/>
              <a:gd name="connsiteY16" fmla="*/ 274587 h 2280027"/>
              <a:gd name="connsiteX17" fmla="*/ 179387 w 1953480"/>
              <a:gd name="connsiteY17" fmla="*/ 103442 h 2280027"/>
              <a:gd name="connsiteX18" fmla="*/ 354562 w 1953480"/>
              <a:gd name="connsiteY18" fmla="*/ 5933 h 2280027"/>
              <a:gd name="connsiteX19" fmla="*/ 626086 w 1953480"/>
              <a:gd name="connsiteY19" fmla="*/ 46048 h 2280027"/>
              <a:gd name="connsiteX20" fmla="*/ 729884 w 1953480"/>
              <a:gd name="connsiteY20" fmla="*/ 252850 h 2280027"/>
              <a:gd name="connsiteX21" fmla="*/ 723412 w 1953480"/>
              <a:gd name="connsiteY21" fmla="*/ 321113 h 2280027"/>
              <a:gd name="connsiteX22" fmla="*/ 779585 w 1953480"/>
              <a:gd name="connsiteY22" fmla="*/ 397007 h 2280027"/>
              <a:gd name="connsiteX23" fmla="*/ 747224 w 1953480"/>
              <a:gd name="connsiteY23" fmla="*/ 454463 h 2280027"/>
              <a:gd name="connsiteX24" fmla="*/ 747224 w 1953480"/>
              <a:gd name="connsiteY24" fmla="*/ 516375 h 2280027"/>
              <a:gd name="connsiteX25" fmla="*/ 755162 w 1953480"/>
              <a:gd name="connsiteY25" fmla="*/ 580669 h 2280027"/>
              <a:gd name="connsiteX26" fmla="*/ 738187 w 1953480"/>
              <a:gd name="connsiteY26" fmla="*/ 630981 h 2280027"/>
              <a:gd name="connsiteX27" fmla="*/ 620957 w 1953480"/>
              <a:gd name="connsiteY27" fmla="*/ 662242 h 2280027"/>
              <a:gd name="connsiteX28" fmla="*/ 617049 w 1953480"/>
              <a:gd name="connsiteY28" fmla="*/ 783381 h 2280027"/>
              <a:gd name="connsiteX29" fmla="*/ 624009 w 1953480"/>
              <a:gd name="connsiteY29" fmla="*/ 816352 h 2280027"/>
              <a:gd name="connsiteX30" fmla="*/ 623521 w 1953480"/>
              <a:gd name="connsiteY30" fmla="*/ 853719 h 2280027"/>
              <a:gd name="connsiteX31" fmla="*/ 671757 w 1953480"/>
              <a:gd name="connsiteY31" fmla="*/ 888888 h 2280027"/>
              <a:gd name="connsiteX32" fmla="*/ 740568 w 1953480"/>
              <a:gd name="connsiteY32" fmla="*/ 882966 h 2280027"/>
              <a:gd name="connsiteX33" fmla="*/ 827209 w 1953480"/>
              <a:gd name="connsiteY33" fmla="*/ 931873 h 2280027"/>
              <a:gd name="connsiteX34" fmla="*/ 888512 w 1953480"/>
              <a:gd name="connsiteY34" fmla="*/ 1016132 h 2280027"/>
              <a:gd name="connsiteX35" fmla="*/ 925757 w 1953480"/>
              <a:gd name="connsiteY35" fmla="*/ 1072550 h 2280027"/>
              <a:gd name="connsiteX36" fmla="*/ 928626 w 1953480"/>
              <a:gd name="connsiteY36" fmla="*/ 1116694 h 2280027"/>
              <a:gd name="connsiteX37" fmla="*/ 998904 w 1953480"/>
              <a:gd name="connsiteY37" fmla="*/ 1237467 h 2280027"/>
              <a:gd name="connsiteX38" fmla="*/ 1111616 w 1953480"/>
              <a:gd name="connsiteY38" fmla="*/ 1292724 h 2280027"/>
              <a:gd name="connsiteX39" fmla="*/ 1078278 w 1953480"/>
              <a:gd name="connsiteY39" fmla="*/ 1302248 h 2280027"/>
              <a:gd name="connsiteX40" fmla="*/ 1120409 w 1953480"/>
              <a:gd name="connsiteY40" fmla="*/ 1339128 h 2280027"/>
              <a:gd name="connsiteX41" fmla="*/ 1156128 w 1953480"/>
              <a:gd name="connsiteY41" fmla="*/ 1334671 h 2280027"/>
              <a:gd name="connsiteX42" fmla="*/ 1174384 w 1953480"/>
              <a:gd name="connsiteY42" fmla="*/ 1383151 h 2280027"/>
              <a:gd name="connsiteX43" fmla="*/ 1401151 w 1953480"/>
              <a:gd name="connsiteY43" fmla="*/ 1296144 h 2280027"/>
              <a:gd name="connsiteX44" fmla="*/ 1621326 w 1953480"/>
              <a:gd name="connsiteY44" fmla="*/ 1095996 h 2280027"/>
              <a:gd name="connsiteX45" fmla="*/ 1773726 w 1953480"/>
              <a:gd name="connsiteY45" fmla="*/ 998304 h 2280027"/>
              <a:gd name="connsiteX46" fmla="*/ 1845957 w 1953480"/>
              <a:gd name="connsiteY46" fmla="*/ 1002884 h 2280027"/>
              <a:gd name="connsiteX47" fmla="*/ 1890957 w 1953480"/>
              <a:gd name="connsiteY47" fmla="*/ 1025657 h 2280027"/>
              <a:gd name="connsiteX48" fmla="*/ 1953480 w 1953480"/>
              <a:gd name="connsiteY48" fmla="*/ 1092088 h 2280027"/>
              <a:gd name="connsiteX49" fmla="*/ 1847972 w 1953480"/>
              <a:gd name="connsiteY49" fmla="*/ 1271842 h 2280027"/>
              <a:gd name="connsiteX50" fmla="*/ 1707295 w 1953480"/>
              <a:gd name="connsiteY50" fmla="*/ 1283565 h 2280027"/>
              <a:gd name="connsiteX51" fmla="*/ 1656495 w 1953480"/>
              <a:gd name="connsiteY51" fmla="*/ 1326550 h 2280027"/>
              <a:gd name="connsiteX52" fmla="*/ 1648680 w 1953480"/>
              <a:gd name="connsiteY52" fmla="*/ 1381257 h 2280027"/>
              <a:gd name="connsiteX53" fmla="*/ 1324341 w 1953480"/>
              <a:gd name="connsiteY53" fmla="*/ 1596181 h 2280027"/>
              <a:gd name="connsiteX54" fmla="*/ 1070341 w 1953480"/>
              <a:gd name="connsiteY54" fmla="*/ 1639165 h 2280027"/>
              <a:gd name="connsiteX55" fmla="*/ 1047261 w 1953480"/>
              <a:gd name="connsiteY55" fmla="*/ 1604608 h 2280027"/>
              <a:gd name="connsiteX56" fmla="*/ 914705 w 1953480"/>
              <a:gd name="connsiteY56" fmla="*/ 1508685 h 2280027"/>
              <a:gd name="connsiteX57" fmla="*/ 902311 w 1953480"/>
              <a:gd name="connsiteY57" fmla="*/ 1689965 h 2280027"/>
              <a:gd name="connsiteX58" fmla="*/ 1054711 w 1953480"/>
              <a:gd name="connsiteY58" fmla="*/ 1650888 h 2280027"/>
              <a:gd name="connsiteX59" fmla="*/ 1500187 w 1953480"/>
              <a:gd name="connsiteY59" fmla="*/ 1564919 h 2280027"/>
              <a:gd name="connsiteX60" fmla="*/ 1712364 w 1953480"/>
              <a:gd name="connsiteY60" fmla="*/ 1578657 h 2280027"/>
              <a:gd name="connsiteX61" fmla="*/ 1711387 w 1953480"/>
              <a:gd name="connsiteY61" fmla="*/ 1670915 h 2280027"/>
              <a:gd name="connsiteX62" fmla="*/ 1585423 w 1953480"/>
              <a:gd name="connsiteY62" fmla="*/ 1687951 h 2280027"/>
              <a:gd name="connsiteX63" fmla="*/ 1535357 w 1953480"/>
              <a:gd name="connsiteY63" fmla="*/ 1764211 h 2280027"/>
              <a:gd name="connsiteX64" fmla="*/ 1433757 w 1953480"/>
              <a:gd name="connsiteY64" fmla="*/ 1857996 h 2280027"/>
              <a:gd name="connsiteX65" fmla="*/ 1257911 w 1953480"/>
              <a:gd name="connsiteY65" fmla="*/ 1811104 h 2280027"/>
              <a:gd name="connsiteX66" fmla="*/ 1167545 w 1953480"/>
              <a:gd name="connsiteY66" fmla="*/ 1852196 h 2280027"/>
              <a:gd name="connsiteX67" fmla="*/ 964834 w 1953480"/>
              <a:gd name="connsiteY67" fmla="*/ 1928334 h 2280027"/>
              <a:gd name="connsiteX68" fmla="*/ 1015634 w 1953480"/>
              <a:gd name="connsiteY68" fmla="*/ 2280027 h 2280027"/>
              <a:gd name="connsiteX69" fmla="*/ 238003 w 1953480"/>
              <a:gd name="connsiteY69" fmla="*/ 2276119 h 2280027"/>
              <a:gd name="connsiteX70" fmla="*/ 222372 w 1953480"/>
              <a:gd name="connsiteY70" fmla="*/ 2248765 h 2280027"/>
              <a:gd name="connsiteX71" fmla="*/ 257541 w 1953480"/>
              <a:gd name="connsiteY71" fmla="*/ 2178427 h 2280027"/>
              <a:gd name="connsiteX72" fmla="*/ 230187 w 1953480"/>
              <a:gd name="connsiteY72" fmla="*/ 2123719 h 2280027"/>
              <a:gd name="connsiteX73" fmla="*/ 280987 w 1953480"/>
              <a:gd name="connsiteY73" fmla="*/ 2092457 h 2280027"/>
              <a:gd name="connsiteX0" fmla="*/ 280987 w 2065399"/>
              <a:gd name="connsiteY0" fmla="*/ 2092457 h 2280027"/>
              <a:gd name="connsiteX1" fmla="*/ 296618 w 2065399"/>
              <a:gd name="connsiteY1" fmla="*/ 2018211 h 2280027"/>
              <a:gd name="connsiteX2" fmla="*/ 278972 w 2065399"/>
              <a:gd name="connsiteY2" fmla="*/ 1973700 h 2280027"/>
              <a:gd name="connsiteX3" fmla="*/ 300526 w 2065399"/>
              <a:gd name="connsiteY3" fmla="*/ 1932242 h 2280027"/>
              <a:gd name="connsiteX4" fmla="*/ 261449 w 2065399"/>
              <a:gd name="connsiteY4" fmla="*/ 1877534 h 2280027"/>
              <a:gd name="connsiteX5" fmla="*/ 277080 w 2065399"/>
              <a:gd name="connsiteY5" fmla="*/ 1811104 h 2280027"/>
              <a:gd name="connsiteX6" fmla="*/ 226647 w 2065399"/>
              <a:gd name="connsiteY6" fmla="*/ 1751817 h 2280027"/>
              <a:gd name="connsiteX7" fmla="*/ 237820 w 2065399"/>
              <a:gd name="connsiteY7" fmla="*/ 1673663 h 2280027"/>
              <a:gd name="connsiteX8" fmla="*/ 188057 w 2065399"/>
              <a:gd name="connsiteY8" fmla="*/ 1590929 h 2280027"/>
              <a:gd name="connsiteX9" fmla="*/ 116864 w 2065399"/>
              <a:gd name="connsiteY9" fmla="*/ 1406719 h 2280027"/>
              <a:gd name="connsiteX10" fmla="*/ 54524 w 2065399"/>
              <a:gd name="connsiteY10" fmla="*/ 1303104 h 2280027"/>
              <a:gd name="connsiteX11" fmla="*/ 38711 w 2065399"/>
              <a:gd name="connsiteY11" fmla="*/ 1146796 h 2280027"/>
              <a:gd name="connsiteX12" fmla="*/ 85114 w 2065399"/>
              <a:gd name="connsiteY12" fmla="*/ 939321 h 2280027"/>
              <a:gd name="connsiteX13" fmla="*/ 46710 w 2065399"/>
              <a:gd name="connsiteY13" fmla="*/ 777946 h 2280027"/>
              <a:gd name="connsiteX14" fmla="*/ 0 w 2065399"/>
              <a:gd name="connsiteY14" fmla="*/ 588484 h 2280027"/>
              <a:gd name="connsiteX15" fmla="*/ 2380 w 2065399"/>
              <a:gd name="connsiteY15" fmla="*/ 422346 h 2280027"/>
              <a:gd name="connsiteX16" fmla="*/ 8610 w 2065399"/>
              <a:gd name="connsiteY16" fmla="*/ 274587 h 2280027"/>
              <a:gd name="connsiteX17" fmla="*/ 179387 w 2065399"/>
              <a:gd name="connsiteY17" fmla="*/ 103442 h 2280027"/>
              <a:gd name="connsiteX18" fmla="*/ 354562 w 2065399"/>
              <a:gd name="connsiteY18" fmla="*/ 5933 h 2280027"/>
              <a:gd name="connsiteX19" fmla="*/ 626086 w 2065399"/>
              <a:gd name="connsiteY19" fmla="*/ 46048 h 2280027"/>
              <a:gd name="connsiteX20" fmla="*/ 729884 w 2065399"/>
              <a:gd name="connsiteY20" fmla="*/ 252850 h 2280027"/>
              <a:gd name="connsiteX21" fmla="*/ 723412 w 2065399"/>
              <a:gd name="connsiteY21" fmla="*/ 321113 h 2280027"/>
              <a:gd name="connsiteX22" fmla="*/ 779585 w 2065399"/>
              <a:gd name="connsiteY22" fmla="*/ 397007 h 2280027"/>
              <a:gd name="connsiteX23" fmla="*/ 747224 w 2065399"/>
              <a:gd name="connsiteY23" fmla="*/ 454463 h 2280027"/>
              <a:gd name="connsiteX24" fmla="*/ 747224 w 2065399"/>
              <a:gd name="connsiteY24" fmla="*/ 516375 h 2280027"/>
              <a:gd name="connsiteX25" fmla="*/ 755162 w 2065399"/>
              <a:gd name="connsiteY25" fmla="*/ 580669 h 2280027"/>
              <a:gd name="connsiteX26" fmla="*/ 738187 w 2065399"/>
              <a:gd name="connsiteY26" fmla="*/ 630981 h 2280027"/>
              <a:gd name="connsiteX27" fmla="*/ 620957 w 2065399"/>
              <a:gd name="connsiteY27" fmla="*/ 662242 h 2280027"/>
              <a:gd name="connsiteX28" fmla="*/ 617049 w 2065399"/>
              <a:gd name="connsiteY28" fmla="*/ 783381 h 2280027"/>
              <a:gd name="connsiteX29" fmla="*/ 624009 w 2065399"/>
              <a:gd name="connsiteY29" fmla="*/ 816352 h 2280027"/>
              <a:gd name="connsiteX30" fmla="*/ 623521 w 2065399"/>
              <a:gd name="connsiteY30" fmla="*/ 853719 h 2280027"/>
              <a:gd name="connsiteX31" fmla="*/ 671757 w 2065399"/>
              <a:gd name="connsiteY31" fmla="*/ 888888 h 2280027"/>
              <a:gd name="connsiteX32" fmla="*/ 740568 w 2065399"/>
              <a:gd name="connsiteY32" fmla="*/ 882966 h 2280027"/>
              <a:gd name="connsiteX33" fmla="*/ 827209 w 2065399"/>
              <a:gd name="connsiteY33" fmla="*/ 931873 h 2280027"/>
              <a:gd name="connsiteX34" fmla="*/ 888512 w 2065399"/>
              <a:gd name="connsiteY34" fmla="*/ 1016132 h 2280027"/>
              <a:gd name="connsiteX35" fmla="*/ 925757 w 2065399"/>
              <a:gd name="connsiteY35" fmla="*/ 1072550 h 2280027"/>
              <a:gd name="connsiteX36" fmla="*/ 928626 w 2065399"/>
              <a:gd name="connsiteY36" fmla="*/ 1116694 h 2280027"/>
              <a:gd name="connsiteX37" fmla="*/ 998904 w 2065399"/>
              <a:gd name="connsiteY37" fmla="*/ 1237467 h 2280027"/>
              <a:gd name="connsiteX38" fmla="*/ 1111616 w 2065399"/>
              <a:gd name="connsiteY38" fmla="*/ 1292724 h 2280027"/>
              <a:gd name="connsiteX39" fmla="*/ 1078278 w 2065399"/>
              <a:gd name="connsiteY39" fmla="*/ 1302248 h 2280027"/>
              <a:gd name="connsiteX40" fmla="*/ 1120409 w 2065399"/>
              <a:gd name="connsiteY40" fmla="*/ 1339128 h 2280027"/>
              <a:gd name="connsiteX41" fmla="*/ 1156128 w 2065399"/>
              <a:gd name="connsiteY41" fmla="*/ 1334671 h 2280027"/>
              <a:gd name="connsiteX42" fmla="*/ 1174384 w 2065399"/>
              <a:gd name="connsiteY42" fmla="*/ 1383151 h 2280027"/>
              <a:gd name="connsiteX43" fmla="*/ 1401151 w 2065399"/>
              <a:gd name="connsiteY43" fmla="*/ 1296144 h 2280027"/>
              <a:gd name="connsiteX44" fmla="*/ 1621326 w 2065399"/>
              <a:gd name="connsiteY44" fmla="*/ 1095996 h 2280027"/>
              <a:gd name="connsiteX45" fmla="*/ 1773726 w 2065399"/>
              <a:gd name="connsiteY45" fmla="*/ 998304 h 2280027"/>
              <a:gd name="connsiteX46" fmla="*/ 1845957 w 2065399"/>
              <a:gd name="connsiteY46" fmla="*/ 1002884 h 2280027"/>
              <a:gd name="connsiteX47" fmla="*/ 1890957 w 2065399"/>
              <a:gd name="connsiteY47" fmla="*/ 1025657 h 2280027"/>
              <a:gd name="connsiteX48" fmla="*/ 2065399 w 2065399"/>
              <a:gd name="connsiteY48" fmla="*/ 1070657 h 2280027"/>
              <a:gd name="connsiteX49" fmla="*/ 1847972 w 2065399"/>
              <a:gd name="connsiteY49" fmla="*/ 1271842 h 2280027"/>
              <a:gd name="connsiteX50" fmla="*/ 1707295 w 2065399"/>
              <a:gd name="connsiteY50" fmla="*/ 1283565 h 2280027"/>
              <a:gd name="connsiteX51" fmla="*/ 1656495 w 2065399"/>
              <a:gd name="connsiteY51" fmla="*/ 1326550 h 2280027"/>
              <a:gd name="connsiteX52" fmla="*/ 1648680 w 2065399"/>
              <a:gd name="connsiteY52" fmla="*/ 1381257 h 2280027"/>
              <a:gd name="connsiteX53" fmla="*/ 1324341 w 2065399"/>
              <a:gd name="connsiteY53" fmla="*/ 1596181 h 2280027"/>
              <a:gd name="connsiteX54" fmla="*/ 1070341 w 2065399"/>
              <a:gd name="connsiteY54" fmla="*/ 1639165 h 2280027"/>
              <a:gd name="connsiteX55" fmla="*/ 1047261 w 2065399"/>
              <a:gd name="connsiteY55" fmla="*/ 1604608 h 2280027"/>
              <a:gd name="connsiteX56" fmla="*/ 914705 w 2065399"/>
              <a:gd name="connsiteY56" fmla="*/ 1508685 h 2280027"/>
              <a:gd name="connsiteX57" fmla="*/ 902311 w 2065399"/>
              <a:gd name="connsiteY57" fmla="*/ 1689965 h 2280027"/>
              <a:gd name="connsiteX58" fmla="*/ 1054711 w 2065399"/>
              <a:gd name="connsiteY58" fmla="*/ 1650888 h 2280027"/>
              <a:gd name="connsiteX59" fmla="*/ 1500187 w 2065399"/>
              <a:gd name="connsiteY59" fmla="*/ 1564919 h 2280027"/>
              <a:gd name="connsiteX60" fmla="*/ 1712364 w 2065399"/>
              <a:gd name="connsiteY60" fmla="*/ 1578657 h 2280027"/>
              <a:gd name="connsiteX61" fmla="*/ 1711387 w 2065399"/>
              <a:gd name="connsiteY61" fmla="*/ 1670915 h 2280027"/>
              <a:gd name="connsiteX62" fmla="*/ 1585423 w 2065399"/>
              <a:gd name="connsiteY62" fmla="*/ 1687951 h 2280027"/>
              <a:gd name="connsiteX63" fmla="*/ 1535357 w 2065399"/>
              <a:gd name="connsiteY63" fmla="*/ 1764211 h 2280027"/>
              <a:gd name="connsiteX64" fmla="*/ 1433757 w 2065399"/>
              <a:gd name="connsiteY64" fmla="*/ 1857996 h 2280027"/>
              <a:gd name="connsiteX65" fmla="*/ 1257911 w 2065399"/>
              <a:gd name="connsiteY65" fmla="*/ 1811104 h 2280027"/>
              <a:gd name="connsiteX66" fmla="*/ 1167545 w 2065399"/>
              <a:gd name="connsiteY66" fmla="*/ 1852196 h 2280027"/>
              <a:gd name="connsiteX67" fmla="*/ 964834 w 2065399"/>
              <a:gd name="connsiteY67" fmla="*/ 1928334 h 2280027"/>
              <a:gd name="connsiteX68" fmla="*/ 1015634 w 2065399"/>
              <a:gd name="connsiteY68" fmla="*/ 2280027 h 2280027"/>
              <a:gd name="connsiteX69" fmla="*/ 238003 w 2065399"/>
              <a:gd name="connsiteY69" fmla="*/ 2276119 h 2280027"/>
              <a:gd name="connsiteX70" fmla="*/ 222372 w 2065399"/>
              <a:gd name="connsiteY70" fmla="*/ 2248765 h 2280027"/>
              <a:gd name="connsiteX71" fmla="*/ 257541 w 2065399"/>
              <a:gd name="connsiteY71" fmla="*/ 2178427 h 2280027"/>
              <a:gd name="connsiteX72" fmla="*/ 230187 w 2065399"/>
              <a:gd name="connsiteY72" fmla="*/ 2123719 h 2280027"/>
              <a:gd name="connsiteX73" fmla="*/ 280987 w 2065399"/>
              <a:gd name="connsiteY73" fmla="*/ 2092457 h 2280027"/>
              <a:gd name="connsiteX0" fmla="*/ 280987 w 2065399"/>
              <a:gd name="connsiteY0" fmla="*/ 2092457 h 2280027"/>
              <a:gd name="connsiteX1" fmla="*/ 296618 w 2065399"/>
              <a:gd name="connsiteY1" fmla="*/ 2018211 h 2280027"/>
              <a:gd name="connsiteX2" fmla="*/ 278972 w 2065399"/>
              <a:gd name="connsiteY2" fmla="*/ 1973700 h 2280027"/>
              <a:gd name="connsiteX3" fmla="*/ 300526 w 2065399"/>
              <a:gd name="connsiteY3" fmla="*/ 1932242 h 2280027"/>
              <a:gd name="connsiteX4" fmla="*/ 261449 w 2065399"/>
              <a:gd name="connsiteY4" fmla="*/ 1877534 h 2280027"/>
              <a:gd name="connsiteX5" fmla="*/ 277080 w 2065399"/>
              <a:gd name="connsiteY5" fmla="*/ 1811104 h 2280027"/>
              <a:gd name="connsiteX6" fmla="*/ 226647 w 2065399"/>
              <a:gd name="connsiteY6" fmla="*/ 1751817 h 2280027"/>
              <a:gd name="connsiteX7" fmla="*/ 237820 w 2065399"/>
              <a:gd name="connsiteY7" fmla="*/ 1673663 h 2280027"/>
              <a:gd name="connsiteX8" fmla="*/ 188057 w 2065399"/>
              <a:gd name="connsiteY8" fmla="*/ 1590929 h 2280027"/>
              <a:gd name="connsiteX9" fmla="*/ 116864 w 2065399"/>
              <a:gd name="connsiteY9" fmla="*/ 1406719 h 2280027"/>
              <a:gd name="connsiteX10" fmla="*/ 54524 w 2065399"/>
              <a:gd name="connsiteY10" fmla="*/ 1303104 h 2280027"/>
              <a:gd name="connsiteX11" fmla="*/ 38711 w 2065399"/>
              <a:gd name="connsiteY11" fmla="*/ 1146796 h 2280027"/>
              <a:gd name="connsiteX12" fmla="*/ 85114 w 2065399"/>
              <a:gd name="connsiteY12" fmla="*/ 939321 h 2280027"/>
              <a:gd name="connsiteX13" fmla="*/ 46710 w 2065399"/>
              <a:gd name="connsiteY13" fmla="*/ 777946 h 2280027"/>
              <a:gd name="connsiteX14" fmla="*/ 0 w 2065399"/>
              <a:gd name="connsiteY14" fmla="*/ 588484 h 2280027"/>
              <a:gd name="connsiteX15" fmla="*/ 2380 w 2065399"/>
              <a:gd name="connsiteY15" fmla="*/ 422346 h 2280027"/>
              <a:gd name="connsiteX16" fmla="*/ 8610 w 2065399"/>
              <a:gd name="connsiteY16" fmla="*/ 274587 h 2280027"/>
              <a:gd name="connsiteX17" fmla="*/ 179387 w 2065399"/>
              <a:gd name="connsiteY17" fmla="*/ 103442 h 2280027"/>
              <a:gd name="connsiteX18" fmla="*/ 354562 w 2065399"/>
              <a:gd name="connsiteY18" fmla="*/ 5933 h 2280027"/>
              <a:gd name="connsiteX19" fmla="*/ 626086 w 2065399"/>
              <a:gd name="connsiteY19" fmla="*/ 46048 h 2280027"/>
              <a:gd name="connsiteX20" fmla="*/ 729884 w 2065399"/>
              <a:gd name="connsiteY20" fmla="*/ 252850 h 2280027"/>
              <a:gd name="connsiteX21" fmla="*/ 723412 w 2065399"/>
              <a:gd name="connsiteY21" fmla="*/ 321113 h 2280027"/>
              <a:gd name="connsiteX22" fmla="*/ 779585 w 2065399"/>
              <a:gd name="connsiteY22" fmla="*/ 397007 h 2280027"/>
              <a:gd name="connsiteX23" fmla="*/ 747224 w 2065399"/>
              <a:gd name="connsiteY23" fmla="*/ 454463 h 2280027"/>
              <a:gd name="connsiteX24" fmla="*/ 747224 w 2065399"/>
              <a:gd name="connsiteY24" fmla="*/ 516375 h 2280027"/>
              <a:gd name="connsiteX25" fmla="*/ 755162 w 2065399"/>
              <a:gd name="connsiteY25" fmla="*/ 580669 h 2280027"/>
              <a:gd name="connsiteX26" fmla="*/ 738187 w 2065399"/>
              <a:gd name="connsiteY26" fmla="*/ 630981 h 2280027"/>
              <a:gd name="connsiteX27" fmla="*/ 620957 w 2065399"/>
              <a:gd name="connsiteY27" fmla="*/ 662242 h 2280027"/>
              <a:gd name="connsiteX28" fmla="*/ 617049 w 2065399"/>
              <a:gd name="connsiteY28" fmla="*/ 783381 h 2280027"/>
              <a:gd name="connsiteX29" fmla="*/ 624009 w 2065399"/>
              <a:gd name="connsiteY29" fmla="*/ 816352 h 2280027"/>
              <a:gd name="connsiteX30" fmla="*/ 623521 w 2065399"/>
              <a:gd name="connsiteY30" fmla="*/ 853719 h 2280027"/>
              <a:gd name="connsiteX31" fmla="*/ 671757 w 2065399"/>
              <a:gd name="connsiteY31" fmla="*/ 888888 h 2280027"/>
              <a:gd name="connsiteX32" fmla="*/ 740568 w 2065399"/>
              <a:gd name="connsiteY32" fmla="*/ 882966 h 2280027"/>
              <a:gd name="connsiteX33" fmla="*/ 827209 w 2065399"/>
              <a:gd name="connsiteY33" fmla="*/ 931873 h 2280027"/>
              <a:gd name="connsiteX34" fmla="*/ 888512 w 2065399"/>
              <a:gd name="connsiteY34" fmla="*/ 1016132 h 2280027"/>
              <a:gd name="connsiteX35" fmla="*/ 925757 w 2065399"/>
              <a:gd name="connsiteY35" fmla="*/ 1072550 h 2280027"/>
              <a:gd name="connsiteX36" fmla="*/ 928626 w 2065399"/>
              <a:gd name="connsiteY36" fmla="*/ 1116694 h 2280027"/>
              <a:gd name="connsiteX37" fmla="*/ 998904 w 2065399"/>
              <a:gd name="connsiteY37" fmla="*/ 1237467 h 2280027"/>
              <a:gd name="connsiteX38" fmla="*/ 1111616 w 2065399"/>
              <a:gd name="connsiteY38" fmla="*/ 1292724 h 2280027"/>
              <a:gd name="connsiteX39" fmla="*/ 1078278 w 2065399"/>
              <a:gd name="connsiteY39" fmla="*/ 1302248 h 2280027"/>
              <a:gd name="connsiteX40" fmla="*/ 1120409 w 2065399"/>
              <a:gd name="connsiteY40" fmla="*/ 1339128 h 2280027"/>
              <a:gd name="connsiteX41" fmla="*/ 1156128 w 2065399"/>
              <a:gd name="connsiteY41" fmla="*/ 1334671 h 2280027"/>
              <a:gd name="connsiteX42" fmla="*/ 1174384 w 2065399"/>
              <a:gd name="connsiteY42" fmla="*/ 1383151 h 2280027"/>
              <a:gd name="connsiteX43" fmla="*/ 1401151 w 2065399"/>
              <a:gd name="connsiteY43" fmla="*/ 1296144 h 2280027"/>
              <a:gd name="connsiteX44" fmla="*/ 1621326 w 2065399"/>
              <a:gd name="connsiteY44" fmla="*/ 1095996 h 2280027"/>
              <a:gd name="connsiteX45" fmla="*/ 1773726 w 2065399"/>
              <a:gd name="connsiteY45" fmla="*/ 998304 h 2280027"/>
              <a:gd name="connsiteX46" fmla="*/ 1845957 w 2065399"/>
              <a:gd name="connsiteY46" fmla="*/ 1002884 h 2280027"/>
              <a:gd name="connsiteX47" fmla="*/ 2055263 w 2065399"/>
              <a:gd name="connsiteY47" fmla="*/ 997082 h 2280027"/>
              <a:gd name="connsiteX48" fmla="*/ 2065399 w 2065399"/>
              <a:gd name="connsiteY48" fmla="*/ 1070657 h 2280027"/>
              <a:gd name="connsiteX49" fmla="*/ 1847972 w 2065399"/>
              <a:gd name="connsiteY49" fmla="*/ 1271842 h 2280027"/>
              <a:gd name="connsiteX50" fmla="*/ 1707295 w 2065399"/>
              <a:gd name="connsiteY50" fmla="*/ 1283565 h 2280027"/>
              <a:gd name="connsiteX51" fmla="*/ 1656495 w 2065399"/>
              <a:gd name="connsiteY51" fmla="*/ 1326550 h 2280027"/>
              <a:gd name="connsiteX52" fmla="*/ 1648680 w 2065399"/>
              <a:gd name="connsiteY52" fmla="*/ 1381257 h 2280027"/>
              <a:gd name="connsiteX53" fmla="*/ 1324341 w 2065399"/>
              <a:gd name="connsiteY53" fmla="*/ 1596181 h 2280027"/>
              <a:gd name="connsiteX54" fmla="*/ 1070341 w 2065399"/>
              <a:gd name="connsiteY54" fmla="*/ 1639165 h 2280027"/>
              <a:gd name="connsiteX55" fmla="*/ 1047261 w 2065399"/>
              <a:gd name="connsiteY55" fmla="*/ 1604608 h 2280027"/>
              <a:gd name="connsiteX56" fmla="*/ 914705 w 2065399"/>
              <a:gd name="connsiteY56" fmla="*/ 1508685 h 2280027"/>
              <a:gd name="connsiteX57" fmla="*/ 902311 w 2065399"/>
              <a:gd name="connsiteY57" fmla="*/ 1689965 h 2280027"/>
              <a:gd name="connsiteX58" fmla="*/ 1054711 w 2065399"/>
              <a:gd name="connsiteY58" fmla="*/ 1650888 h 2280027"/>
              <a:gd name="connsiteX59" fmla="*/ 1500187 w 2065399"/>
              <a:gd name="connsiteY59" fmla="*/ 1564919 h 2280027"/>
              <a:gd name="connsiteX60" fmla="*/ 1712364 w 2065399"/>
              <a:gd name="connsiteY60" fmla="*/ 1578657 h 2280027"/>
              <a:gd name="connsiteX61" fmla="*/ 1711387 w 2065399"/>
              <a:gd name="connsiteY61" fmla="*/ 1670915 h 2280027"/>
              <a:gd name="connsiteX62" fmla="*/ 1585423 w 2065399"/>
              <a:gd name="connsiteY62" fmla="*/ 1687951 h 2280027"/>
              <a:gd name="connsiteX63" fmla="*/ 1535357 w 2065399"/>
              <a:gd name="connsiteY63" fmla="*/ 1764211 h 2280027"/>
              <a:gd name="connsiteX64" fmla="*/ 1433757 w 2065399"/>
              <a:gd name="connsiteY64" fmla="*/ 1857996 h 2280027"/>
              <a:gd name="connsiteX65" fmla="*/ 1257911 w 2065399"/>
              <a:gd name="connsiteY65" fmla="*/ 1811104 h 2280027"/>
              <a:gd name="connsiteX66" fmla="*/ 1167545 w 2065399"/>
              <a:gd name="connsiteY66" fmla="*/ 1852196 h 2280027"/>
              <a:gd name="connsiteX67" fmla="*/ 964834 w 2065399"/>
              <a:gd name="connsiteY67" fmla="*/ 1928334 h 2280027"/>
              <a:gd name="connsiteX68" fmla="*/ 1015634 w 2065399"/>
              <a:gd name="connsiteY68" fmla="*/ 2280027 h 2280027"/>
              <a:gd name="connsiteX69" fmla="*/ 238003 w 2065399"/>
              <a:gd name="connsiteY69" fmla="*/ 2276119 h 2280027"/>
              <a:gd name="connsiteX70" fmla="*/ 222372 w 2065399"/>
              <a:gd name="connsiteY70" fmla="*/ 2248765 h 2280027"/>
              <a:gd name="connsiteX71" fmla="*/ 257541 w 2065399"/>
              <a:gd name="connsiteY71" fmla="*/ 2178427 h 2280027"/>
              <a:gd name="connsiteX72" fmla="*/ 230187 w 2065399"/>
              <a:gd name="connsiteY72" fmla="*/ 2123719 h 2280027"/>
              <a:gd name="connsiteX73" fmla="*/ 280987 w 2065399"/>
              <a:gd name="connsiteY73" fmla="*/ 2092457 h 2280027"/>
              <a:gd name="connsiteX0" fmla="*/ 280987 w 2065399"/>
              <a:gd name="connsiteY0" fmla="*/ 2092457 h 2280027"/>
              <a:gd name="connsiteX1" fmla="*/ 296618 w 2065399"/>
              <a:gd name="connsiteY1" fmla="*/ 2018211 h 2280027"/>
              <a:gd name="connsiteX2" fmla="*/ 278972 w 2065399"/>
              <a:gd name="connsiteY2" fmla="*/ 1973700 h 2280027"/>
              <a:gd name="connsiteX3" fmla="*/ 300526 w 2065399"/>
              <a:gd name="connsiteY3" fmla="*/ 1932242 h 2280027"/>
              <a:gd name="connsiteX4" fmla="*/ 261449 w 2065399"/>
              <a:gd name="connsiteY4" fmla="*/ 1877534 h 2280027"/>
              <a:gd name="connsiteX5" fmla="*/ 277080 w 2065399"/>
              <a:gd name="connsiteY5" fmla="*/ 1811104 h 2280027"/>
              <a:gd name="connsiteX6" fmla="*/ 226647 w 2065399"/>
              <a:gd name="connsiteY6" fmla="*/ 1751817 h 2280027"/>
              <a:gd name="connsiteX7" fmla="*/ 237820 w 2065399"/>
              <a:gd name="connsiteY7" fmla="*/ 1673663 h 2280027"/>
              <a:gd name="connsiteX8" fmla="*/ 188057 w 2065399"/>
              <a:gd name="connsiteY8" fmla="*/ 1590929 h 2280027"/>
              <a:gd name="connsiteX9" fmla="*/ 116864 w 2065399"/>
              <a:gd name="connsiteY9" fmla="*/ 1406719 h 2280027"/>
              <a:gd name="connsiteX10" fmla="*/ 54524 w 2065399"/>
              <a:gd name="connsiteY10" fmla="*/ 1303104 h 2280027"/>
              <a:gd name="connsiteX11" fmla="*/ 38711 w 2065399"/>
              <a:gd name="connsiteY11" fmla="*/ 1146796 h 2280027"/>
              <a:gd name="connsiteX12" fmla="*/ 85114 w 2065399"/>
              <a:gd name="connsiteY12" fmla="*/ 939321 h 2280027"/>
              <a:gd name="connsiteX13" fmla="*/ 46710 w 2065399"/>
              <a:gd name="connsiteY13" fmla="*/ 777946 h 2280027"/>
              <a:gd name="connsiteX14" fmla="*/ 0 w 2065399"/>
              <a:gd name="connsiteY14" fmla="*/ 588484 h 2280027"/>
              <a:gd name="connsiteX15" fmla="*/ 2380 w 2065399"/>
              <a:gd name="connsiteY15" fmla="*/ 422346 h 2280027"/>
              <a:gd name="connsiteX16" fmla="*/ 8610 w 2065399"/>
              <a:gd name="connsiteY16" fmla="*/ 274587 h 2280027"/>
              <a:gd name="connsiteX17" fmla="*/ 179387 w 2065399"/>
              <a:gd name="connsiteY17" fmla="*/ 103442 h 2280027"/>
              <a:gd name="connsiteX18" fmla="*/ 354562 w 2065399"/>
              <a:gd name="connsiteY18" fmla="*/ 5933 h 2280027"/>
              <a:gd name="connsiteX19" fmla="*/ 626086 w 2065399"/>
              <a:gd name="connsiteY19" fmla="*/ 46048 h 2280027"/>
              <a:gd name="connsiteX20" fmla="*/ 729884 w 2065399"/>
              <a:gd name="connsiteY20" fmla="*/ 252850 h 2280027"/>
              <a:gd name="connsiteX21" fmla="*/ 723412 w 2065399"/>
              <a:gd name="connsiteY21" fmla="*/ 321113 h 2280027"/>
              <a:gd name="connsiteX22" fmla="*/ 779585 w 2065399"/>
              <a:gd name="connsiteY22" fmla="*/ 397007 h 2280027"/>
              <a:gd name="connsiteX23" fmla="*/ 747224 w 2065399"/>
              <a:gd name="connsiteY23" fmla="*/ 454463 h 2280027"/>
              <a:gd name="connsiteX24" fmla="*/ 747224 w 2065399"/>
              <a:gd name="connsiteY24" fmla="*/ 516375 h 2280027"/>
              <a:gd name="connsiteX25" fmla="*/ 755162 w 2065399"/>
              <a:gd name="connsiteY25" fmla="*/ 580669 h 2280027"/>
              <a:gd name="connsiteX26" fmla="*/ 738187 w 2065399"/>
              <a:gd name="connsiteY26" fmla="*/ 630981 h 2280027"/>
              <a:gd name="connsiteX27" fmla="*/ 620957 w 2065399"/>
              <a:gd name="connsiteY27" fmla="*/ 662242 h 2280027"/>
              <a:gd name="connsiteX28" fmla="*/ 617049 w 2065399"/>
              <a:gd name="connsiteY28" fmla="*/ 783381 h 2280027"/>
              <a:gd name="connsiteX29" fmla="*/ 624009 w 2065399"/>
              <a:gd name="connsiteY29" fmla="*/ 816352 h 2280027"/>
              <a:gd name="connsiteX30" fmla="*/ 623521 w 2065399"/>
              <a:gd name="connsiteY30" fmla="*/ 853719 h 2280027"/>
              <a:gd name="connsiteX31" fmla="*/ 671757 w 2065399"/>
              <a:gd name="connsiteY31" fmla="*/ 888888 h 2280027"/>
              <a:gd name="connsiteX32" fmla="*/ 740568 w 2065399"/>
              <a:gd name="connsiteY32" fmla="*/ 882966 h 2280027"/>
              <a:gd name="connsiteX33" fmla="*/ 827209 w 2065399"/>
              <a:gd name="connsiteY33" fmla="*/ 931873 h 2280027"/>
              <a:gd name="connsiteX34" fmla="*/ 888512 w 2065399"/>
              <a:gd name="connsiteY34" fmla="*/ 1016132 h 2280027"/>
              <a:gd name="connsiteX35" fmla="*/ 925757 w 2065399"/>
              <a:gd name="connsiteY35" fmla="*/ 1072550 h 2280027"/>
              <a:gd name="connsiteX36" fmla="*/ 928626 w 2065399"/>
              <a:gd name="connsiteY36" fmla="*/ 1116694 h 2280027"/>
              <a:gd name="connsiteX37" fmla="*/ 998904 w 2065399"/>
              <a:gd name="connsiteY37" fmla="*/ 1237467 h 2280027"/>
              <a:gd name="connsiteX38" fmla="*/ 1111616 w 2065399"/>
              <a:gd name="connsiteY38" fmla="*/ 1292724 h 2280027"/>
              <a:gd name="connsiteX39" fmla="*/ 1078278 w 2065399"/>
              <a:gd name="connsiteY39" fmla="*/ 1302248 h 2280027"/>
              <a:gd name="connsiteX40" fmla="*/ 1120409 w 2065399"/>
              <a:gd name="connsiteY40" fmla="*/ 1339128 h 2280027"/>
              <a:gd name="connsiteX41" fmla="*/ 1156128 w 2065399"/>
              <a:gd name="connsiteY41" fmla="*/ 1334671 h 2280027"/>
              <a:gd name="connsiteX42" fmla="*/ 1174384 w 2065399"/>
              <a:gd name="connsiteY42" fmla="*/ 1383151 h 2280027"/>
              <a:gd name="connsiteX43" fmla="*/ 1401151 w 2065399"/>
              <a:gd name="connsiteY43" fmla="*/ 1296144 h 2280027"/>
              <a:gd name="connsiteX44" fmla="*/ 1621326 w 2065399"/>
              <a:gd name="connsiteY44" fmla="*/ 1095996 h 2280027"/>
              <a:gd name="connsiteX45" fmla="*/ 1773726 w 2065399"/>
              <a:gd name="connsiteY45" fmla="*/ 998304 h 2280027"/>
              <a:gd name="connsiteX46" fmla="*/ 1845957 w 2065399"/>
              <a:gd name="connsiteY46" fmla="*/ 1002884 h 2280027"/>
              <a:gd name="connsiteX47" fmla="*/ 2055263 w 2065399"/>
              <a:gd name="connsiteY47" fmla="*/ 997082 h 2280027"/>
              <a:gd name="connsiteX48" fmla="*/ 2065399 w 2065399"/>
              <a:gd name="connsiteY48" fmla="*/ 1070657 h 2280027"/>
              <a:gd name="connsiteX49" fmla="*/ 1847972 w 2065399"/>
              <a:gd name="connsiteY49" fmla="*/ 1271842 h 2280027"/>
              <a:gd name="connsiteX50" fmla="*/ 1707295 w 2065399"/>
              <a:gd name="connsiteY50" fmla="*/ 1283565 h 2280027"/>
              <a:gd name="connsiteX51" fmla="*/ 1656495 w 2065399"/>
              <a:gd name="connsiteY51" fmla="*/ 1326550 h 2280027"/>
              <a:gd name="connsiteX52" fmla="*/ 1648680 w 2065399"/>
              <a:gd name="connsiteY52" fmla="*/ 1381257 h 2280027"/>
              <a:gd name="connsiteX53" fmla="*/ 1324341 w 2065399"/>
              <a:gd name="connsiteY53" fmla="*/ 1596181 h 2280027"/>
              <a:gd name="connsiteX54" fmla="*/ 1070341 w 2065399"/>
              <a:gd name="connsiteY54" fmla="*/ 1639165 h 2280027"/>
              <a:gd name="connsiteX55" fmla="*/ 1047261 w 2065399"/>
              <a:gd name="connsiteY55" fmla="*/ 1604608 h 2280027"/>
              <a:gd name="connsiteX56" fmla="*/ 914705 w 2065399"/>
              <a:gd name="connsiteY56" fmla="*/ 1508685 h 2280027"/>
              <a:gd name="connsiteX57" fmla="*/ 902311 w 2065399"/>
              <a:gd name="connsiteY57" fmla="*/ 1689965 h 2280027"/>
              <a:gd name="connsiteX58" fmla="*/ 1054711 w 2065399"/>
              <a:gd name="connsiteY58" fmla="*/ 1650888 h 2280027"/>
              <a:gd name="connsiteX59" fmla="*/ 1500187 w 2065399"/>
              <a:gd name="connsiteY59" fmla="*/ 1564919 h 2280027"/>
              <a:gd name="connsiteX60" fmla="*/ 1712364 w 2065399"/>
              <a:gd name="connsiteY60" fmla="*/ 1578657 h 2280027"/>
              <a:gd name="connsiteX61" fmla="*/ 1711387 w 2065399"/>
              <a:gd name="connsiteY61" fmla="*/ 1670915 h 2280027"/>
              <a:gd name="connsiteX62" fmla="*/ 1585423 w 2065399"/>
              <a:gd name="connsiteY62" fmla="*/ 1687951 h 2280027"/>
              <a:gd name="connsiteX63" fmla="*/ 1535357 w 2065399"/>
              <a:gd name="connsiteY63" fmla="*/ 1764211 h 2280027"/>
              <a:gd name="connsiteX64" fmla="*/ 1433757 w 2065399"/>
              <a:gd name="connsiteY64" fmla="*/ 1857996 h 2280027"/>
              <a:gd name="connsiteX65" fmla="*/ 1257911 w 2065399"/>
              <a:gd name="connsiteY65" fmla="*/ 1811104 h 2280027"/>
              <a:gd name="connsiteX66" fmla="*/ 1167545 w 2065399"/>
              <a:gd name="connsiteY66" fmla="*/ 1852196 h 2280027"/>
              <a:gd name="connsiteX67" fmla="*/ 964834 w 2065399"/>
              <a:gd name="connsiteY67" fmla="*/ 1928334 h 2280027"/>
              <a:gd name="connsiteX68" fmla="*/ 1015634 w 2065399"/>
              <a:gd name="connsiteY68" fmla="*/ 2280027 h 2280027"/>
              <a:gd name="connsiteX69" fmla="*/ 238003 w 2065399"/>
              <a:gd name="connsiteY69" fmla="*/ 2276119 h 2280027"/>
              <a:gd name="connsiteX70" fmla="*/ 222372 w 2065399"/>
              <a:gd name="connsiteY70" fmla="*/ 2248765 h 2280027"/>
              <a:gd name="connsiteX71" fmla="*/ 257541 w 2065399"/>
              <a:gd name="connsiteY71" fmla="*/ 2178427 h 2280027"/>
              <a:gd name="connsiteX72" fmla="*/ 230187 w 2065399"/>
              <a:gd name="connsiteY72" fmla="*/ 2123719 h 2280027"/>
              <a:gd name="connsiteX73" fmla="*/ 280987 w 2065399"/>
              <a:gd name="connsiteY73" fmla="*/ 2092457 h 2280027"/>
              <a:gd name="connsiteX0" fmla="*/ 280987 w 2070162"/>
              <a:gd name="connsiteY0" fmla="*/ 2092457 h 2280027"/>
              <a:gd name="connsiteX1" fmla="*/ 296618 w 2070162"/>
              <a:gd name="connsiteY1" fmla="*/ 2018211 h 2280027"/>
              <a:gd name="connsiteX2" fmla="*/ 278972 w 2070162"/>
              <a:gd name="connsiteY2" fmla="*/ 1973700 h 2280027"/>
              <a:gd name="connsiteX3" fmla="*/ 300526 w 2070162"/>
              <a:gd name="connsiteY3" fmla="*/ 1932242 h 2280027"/>
              <a:gd name="connsiteX4" fmla="*/ 261449 w 2070162"/>
              <a:gd name="connsiteY4" fmla="*/ 1877534 h 2280027"/>
              <a:gd name="connsiteX5" fmla="*/ 277080 w 2070162"/>
              <a:gd name="connsiteY5" fmla="*/ 1811104 h 2280027"/>
              <a:gd name="connsiteX6" fmla="*/ 226647 w 2070162"/>
              <a:gd name="connsiteY6" fmla="*/ 1751817 h 2280027"/>
              <a:gd name="connsiteX7" fmla="*/ 237820 w 2070162"/>
              <a:gd name="connsiteY7" fmla="*/ 1673663 h 2280027"/>
              <a:gd name="connsiteX8" fmla="*/ 188057 w 2070162"/>
              <a:gd name="connsiteY8" fmla="*/ 1590929 h 2280027"/>
              <a:gd name="connsiteX9" fmla="*/ 116864 w 2070162"/>
              <a:gd name="connsiteY9" fmla="*/ 1406719 h 2280027"/>
              <a:gd name="connsiteX10" fmla="*/ 54524 w 2070162"/>
              <a:gd name="connsiteY10" fmla="*/ 1303104 h 2280027"/>
              <a:gd name="connsiteX11" fmla="*/ 38711 w 2070162"/>
              <a:gd name="connsiteY11" fmla="*/ 1146796 h 2280027"/>
              <a:gd name="connsiteX12" fmla="*/ 85114 w 2070162"/>
              <a:gd name="connsiteY12" fmla="*/ 939321 h 2280027"/>
              <a:gd name="connsiteX13" fmla="*/ 46710 w 2070162"/>
              <a:gd name="connsiteY13" fmla="*/ 777946 h 2280027"/>
              <a:gd name="connsiteX14" fmla="*/ 0 w 2070162"/>
              <a:gd name="connsiteY14" fmla="*/ 588484 h 2280027"/>
              <a:gd name="connsiteX15" fmla="*/ 2380 w 2070162"/>
              <a:gd name="connsiteY15" fmla="*/ 422346 h 2280027"/>
              <a:gd name="connsiteX16" fmla="*/ 8610 w 2070162"/>
              <a:gd name="connsiteY16" fmla="*/ 274587 h 2280027"/>
              <a:gd name="connsiteX17" fmla="*/ 179387 w 2070162"/>
              <a:gd name="connsiteY17" fmla="*/ 103442 h 2280027"/>
              <a:gd name="connsiteX18" fmla="*/ 354562 w 2070162"/>
              <a:gd name="connsiteY18" fmla="*/ 5933 h 2280027"/>
              <a:gd name="connsiteX19" fmla="*/ 626086 w 2070162"/>
              <a:gd name="connsiteY19" fmla="*/ 46048 h 2280027"/>
              <a:gd name="connsiteX20" fmla="*/ 729884 w 2070162"/>
              <a:gd name="connsiteY20" fmla="*/ 252850 h 2280027"/>
              <a:gd name="connsiteX21" fmla="*/ 723412 w 2070162"/>
              <a:gd name="connsiteY21" fmla="*/ 321113 h 2280027"/>
              <a:gd name="connsiteX22" fmla="*/ 779585 w 2070162"/>
              <a:gd name="connsiteY22" fmla="*/ 397007 h 2280027"/>
              <a:gd name="connsiteX23" fmla="*/ 747224 w 2070162"/>
              <a:gd name="connsiteY23" fmla="*/ 454463 h 2280027"/>
              <a:gd name="connsiteX24" fmla="*/ 747224 w 2070162"/>
              <a:gd name="connsiteY24" fmla="*/ 516375 h 2280027"/>
              <a:gd name="connsiteX25" fmla="*/ 755162 w 2070162"/>
              <a:gd name="connsiteY25" fmla="*/ 580669 h 2280027"/>
              <a:gd name="connsiteX26" fmla="*/ 738187 w 2070162"/>
              <a:gd name="connsiteY26" fmla="*/ 630981 h 2280027"/>
              <a:gd name="connsiteX27" fmla="*/ 620957 w 2070162"/>
              <a:gd name="connsiteY27" fmla="*/ 662242 h 2280027"/>
              <a:gd name="connsiteX28" fmla="*/ 617049 w 2070162"/>
              <a:gd name="connsiteY28" fmla="*/ 783381 h 2280027"/>
              <a:gd name="connsiteX29" fmla="*/ 624009 w 2070162"/>
              <a:gd name="connsiteY29" fmla="*/ 816352 h 2280027"/>
              <a:gd name="connsiteX30" fmla="*/ 623521 w 2070162"/>
              <a:gd name="connsiteY30" fmla="*/ 853719 h 2280027"/>
              <a:gd name="connsiteX31" fmla="*/ 671757 w 2070162"/>
              <a:gd name="connsiteY31" fmla="*/ 888888 h 2280027"/>
              <a:gd name="connsiteX32" fmla="*/ 740568 w 2070162"/>
              <a:gd name="connsiteY32" fmla="*/ 882966 h 2280027"/>
              <a:gd name="connsiteX33" fmla="*/ 827209 w 2070162"/>
              <a:gd name="connsiteY33" fmla="*/ 931873 h 2280027"/>
              <a:gd name="connsiteX34" fmla="*/ 888512 w 2070162"/>
              <a:gd name="connsiteY34" fmla="*/ 1016132 h 2280027"/>
              <a:gd name="connsiteX35" fmla="*/ 925757 w 2070162"/>
              <a:gd name="connsiteY35" fmla="*/ 1072550 h 2280027"/>
              <a:gd name="connsiteX36" fmla="*/ 928626 w 2070162"/>
              <a:gd name="connsiteY36" fmla="*/ 1116694 h 2280027"/>
              <a:gd name="connsiteX37" fmla="*/ 998904 w 2070162"/>
              <a:gd name="connsiteY37" fmla="*/ 1237467 h 2280027"/>
              <a:gd name="connsiteX38" fmla="*/ 1111616 w 2070162"/>
              <a:gd name="connsiteY38" fmla="*/ 1292724 h 2280027"/>
              <a:gd name="connsiteX39" fmla="*/ 1078278 w 2070162"/>
              <a:gd name="connsiteY39" fmla="*/ 1302248 h 2280027"/>
              <a:gd name="connsiteX40" fmla="*/ 1120409 w 2070162"/>
              <a:gd name="connsiteY40" fmla="*/ 1339128 h 2280027"/>
              <a:gd name="connsiteX41" fmla="*/ 1156128 w 2070162"/>
              <a:gd name="connsiteY41" fmla="*/ 1334671 h 2280027"/>
              <a:gd name="connsiteX42" fmla="*/ 1174384 w 2070162"/>
              <a:gd name="connsiteY42" fmla="*/ 1383151 h 2280027"/>
              <a:gd name="connsiteX43" fmla="*/ 1401151 w 2070162"/>
              <a:gd name="connsiteY43" fmla="*/ 1296144 h 2280027"/>
              <a:gd name="connsiteX44" fmla="*/ 1621326 w 2070162"/>
              <a:gd name="connsiteY44" fmla="*/ 1095996 h 2280027"/>
              <a:gd name="connsiteX45" fmla="*/ 1773726 w 2070162"/>
              <a:gd name="connsiteY45" fmla="*/ 998304 h 2280027"/>
              <a:gd name="connsiteX46" fmla="*/ 1845957 w 2070162"/>
              <a:gd name="connsiteY46" fmla="*/ 1002884 h 2280027"/>
              <a:gd name="connsiteX47" fmla="*/ 2055263 w 2070162"/>
              <a:gd name="connsiteY47" fmla="*/ 997082 h 2280027"/>
              <a:gd name="connsiteX48" fmla="*/ 2070162 w 2070162"/>
              <a:gd name="connsiteY48" fmla="*/ 1080182 h 2280027"/>
              <a:gd name="connsiteX49" fmla="*/ 1847972 w 2070162"/>
              <a:gd name="connsiteY49" fmla="*/ 1271842 h 2280027"/>
              <a:gd name="connsiteX50" fmla="*/ 1707295 w 2070162"/>
              <a:gd name="connsiteY50" fmla="*/ 1283565 h 2280027"/>
              <a:gd name="connsiteX51" fmla="*/ 1656495 w 2070162"/>
              <a:gd name="connsiteY51" fmla="*/ 1326550 h 2280027"/>
              <a:gd name="connsiteX52" fmla="*/ 1648680 w 2070162"/>
              <a:gd name="connsiteY52" fmla="*/ 1381257 h 2280027"/>
              <a:gd name="connsiteX53" fmla="*/ 1324341 w 2070162"/>
              <a:gd name="connsiteY53" fmla="*/ 1596181 h 2280027"/>
              <a:gd name="connsiteX54" fmla="*/ 1070341 w 2070162"/>
              <a:gd name="connsiteY54" fmla="*/ 1639165 h 2280027"/>
              <a:gd name="connsiteX55" fmla="*/ 1047261 w 2070162"/>
              <a:gd name="connsiteY55" fmla="*/ 1604608 h 2280027"/>
              <a:gd name="connsiteX56" fmla="*/ 914705 w 2070162"/>
              <a:gd name="connsiteY56" fmla="*/ 1508685 h 2280027"/>
              <a:gd name="connsiteX57" fmla="*/ 902311 w 2070162"/>
              <a:gd name="connsiteY57" fmla="*/ 1689965 h 2280027"/>
              <a:gd name="connsiteX58" fmla="*/ 1054711 w 2070162"/>
              <a:gd name="connsiteY58" fmla="*/ 1650888 h 2280027"/>
              <a:gd name="connsiteX59" fmla="*/ 1500187 w 2070162"/>
              <a:gd name="connsiteY59" fmla="*/ 1564919 h 2280027"/>
              <a:gd name="connsiteX60" fmla="*/ 1712364 w 2070162"/>
              <a:gd name="connsiteY60" fmla="*/ 1578657 h 2280027"/>
              <a:gd name="connsiteX61" fmla="*/ 1711387 w 2070162"/>
              <a:gd name="connsiteY61" fmla="*/ 1670915 h 2280027"/>
              <a:gd name="connsiteX62" fmla="*/ 1585423 w 2070162"/>
              <a:gd name="connsiteY62" fmla="*/ 1687951 h 2280027"/>
              <a:gd name="connsiteX63" fmla="*/ 1535357 w 2070162"/>
              <a:gd name="connsiteY63" fmla="*/ 1764211 h 2280027"/>
              <a:gd name="connsiteX64" fmla="*/ 1433757 w 2070162"/>
              <a:gd name="connsiteY64" fmla="*/ 1857996 h 2280027"/>
              <a:gd name="connsiteX65" fmla="*/ 1257911 w 2070162"/>
              <a:gd name="connsiteY65" fmla="*/ 1811104 h 2280027"/>
              <a:gd name="connsiteX66" fmla="*/ 1167545 w 2070162"/>
              <a:gd name="connsiteY66" fmla="*/ 1852196 h 2280027"/>
              <a:gd name="connsiteX67" fmla="*/ 964834 w 2070162"/>
              <a:gd name="connsiteY67" fmla="*/ 1928334 h 2280027"/>
              <a:gd name="connsiteX68" fmla="*/ 1015634 w 2070162"/>
              <a:gd name="connsiteY68" fmla="*/ 2280027 h 2280027"/>
              <a:gd name="connsiteX69" fmla="*/ 238003 w 2070162"/>
              <a:gd name="connsiteY69" fmla="*/ 2276119 h 2280027"/>
              <a:gd name="connsiteX70" fmla="*/ 222372 w 2070162"/>
              <a:gd name="connsiteY70" fmla="*/ 2248765 h 2280027"/>
              <a:gd name="connsiteX71" fmla="*/ 257541 w 2070162"/>
              <a:gd name="connsiteY71" fmla="*/ 2178427 h 2280027"/>
              <a:gd name="connsiteX72" fmla="*/ 230187 w 2070162"/>
              <a:gd name="connsiteY72" fmla="*/ 2123719 h 2280027"/>
              <a:gd name="connsiteX73" fmla="*/ 280987 w 2070162"/>
              <a:gd name="connsiteY73" fmla="*/ 2092457 h 2280027"/>
              <a:gd name="connsiteX0" fmla="*/ 280987 w 2072934"/>
              <a:gd name="connsiteY0" fmla="*/ 2092457 h 2280027"/>
              <a:gd name="connsiteX1" fmla="*/ 296618 w 2072934"/>
              <a:gd name="connsiteY1" fmla="*/ 2018211 h 2280027"/>
              <a:gd name="connsiteX2" fmla="*/ 278972 w 2072934"/>
              <a:gd name="connsiteY2" fmla="*/ 1973700 h 2280027"/>
              <a:gd name="connsiteX3" fmla="*/ 300526 w 2072934"/>
              <a:gd name="connsiteY3" fmla="*/ 1932242 h 2280027"/>
              <a:gd name="connsiteX4" fmla="*/ 261449 w 2072934"/>
              <a:gd name="connsiteY4" fmla="*/ 1877534 h 2280027"/>
              <a:gd name="connsiteX5" fmla="*/ 277080 w 2072934"/>
              <a:gd name="connsiteY5" fmla="*/ 1811104 h 2280027"/>
              <a:gd name="connsiteX6" fmla="*/ 226647 w 2072934"/>
              <a:gd name="connsiteY6" fmla="*/ 1751817 h 2280027"/>
              <a:gd name="connsiteX7" fmla="*/ 237820 w 2072934"/>
              <a:gd name="connsiteY7" fmla="*/ 1673663 h 2280027"/>
              <a:gd name="connsiteX8" fmla="*/ 188057 w 2072934"/>
              <a:gd name="connsiteY8" fmla="*/ 1590929 h 2280027"/>
              <a:gd name="connsiteX9" fmla="*/ 116864 w 2072934"/>
              <a:gd name="connsiteY9" fmla="*/ 1406719 h 2280027"/>
              <a:gd name="connsiteX10" fmla="*/ 54524 w 2072934"/>
              <a:gd name="connsiteY10" fmla="*/ 1303104 h 2280027"/>
              <a:gd name="connsiteX11" fmla="*/ 38711 w 2072934"/>
              <a:gd name="connsiteY11" fmla="*/ 1146796 h 2280027"/>
              <a:gd name="connsiteX12" fmla="*/ 85114 w 2072934"/>
              <a:gd name="connsiteY12" fmla="*/ 939321 h 2280027"/>
              <a:gd name="connsiteX13" fmla="*/ 46710 w 2072934"/>
              <a:gd name="connsiteY13" fmla="*/ 777946 h 2280027"/>
              <a:gd name="connsiteX14" fmla="*/ 0 w 2072934"/>
              <a:gd name="connsiteY14" fmla="*/ 588484 h 2280027"/>
              <a:gd name="connsiteX15" fmla="*/ 2380 w 2072934"/>
              <a:gd name="connsiteY15" fmla="*/ 422346 h 2280027"/>
              <a:gd name="connsiteX16" fmla="*/ 8610 w 2072934"/>
              <a:gd name="connsiteY16" fmla="*/ 274587 h 2280027"/>
              <a:gd name="connsiteX17" fmla="*/ 179387 w 2072934"/>
              <a:gd name="connsiteY17" fmla="*/ 103442 h 2280027"/>
              <a:gd name="connsiteX18" fmla="*/ 354562 w 2072934"/>
              <a:gd name="connsiteY18" fmla="*/ 5933 h 2280027"/>
              <a:gd name="connsiteX19" fmla="*/ 626086 w 2072934"/>
              <a:gd name="connsiteY19" fmla="*/ 46048 h 2280027"/>
              <a:gd name="connsiteX20" fmla="*/ 729884 w 2072934"/>
              <a:gd name="connsiteY20" fmla="*/ 252850 h 2280027"/>
              <a:gd name="connsiteX21" fmla="*/ 723412 w 2072934"/>
              <a:gd name="connsiteY21" fmla="*/ 321113 h 2280027"/>
              <a:gd name="connsiteX22" fmla="*/ 779585 w 2072934"/>
              <a:gd name="connsiteY22" fmla="*/ 397007 h 2280027"/>
              <a:gd name="connsiteX23" fmla="*/ 747224 w 2072934"/>
              <a:gd name="connsiteY23" fmla="*/ 454463 h 2280027"/>
              <a:gd name="connsiteX24" fmla="*/ 747224 w 2072934"/>
              <a:gd name="connsiteY24" fmla="*/ 516375 h 2280027"/>
              <a:gd name="connsiteX25" fmla="*/ 755162 w 2072934"/>
              <a:gd name="connsiteY25" fmla="*/ 580669 h 2280027"/>
              <a:gd name="connsiteX26" fmla="*/ 738187 w 2072934"/>
              <a:gd name="connsiteY26" fmla="*/ 630981 h 2280027"/>
              <a:gd name="connsiteX27" fmla="*/ 620957 w 2072934"/>
              <a:gd name="connsiteY27" fmla="*/ 662242 h 2280027"/>
              <a:gd name="connsiteX28" fmla="*/ 617049 w 2072934"/>
              <a:gd name="connsiteY28" fmla="*/ 783381 h 2280027"/>
              <a:gd name="connsiteX29" fmla="*/ 624009 w 2072934"/>
              <a:gd name="connsiteY29" fmla="*/ 816352 h 2280027"/>
              <a:gd name="connsiteX30" fmla="*/ 623521 w 2072934"/>
              <a:gd name="connsiteY30" fmla="*/ 853719 h 2280027"/>
              <a:gd name="connsiteX31" fmla="*/ 671757 w 2072934"/>
              <a:gd name="connsiteY31" fmla="*/ 888888 h 2280027"/>
              <a:gd name="connsiteX32" fmla="*/ 740568 w 2072934"/>
              <a:gd name="connsiteY32" fmla="*/ 882966 h 2280027"/>
              <a:gd name="connsiteX33" fmla="*/ 827209 w 2072934"/>
              <a:gd name="connsiteY33" fmla="*/ 931873 h 2280027"/>
              <a:gd name="connsiteX34" fmla="*/ 888512 w 2072934"/>
              <a:gd name="connsiteY34" fmla="*/ 1016132 h 2280027"/>
              <a:gd name="connsiteX35" fmla="*/ 925757 w 2072934"/>
              <a:gd name="connsiteY35" fmla="*/ 1072550 h 2280027"/>
              <a:gd name="connsiteX36" fmla="*/ 928626 w 2072934"/>
              <a:gd name="connsiteY36" fmla="*/ 1116694 h 2280027"/>
              <a:gd name="connsiteX37" fmla="*/ 998904 w 2072934"/>
              <a:gd name="connsiteY37" fmla="*/ 1237467 h 2280027"/>
              <a:gd name="connsiteX38" fmla="*/ 1111616 w 2072934"/>
              <a:gd name="connsiteY38" fmla="*/ 1292724 h 2280027"/>
              <a:gd name="connsiteX39" fmla="*/ 1078278 w 2072934"/>
              <a:gd name="connsiteY39" fmla="*/ 1302248 h 2280027"/>
              <a:gd name="connsiteX40" fmla="*/ 1120409 w 2072934"/>
              <a:gd name="connsiteY40" fmla="*/ 1339128 h 2280027"/>
              <a:gd name="connsiteX41" fmla="*/ 1156128 w 2072934"/>
              <a:gd name="connsiteY41" fmla="*/ 1334671 h 2280027"/>
              <a:gd name="connsiteX42" fmla="*/ 1174384 w 2072934"/>
              <a:gd name="connsiteY42" fmla="*/ 1383151 h 2280027"/>
              <a:gd name="connsiteX43" fmla="*/ 1401151 w 2072934"/>
              <a:gd name="connsiteY43" fmla="*/ 1296144 h 2280027"/>
              <a:gd name="connsiteX44" fmla="*/ 1621326 w 2072934"/>
              <a:gd name="connsiteY44" fmla="*/ 1095996 h 2280027"/>
              <a:gd name="connsiteX45" fmla="*/ 1773726 w 2072934"/>
              <a:gd name="connsiteY45" fmla="*/ 998304 h 2280027"/>
              <a:gd name="connsiteX46" fmla="*/ 1845957 w 2072934"/>
              <a:gd name="connsiteY46" fmla="*/ 1002884 h 2280027"/>
              <a:gd name="connsiteX47" fmla="*/ 2055263 w 2072934"/>
              <a:gd name="connsiteY47" fmla="*/ 997082 h 2280027"/>
              <a:gd name="connsiteX48" fmla="*/ 2070162 w 2072934"/>
              <a:gd name="connsiteY48" fmla="*/ 1080182 h 2280027"/>
              <a:gd name="connsiteX49" fmla="*/ 1847972 w 2072934"/>
              <a:gd name="connsiteY49" fmla="*/ 1271842 h 2280027"/>
              <a:gd name="connsiteX50" fmla="*/ 1707295 w 2072934"/>
              <a:gd name="connsiteY50" fmla="*/ 1283565 h 2280027"/>
              <a:gd name="connsiteX51" fmla="*/ 1656495 w 2072934"/>
              <a:gd name="connsiteY51" fmla="*/ 1326550 h 2280027"/>
              <a:gd name="connsiteX52" fmla="*/ 1648680 w 2072934"/>
              <a:gd name="connsiteY52" fmla="*/ 1381257 h 2280027"/>
              <a:gd name="connsiteX53" fmla="*/ 1324341 w 2072934"/>
              <a:gd name="connsiteY53" fmla="*/ 1596181 h 2280027"/>
              <a:gd name="connsiteX54" fmla="*/ 1070341 w 2072934"/>
              <a:gd name="connsiteY54" fmla="*/ 1639165 h 2280027"/>
              <a:gd name="connsiteX55" fmla="*/ 1047261 w 2072934"/>
              <a:gd name="connsiteY55" fmla="*/ 1604608 h 2280027"/>
              <a:gd name="connsiteX56" fmla="*/ 914705 w 2072934"/>
              <a:gd name="connsiteY56" fmla="*/ 1508685 h 2280027"/>
              <a:gd name="connsiteX57" fmla="*/ 902311 w 2072934"/>
              <a:gd name="connsiteY57" fmla="*/ 1689965 h 2280027"/>
              <a:gd name="connsiteX58" fmla="*/ 1054711 w 2072934"/>
              <a:gd name="connsiteY58" fmla="*/ 1650888 h 2280027"/>
              <a:gd name="connsiteX59" fmla="*/ 1500187 w 2072934"/>
              <a:gd name="connsiteY59" fmla="*/ 1564919 h 2280027"/>
              <a:gd name="connsiteX60" fmla="*/ 1712364 w 2072934"/>
              <a:gd name="connsiteY60" fmla="*/ 1578657 h 2280027"/>
              <a:gd name="connsiteX61" fmla="*/ 1711387 w 2072934"/>
              <a:gd name="connsiteY61" fmla="*/ 1670915 h 2280027"/>
              <a:gd name="connsiteX62" fmla="*/ 1585423 w 2072934"/>
              <a:gd name="connsiteY62" fmla="*/ 1687951 h 2280027"/>
              <a:gd name="connsiteX63" fmla="*/ 1535357 w 2072934"/>
              <a:gd name="connsiteY63" fmla="*/ 1764211 h 2280027"/>
              <a:gd name="connsiteX64" fmla="*/ 1433757 w 2072934"/>
              <a:gd name="connsiteY64" fmla="*/ 1857996 h 2280027"/>
              <a:gd name="connsiteX65" fmla="*/ 1257911 w 2072934"/>
              <a:gd name="connsiteY65" fmla="*/ 1811104 h 2280027"/>
              <a:gd name="connsiteX66" fmla="*/ 1167545 w 2072934"/>
              <a:gd name="connsiteY66" fmla="*/ 1852196 h 2280027"/>
              <a:gd name="connsiteX67" fmla="*/ 964834 w 2072934"/>
              <a:gd name="connsiteY67" fmla="*/ 1928334 h 2280027"/>
              <a:gd name="connsiteX68" fmla="*/ 1015634 w 2072934"/>
              <a:gd name="connsiteY68" fmla="*/ 2280027 h 2280027"/>
              <a:gd name="connsiteX69" fmla="*/ 238003 w 2072934"/>
              <a:gd name="connsiteY69" fmla="*/ 2276119 h 2280027"/>
              <a:gd name="connsiteX70" fmla="*/ 222372 w 2072934"/>
              <a:gd name="connsiteY70" fmla="*/ 2248765 h 2280027"/>
              <a:gd name="connsiteX71" fmla="*/ 257541 w 2072934"/>
              <a:gd name="connsiteY71" fmla="*/ 2178427 h 2280027"/>
              <a:gd name="connsiteX72" fmla="*/ 230187 w 2072934"/>
              <a:gd name="connsiteY72" fmla="*/ 2123719 h 2280027"/>
              <a:gd name="connsiteX73" fmla="*/ 280987 w 2072934"/>
              <a:gd name="connsiteY73" fmla="*/ 2092457 h 2280027"/>
              <a:gd name="connsiteX0" fmla="*/ 280987 w 2072934"/>
              <a:gd name="connsiteY0" fmla="*/ 2092457 h 2280027"/>
              <a:gd name="connsiteX1" fmla="*/ 296618 w 2072934"/>
              <a:gd name="connsiteY1" fmla="*/ 2018211 h 2280027"/>
              <a:gd name="connsiteX2" fmla="*/ 278972 w 2072934"/>
              <a:gd name="connsiteY2" fmla="*/ 1973700 h 2280027"/>
              <a:gd name="connsiteX3" fmla="*/ 300526 w 2072934"/>
              <a:gd name="connsiteY3" fmla="*/ 1932242 h 2280027"/>
              <a:gd name="connsiteX4" fmla="*/ 261449 w 2072934"/>
              <a:gd name="connsiteY4" fmla="*/ 1877534 h 2280027"/>
              <a:gd name="connsiteX5" fmla="*/ 277080 w 2072934"/>
              <a:gd name="connsiteY5" fmla="*/ 1811104 h 2280027"/>
              <a:gd name="connsiteX6" fmla="*/ 226647 w 2072934"/>
              <a:gd name="connsiteY6" fmla="*/ 1751817 h 2280027"/>
              <a:gd name="connsiteX7" fmla="*/ 237820 w 2072934"/>
              <a:gd name="connsiteY7" fmla="*/ 1673663 h 2280027"/>
              <a:gd name="connsiteX8" fmla="*/ 188057 w 2072934"/>
              <a:gd name="connsiteY8" fmla="*/ 1590929 h 2280027"/>
              <a:gd name="connsiteX9" fmla="*/ 116864 w 2072934"/>
              <a:gd name="connsiteY9" fmla="*/ 1406719 h 2280027"/>
              <a:gd name="connsiteX10" fmla="*/ 54524 w 2072934"/>
              <a:gd name="connsiteY10" fmla="*/ 1303104 h 2280027"/>
              <a:gd name="connsiteX11" fmla="*/ 38711 w 2072934"/>
              <a:gd name="connsiteY11" fmla="*/ 1146796 h 2280027"/>
              <a:gd name="connsiteX12" fmla="*/ 85114 w 2072934"/>
              <a:gd name="connsiteY12" fmla="*/ 939321 h 2280027"/>
              <a:gd name="connsiteX13" fmla="*/ 46710 w 2072934"/>
              <a:gd name="connsiteY13" fmla="*/ 777946 h 2280027"/>
              <a:gd name="connsiteX14" fmla="*/ 0 w 2072934"/>
              <a:gd name="connsiteY14" fmla="*/ 588484 h 2280027"/>
              <a:gd name="connsiteX15" fmla="*/ 2380 w 2072934"/>
              <a:gd name="connsiteY15" fmla="*/ 422346 h 2280027"/>
              <a:gd name="connsiteX16" fmla="*/ 8610 w 2072934"/>
              <a:gd name="connsiteY16" fmla="*/ 274587 h 2280027"/>
              <a:gd name="connsiteX17" fmla="*/ 179387 w 2072934"/>
              <a:gd name="connsiteY17" fmla="*/ 103442 h 2280027"/>
              <a:gd name="connsiteX18" fmla="*/ 354562 w 2072934"/>
              <a:gd name="connsiteY18" fmla="*/ 5933 h 2280027"/>
              <a:gd name="connsiteX19" fmla="*/ 626086 w 2072934"/>
              <a:gd name="connsiteY19" fmla="*/ 46048 h 2280027"/>
              <a:gd name="connsiteX20" fmla="*/ 729884 w 2072934"/>
              <a:gd name="connsiteY20" fmla="*/ 252850 h 2280027"/>
              <a:gd name="connsiteX21" fmla="*/ 723412 w 2072934"/>
              <a:gd name="connsiteY21" fmla="*/ 321113 h 2280027"/>
              <a:gd name="connsiteX22" fmla="*/ 779585 w 2072934"/>
              <a:gd name="connsiteY22" fmla="*/ 397007 h 2280027"/>
              <a:gd name="connsiteX23" fmla="*/ 747224 w 2072934"/>
              <a:gd name="connsiteY23" fmla="*/ 454463 h 2280027"/>
              <a:gd name="connsiteX24" fmla="*/ 747224 w 2072934"/>
              <a:gd name="connsiteY24" fmla="*/ 516375 h 2280027"/>
              <a:gd name="connsiteX25" fmla="*/ 755162 w 2072934"/>
              <a:gd name="connsiteY25" fmla="*/ 580669 h 2280027"/>
              <a:gd name="connsiteX26" fmla="*/ 738187 w 2072934"/>
              <a:gd name="connsiteY26" fmla="*/ 630981 h 2280027"/>
              <a:gd name="connsiteX27" fmla="*/ 620957 w 2072934"/>
              <a:gd name="connsiteY27" fmla="*/ 662242 h 2280027"/>
              <a:gd name="connsiteX28" fmla="*/ 617049 w 2072934"/>
              <a:gd name="connsiteY28" fmla="*/ 783381 h 2280027"/>
              <a:gd name="connsiteX29" fmla="*/ 624009 w 2072934"/>
              <a:gd name="connsiteY29" fmla="*/ 816352 h 2280027"/>
              <a:gd name="connsiteX30" fmla="*/ 623521 w 2072934"/>
              <a:gd name="connsiteY30" fmla="*/ 853719 h 2280027"/>
              <a:gd name="connsiteX31" fmla="*/ 671757 w 2072934"/>
              <a:gd name="connsiteY31" fmla="*/ 888888 h 2280027"/>
              <a:gd name="connsiteX32" fmla="*/ 740568 w 2072934"/>
              <a:gd name="connsiteY32" fmla="*/ 882966 h 2280027"/>
              <a:gd name="connsiteX33" fmla="*/ 827209 w 2072934"/>
              <a:gd name="connsiteY33" fmla="*/ 931873 h 2280027"/>
              <a:gd name="connsiteX34" fmla="*/ 888512 w 2072934"/>
              <a:gd name="connsiteY34" fmla="*/ 1016132 h 2280027"/>
              <a:gd name="connsiteX35" fmla="*/ 925757 w 2072934"/>
              <a:gd name="connsiteY35" fmla="*/ 1072550 h 2280027"/>
              <a:gd name="connsiteX36" fmla="*/ 928626 w 2072934"/>
              <a:gd name="connsiteY36" fmla="*/ 1116694 h 2280027"/>
              <a:gd name="connsiteX37" fmla="*/ 998904 w 2072934"/>
              <a:gd name="connsiteY37" fmla="*/ 1237467 h 2280027"/>
              <a:gd name="connsiteX38" fmla="*/ 1111616 w 2072934"/>
              <a:gd name="connsiteY38" fmla="*/ 1292724 h 2280027"/>
              <a:gd name="connsiteX39" fmla="*/ 1078278 w 2072934"/>
              <a:gd name="connsiteY39" fmla="*/ 1302248 h 2280027"/>
              <a:gd name="connsiteX40" fmla="*/ 1120409 w 2072934"/>
              <a:gd name="connsiteY40" fmla="*/ 1339128 h 2280027"/>
              <a:gd name="connsiteX41" fmla="*/ 1156128 w 2072934"/>
              <a:gd name="connsiteY41" fmla="*/ 1334671 h 2280027"/>
              <a:gd name="connsiteX42" fmla="*/ 1174384 w 2072934"/>
              <a:gd name="connsiteY42" fmla="*/ 1383151 h 2280027"/>
              <a:gd name="connsiteX43" fmla="*/ 1401151 w 2072934"/>
              <a:gd name="connsiteY43" fmla="*/ 1296144 h 2280027"/>
              <a:gd name="connsiteX44" fmla="*/ 1621326 w 2072934"/>
              <a:gd name="connsiteY44" fmla="*/ 1095996 h 2280027"/>
              <a:gd name="connsiteX45" fmla="*/ 1773726 w 2072934"/>
              <a:gd name="connsiteY45" fmla="*/ 998304 h 2280027"/>
              <a:gd name="connsiteX46" fmla="*/ 1845957 w 2072934"/>
              <a:gd name="connsiteY46" fmla="*/ 1002884 h 2280027"/>
              <a:gd name="connsiteX47" fmla="*/ 2055263 w 2072934"/>
              <a:gd name="connsiteY47" fmla="*/ 997082 h 2280027"/>
              <a:gd name="connsiteX48" fmla="*/ 2070162 w 2072934"/>
              <a:gd name="connsiteY48" fmla="*/ 1080182 h 2280027"/>
              <a:gd name="connsiteX49" fmla="*/ 1971185 w 2072934"/>
              <a:gd name="connsiteY49" fmla="*/ 1114070 h 2280027"/>
              <a:gd name="connsiteX50" fmla="*/ 1847972 w 2072934"/>
              <a:gd name="connsiteY50" fmla="*/ 1271842 h 2280027"/>
              <a:gd name="connsiteX51" fmla="*/ 1707295 w 2072934"/>
              <a:gd name="connsiteY51" fmla="*/ 1283565 h 2280027"/>
              <a:gd name="connsiteX52" fmla="*/ 1656495 w 2072934"/>
              <a:gd name="connsiteY52" fmla="*/ 1326550 h 2280027"/>
              <a:gd name="connsiteX53" fmla="*/ 1648680 w 2072934"/>
              <a:gd name="connsiteY53" fmla="*/ 1381257 h 2280027"/>
              <a:gd name="connsiteX54" fmla="*/ 1324341 w 2072934"/>
              <a:gd name="connsiteY54" fmla="*/ 1596181 h 2280027"/>
              <a:gd name="connsiteX55" fmla="*/ 1070341 w 2072934"/>
              <a:gd name="connsiteY55" fmla="*/ 1639165 h 2280027"/>
              <a:gd name="connsiteX56" fmla="*/ 1047261 w 2072934"/>
              <a:gd name="connsiteY56" fmla="*/ 1604608 h 2280027"/>
              <a:gd name="connsiteX57" fmla="*/ 914705 w 2072934"/>
              <a:gd name="connsiteY57" fmla="*/ 1508685 h 2280027"/>
              <a:gd name="connsiteX58" fmla="*/ 902311 w 2072934"/>
              <a:gd name="connsiteY58" fmla="*/ 1689965 h 2280027"/>
              <a:gd name="connsiteX59" fmla="*/ 1054711 w 2072934"/>
              <a:gd name="connsiteY59" fmla="*/ 1650888 h 2280027"/>
              <a:gd name="connsiteX60" fmla="*/ 1500187 w 2072934"/>
              <a:gd name="connsiteY60" fmla="*/ 1564919 h 2280027"/>
              <a:gd name="connsiteX61" fmla="*/ 1712364 w 2072934"/>
              <a:gd name="connsiteY61" fmla="*/ 1578657 h 2280027"/>
              <a:gd name="connsiteX62" fmla="*/ 1711387 w 2072934"/>
              <a:gd name="connsiteY62" fmla="*/ 1670915 h 2280027"/>
              <a:gd name="connsiteX63" fmla="*/ 1585423 w 2072934"/>
              <a:gd name="connsiteY63" fmla="*/ 1687951 h 2280027"/>
              <a:gd name="connsiteX64" fmla="*/ 1535357 w 2072934"/>
              <a:gd name="connsiteY64" fmla="*/ 1764211 h 2280027"/>
              <a:gd name="connsiteX65" fmla="*/ 1433757 w 2072934"/>
              <a:gd name="connsiteY65" fmla="*/ 1857996 h 2280027"/>
              <a:gd name="connsiteX66" fmla="*/ 1257911 w 2072934"/>
              <a:gd name="connsiteY66" fmla="*/ 1811104 h 2280027"/>
              <a:gd name="connsiteX67" fmla="*/ 1167545 w 2072934"/>
              <a:gd name="connsiteY67" fmla="*/ 1852196 h 2280027"/>
              <a:gd name="connsiteX68" fmla="*/ 964834 w 2072934"/>
              <a:gd name="connsiteY68" fmla="*/ 1928334 h 2280027"/>
              <a:gd name="connsiteX69" fmla="*/ 1015634 w 2072934"/>
              <a:gd name="connsiteY69" fmla="*/ 2280027 h 2280027"/>
              <a:gd name="connsiteX70" fmla="*/ 238003 w 2072934"/>
              <a:gd name="connsiteY70" fmla="*/ 2276119 h 2280027"/>
              <a:gd name="connsiteX71" fmla="*/ 222372 w 2072934"/>
              <a:gd name="connsiteY71" fmla="*/ 2248765 h 2280027"/>
              <a:gd name="connsiteX72" fmla="*/ 257541 w 2072934"/>
              <a:gd name="connsiteY72" fmla="*/ 2178427 h 2280027"/>
              <a:gd name="connsiteX73" fmla="*/ 230187 w 2072934"/>
              <a:gd name="connsiteY73" fmla="*/ 2123719 h 2280027"/>
              <a:gd name="connsiteX74" fmla="*/ 280987 w 2072934"/>
              <a:gd name="connsiteY74" fmla="*/ 2092457 h 2280027"/>
              <a:gd name="connsiteX0" fmla="*/ 280987 w 2072934"/>
              <a:gd name="connsiteY0" fmla="*/ 2092457 h 2280027"/>
              <a:gd name="connsiteX1" fmla="*/ 296618 w 2072934"/>
              <a:gd name="connsiteY1" fmla="*/ 2018211 h 2280027"/>
              <a:gd name="connsiteX2" fmla="*/ 278972 w 2072934"/>
              <a:gd name="connsiteY2" fmla="*/ 1973700 h 2280027"/>
              <a:gd name="connsiteX3" fmla="*/ 300526 w 2072934"/>
              <a:gd name="connsiteY3" fmla="*/ 1932242 h 2280027"/>
              <a:gd name="connsiteX4" fmla="*/ 261449 w 2072934"/>
              <a:gd name="connsiteY4" fmla="*/ 1877534 h 2280027"/>
              <a:gd name="connsiteX5" fmla="*/ 277080 w 2072934"/>
              <a:gd name="connsiteY5" fmla="*/ 1811104 h 2280027"/>
              <a:gd name="connsiteX6" fmla="*/ 226647 w 2072934"/>
              <a:gd name="connsiteY6" fmla="*/ 1751817 h 2280027"/>
              <a:gd name="connsiteX7" fmla="*/ 237820 w 2072934"/>
              <a:gd name="connsiteY7" fmla="*/ 1673663 h 2280027"/>
              <a:gd name="connsiteX8" fmla="*/ 188057 w 2072934"/>
              <a:gd name="connsiteY8" fmla="*/ 1590929 h 2280027"/>
              <a:gd name="connsiteX9" fmla="*/ 116864 w 2072934"/>
              <a:gd name="connsiteY9" fmla="*/ 1406719 h 2280027"/>
              <a:gd name="connsiteX10" fmla="*/ 54524 w 2072934"/>
              <a:gd name="connsiteY10" fmla="*/ 1303104 h 2280027"/>
              <a:gd name="connsiteX11" fmla="*/ 38711 w 2072934"/>
              <a:gd name="connsiteY11" fmla="*/ 1146796 h 2280027"/>
              <a:gd name="connsiteX12" fmla="*/ 85114 w 2072934"/>
              <a:gd name="connsiteY12" fmla="*/ 939321 h 2280027"/>
              <a:gd name="connsiteX13" fmla="*/ 46710 w 2072934"/>
              <a:gd name="connsiteY13" fmla="*/ 777946 h 2280027"/>
              <a:gd name="connsiteX14" fmla="*/ 0 w 2072934"/>
              <a:gd name="connsiteY14" fmla="*/ 588484 h 2280027"/>
              <a:gd name="connsiteX15" fmla="*/ 2380 w 2072934"/>
              <a:gd name="connsiteY15" fmla="*/ 422346 h 2280027"/>
              <a:gd name="connsiteX16" fmla="*/ 8610 w 2072934"/>
              <a:gd name="connsiteY16" fmla="*/ 274587 h 2280027"/>
              <a:gd name="connsiteX17" fmla="*/ 179387 w 2072934"/>
              <a:gd name="connsiteY17" fmla="*/ 103442 h 2280027"/>
              <a:gd name="connsiteX18" fmla="*/ 354562 w 2072934"/>
              <a:gd name="connsiteY18" fmla="*/ 5933 h 2280027"/>
              <a:gd name="connsiteX19" fmla="*/ 626086 w 2072934"/>
              <a:gd name="connsiteY19" fmla="*/ 46048 h 2280027"/>
              <a:gd name="connsiteX20" fmla="*/ 729884 w 2072934"/>
              <a:gd name="connsiteY20" fmla="*/ 252850 h 2280027"/>
              <a:gd name="connsiteX21" fmla="*/ 723412 w 2072934"/>
              <a:gd name="connsiteY21" fmla="*/ 321113 h 2280027"/>
              <a:gd name="connsiteX22" fmla="*/ 779585 w 2072934"/>
              <a:gd name="connsiteY22" fmla="*/ 397007 h 2280027"/>
              <a:gd name="connsiteX23" fmla="*/ 747224 w 2072934"/>
              <a:gd name="connsiteY23" fmla="*/ 454463 h 2280027"/>
              <a:gd name="connsiteX24" fmla="*/ 747224 w 2072934"/>
              <a:gd name="connsiteY24" fmla="*/ 516375 h 2280027"/>
              <a:gd name="connsiteX25" fmla="*/ 755162 w 2072934"/>
              <a:gd name="connsiteY25" fmla="*/ 580669 h 2280027"/>
              <a:gd name="connsiteX26" fmla="*/ 738187 w 2072934"/>
              <a:gd name="connsiteY26" fmla="*/ 630981 h 2280027"/>
              <a:gd name="connsiteX27" fmla="*/ 620957 w 2072934"/>
              <a:gd name="connsiteY27" fmla="*/ 662242 h 2280027"/>
              <a:gd name="connsiteX28" fmla="*/ 617049 w 2072934"/>
              <a:gd name="connsiteY28" fmla="*/ 783381 h 2280027"/>
              <a:gd name="connsiteX29" fmla="*/ 624009 w 2072934"/>
              <a:gd name="connsiteY29" fmla="*/ 816352 h 2280027"/>
              <a:gd name="connsiteX30" fmla="*/ 623521 w 2072934"/>
              <a:gd name="connsiteY30" fmla="*/ 853719 h 2280027"/>
              <a:gd name="connsiteX31" fmla="*/ 671757 w 2072934"/>
              <a:gd name="connsiteY31" fmla="*/ 888888 h 2280027"/>
              <a:gd name="connsiteX32" fmla="*/ 740568 w 2072934"/>
              <a:gd name="connsiteY32" fmla="*/ 882966 h 2280027"/>
              <a:gd name="connsiteX33" fmla="*/ 827209 w 2072934"/>
              <a:gd name="connsiteY33" fmla="*/ 931873 h 2280027"/>
              <a:gd name="connsiteX34" fmla="*/ 888512 w 2072934"/>
              <a:gd name="connsiteY34" fmla="*/ 1016132 h 2280027"/>
              <a:gd name="connsiteX35" fmla="*/ 925757 w 2072934"/>
              <a:gd name="connsiteY35" fmla="*/ 1072550 h 2280027"/>
              <a:gd name="connsiteX36" fmla="*/ 928626 w 2072934"/>
              <a:gd name="connsiteY36" fmla="*/ 1116694 h 2280027"/>
              <a:gd name="connsiteX37" fmla="*/ 998904 w 2072934"/>
              <a:gd name="connsiteY37" fmla="*/ 1237467 h 2280027"/>
              <a:gd name="connsiteX38" fmla="*/ 1111616 w 2072934"/>
              <a:gd name="connsiteY38" fmla="*/ 1292724 h 2280027"/>
              <a:gd name="connsiteX39" fmla="*/ 1078278 w 2072934"/>
              <a:gd name="connsiteY39" fmla="*/ 1302248 h 2280027"/>
              <a:gd name="connsiteX40" fmla="*/ 1120409 w 2072934"/>
              <a:gd name="connsiteY40" fmla="*/ 1339128 h 2280027"/>
              <a:gd name="connsiteX41" fmla="*/ 1156128 w 2072934"/>
              <a:gd name="connsiteY41" fmla="*/ 1334671 h 2280027"/>
              <a:gd name="connsiteX42" fmla="*/ 1174384 w 2072934"/>
              <a:gd name="connsiteY42" fmla="*/ 1383151 h 2280027"/>
              <a:gd name="connsiteX43" fmla="*/ 1401151 w 2072934"/>
              <a:gd name="connsiteY43" fmla="*/ 1296144 h 2280027"/>
              <a:gd name="connsiteX44" fmla="*/ 1621326 w 2072934"/>
              <a:gd name="connsiteY44" fmla="*/ 1095996 h 2280027"/>
              <a:gd name="connsiteX45" fmla="*/ 1773726 w 2072934"/>
              <a:gd name="connsiteY45" fmla="*/ 998304 h 2280027"/>
              <a:gd name="connsiteX46" fmla="*/ 1895963 w 2072934"/>
              <a:gd name="connsiteY46" fmla="*/ 1010028 h 2280027"/>
              <a:gd name="connsiteX47" fmla="*/ 2055263 w 2072934"/>
              <a:gd name="connsiteY47" fmla="*/ 997082 h 2280027"/>
              <a:gd name="connsiteX48" fmla="*/ 2070162 w 2072934"/>
              <a:gd name="connsiteY48" fmla="*/ 1080182 h 2280027"/>
              <a:gd name="connsiteX49" fmla="*/ 1971185 w 2072934"/>
              <a:gd name="connsiteY49" fmla="*/ 1114070 h 2280027"/>
              <a:gd name="connsiteX50" fmla="*/ 1847972 w 2072934"/>
              <a:gd name="connsiteY50" fmla="*/ 1271842 h 2280027"/>
              <a:gd name="connsiteX51" fmla="*/ 1707295 w 2072934"/>
              <a:gd name="connsiteY51" fmla="*/ 1283565 h 2280027"/>
              <a:gd name="connsiteX52" fmla="*/ 1656495 w 2072934"/>
              <a:gd name="connsiteY52" fmla="*/ 1326550 h 2280027"/>
              <a:gd name="connsiteX53" fmla="*/ 1648680 w 2072934"/>
              <a:gd name="connsiteY53" fmla="*/ 1381257 h 2280027"/>
              <a:gd name="connsiteX54" fmla="*/ 1324341 w 2072934"/>
              <a:gd name="connsiteY54" fmla="*/ 1596181 h 2280027"/>
              <a:gd name="connsiteX55" fmla="*/ 1070341 w 2072934"/>
              <a:gd name="connsiteY55" fmla="*/ 1639165 h 2280027"/>
              <a:gd name="connsiteX56" fmla="*/ 1047261 w 2072934"/>
              <a:gd name="connsiteY56" fmla="*/ 1604608 h 2280027"/>
              <a:gd name="connsiteX57" fmla="*/ 914705 w 2072934"/>
              <a:gd name="connsiteY57" fmla="*/ 1508685 h 2280027"/>
              <a:gd name="connsiteX58" fmla="*/ 902311 w 2072934"/>
              <a:gd name="connsiteY58" fmla="*/ 1689965 h 2280027"/>
              <a:gd name="connsiteX59" fmla="*/ 1054711 w 2072934"/>
              <a:gd name="connsiteY59" fmla="*/ 1650888 h 2280027"/>
              <a:gd name="connsiteX60" fmla="*/ 1500187 w 2072934"/>
              <a:gd name="connsiteY60" fmla="*/ 1564919 h 2280027"/>
              <a:gd name="connsiteX61" fmla="*/ 1712364 w 2072934"/>
              <a:gd name="connsiteY61" fmla="*/ 1578657 h 2280027"/>
              <a:gd name="connsiteX62" fmla="*/ 1711387 w 2072934"/>
              <a:gd name="connsiteY62" fmla="*/ 1670915 h 2280027"/>
              <a:gd name="connsiteX63" fmla="*/ 1585423 w 2072934"/>
              <a:gd name="connsiteY63" fmla="*/ 1687951 h 2280027"/>
              <a:gd name="connsiteX64" fmla="*/ 1535357 w 2072934"/>
              <a:gd name="connsiteY64" fmla="*/ 1764211 h 2280027"/>
              <a:gd name="connsiteX65" fmla="*/ 1433757 w 2072934"/>
              <a:gd name="connsiteY65" fmla="*/ 1857996 h 2280027"/>
              <a:gd name="connsiteX66" fmla="*/ 1257911 w 2072934"/>
              <a:gd name="connsiteY66" fmla="*/ 1811104 h 2280027"/>
              <a:gd name="connsiteX67" fmla="*/ 1167545 w 2072934"/>
              <a:gd name="connsiteY67" fmla="*/ 1852196 h 2280027"/>
              <a:gd name="connsiteX68" fmla="*/ 964834 w 2072934"/>
              <a:gd name="connsiteY68" fmla="*/ 1928334 h 2280027"/>
              <a:gd name="connsiteX69" fmla="*/ 1015634 w 2072934"/>
              <a:gd name="connsiteY69" fmla="*/ 2280027 h 2280027"/>
              <a:gd name="connsiteX70" fmla="*/ 238003 w 2072934"/>
              <a:gd name="connsiteY70" fmla="*/ 2276119 h 2280027"/>
              <a:gd name="connsiteX71" fmla="*/ 222372 w 2072934"/>
              <a:gd name="connsiteY71" fmla="*/ 2248765 h 2280027"/>
              <a:gd name="connsiteX72" fmla="*/ 257541 w 2072934"/>
              <a:gd name="connsiteY72" fmla="*/ 2178427 h 2280027"/>
              <a:gd name="connsiteX73" fmla="*/ 230187 w 2072934"/>
              <a:gd name="connsiteY73" fmla="*/ 2123719 h 2280027"/>
              <a:gd name="connsiteX74" fmla="*/ 280987 w 2072934"/>
              <a:gd name="connsiteY74" fmla="*/ 2092457 h 2280027"/>
              <a:gd name="connsiteX0" fmla="*/ 280987 w 2072934"/>
              <a:gd name="connsiteY0" fmla="*/ 2092457 h 2280027"/>
              <a:gd name="connsiteX1" fmla="*/ 296618 w 2072934"/>
              <a:gd name="connsiteY1" fmla="*/ 2018211 h 2280027"/>
              <a:gd name="connsiteX2" fmla="*/ 278972 w 2072934"/>
              <a:gd name="connsiteY2" fmla="*/ 1973700 h 2280027"/>
              <a:gd name="connsiteX3" fmla="*/ 300526 w 2072934"/>
              <a:gd name="connsiteY3" fmla="*/ 1932242 h 2280027"/>
              <a:gd name="connsiteX4" fmla="*/ 261449 w 2072934"/>
              <a:gd name="connsiteY4" fmla="*/ 1877534 h 2280027"/>
              <a:gd name="connsiteX5" fmla="*/ 277080 w 2072934"/>
              <a:gd name="connsiteY5" fmla="*/ 1811104 h 2280027"/>
              <a:gd name="connsiteX6" fmla="*/ 226647 w 2072934"/>
              <a:gd name="connsiteY6" fmla="*/ 1751817 h 2280027"/>
              <a:gd name="connsiteX7" fmla="*/ 237820 w 2072934"/>
              <a:gd name="connsiteY7" fmla="*/ 1673663 h 2280027"/>
              <a:gd name="connsiteX8" fmla="*/ 188057 w 2072934"/>
              <a:gd name="connsiteY8" fmla="*/ 1590929 h 2280027"/>
              <a:gd name="connsiteX9" fmla="*/ 116864 w 2072934"/>
              <a:gd name="connsiteY9" fmla="*/ 1406719 h 2280027"/>
              <a:gd name="connsiteX10" fmla="*/ 54524 w 2072934"/>
              <a:gd name="connsiteY10" fmla="*/ 1303104 h 2280027"/>
              <a:gd name="connsiteX11" fmla="*/ 38711 w 2072934"/>
              <a:gd name="connsiteY11" fmla="*/ 1146796 h 2280027"/>
              <a:gd name="connsiteX12" fmla="*/ 85114 w 2072934"/>
              <a:gd name="connsiteY12" fmla="*/ 939321 h 2280027"/>
              <a:gd name="connsiteX13" fmla="*/ 46710 w 2072934"/>
              <a:gd name="connsiteY13" fmla="*/ 777946 h 2280027"/>
              <a:gd name="connsiteX14" fmla="*/ 0 w 2072934"/>
              <a:gd name="connsiteY14" fmla="*/ 588484 h 2280027"/>
              <a:gd name="connsiteX15" fmla="*/ 2380 w 2072934"/>
              <a:gd name="connsiteY15" fmla="*/ 422346 h 2280027"/>
              <a:gd name="connsiteX16" fmla="*/ 8610 w 2072934"/>
              <a:gd name="connsiteY16" fmla="*/ 274587 h 2280027"/>
              <a:gd name="connsiteX17" fmla="*/ 179387 w 2072934"/>
              <a:gd name="connsiteY17" fmla="*/ 103442 h 2280027"/>
              <a:gd name="connsiteX18" fmla="*/ 354562 w 2072934"/>
              <a:gd name="connsiteY18" fmla="*/ 5933 h 2280027"/>
              <a:gd name="connsiteX19" fmla="*/ 626086 w 2072934"/>
              <a:gd name="connsiteY19" fmla="*/ 46048 h 2280027"/>
              <a:gd name="connsiteX20" fmla="*/ 729884 w 2072934"/>
              <a:gd name="connsiteY20" fmla="*/ 252850 h 2280027"/>
              <a:gd name="connsiteX21" fmla="*/ 723412 w 2072934"/>
              <a:gd name="connsiteY21" fmla="*/ 321113 h 2280027"/>
              <a:gd name="connsiteX22" fmla="*/ 779585 w 2072934"/>
              <a:gd name="connsiteY22" fmla="*/ 397007 h 2280027"/>
              <a:gd name="connsiteX23" fmla="*/ 747224 w 2072934"/>
              <a:gd name="connsiteY23" fmla="*/ 454463 h 2280027"/>
              <a:gd name="connsiteX24" fmla="*/ 747224 w 2072934"/>
              <a:gd name="connsiteY24" fmla="*/ 516375 h 2280027"/>
              <a:gd name="connsiteX25" fmla="*/ 755162 w 2072934"/>
              <a:gd name="connsiteY25" fmla="*/ 580669 h 2280027"/>
              <a:gd name="connsiteX26" fmla="*/ 738187 w 2072934"/>
              <a:gd name="connsiteY26" fmla="*/ 630981 h 2280027"/>
              <a:gd name="connsiteX27" fmla="*/ 620957 w 2072934"/>
              <a:gd name="connsiteY27" fmla="*/ 662242 h 2280027"/>
              <a:gd name="connsiteX28" fmla="*/ 617049 w 2072934"/>
              <a:gd name="connsiteY28" fmla="*/ 783381 h 2280027"/>
              <a:gd name="connsiteX29" fmla="*/ 624009 w 2072934"/>
              <a:gd name="connsiteY29" fmla="*/ 816352 h 2280027"/>
              <a:gd name="connsiteX30" fmla="*/ 623521 w 2072934"/>
              <a:gd name="connsiteY30" fmla="*/ 853719 h 2280027"/>
              <a:gd name="connsiteX31" fmla="*/ 671757 w 2072934"/>
              <a:gd name="connsiteY31" fmla="*/ 888888 h 2280027"/>
              <a:gd name="connsiteX32" fmla="*/ 740568 w 2072934"/>
              <a:gd name="connsiteY32" fmla="*/ 882966 h 2280027"/>
              <a:gd name="connsiteX33" fmla="*/ 827209 w 2072934"/>
              <a:gd name="connsiteY33" fmla="*/ 931873 h 2280027"/>
              <a:gd name="connsiteX34" fmla="*/ 888512 w 2072934"/>
              <a:gd name="connsiteY34" fmla="*/ 1016132 h 2280027"/>
              <a:gd name="connsiteX35" fmla="*/ 925757 w 2072934"/>
              <a:gd name="connsiteY35" fmla="*/ 1072550 h 2280027"/>
              <a:gd name="connsiteX36" fmla="*/ 928626 w 2072934"/>
              <a:gd name="connsiteY36" fmla="*/ 1116694 h 2280027"/>
              <a:gd name="connsiteX37" fmla="*/ 998904 w 2072934"/>
              <a:gd name="connsiteY37" fmla="*/ 1237467 h 2280027"/>
              <a:gd name="connsiteX38" fmla="*/ 1111616 w 2072934"/>
              <a:gd name="connsiteY38" fmla="*/ 1292724 h 2280027"/>
              <a:gd name="connsiteX39" fmla="*/ 1078278 w 2072934"/>
              <a:gd name="connsiteY39" fmla="*/ 1302248 h 2280027"/>
              <a:gd name="connsiteX40" fmla="*/ 1120409 w 2072934"/>
              <a:gd name="connsiteY40" fmla="*/ 1339128 h 2280027"/>
              <a:gd name="connsiteX41" fmla="*/ 1156128 w 2072934"/>
              <a:gd name="connsiteY41" fmla="*/ 1334671 h 2280027"/>
              <a:gd name="connsiteX42" fmla="*/ 1174384 w 2072934"/>
              <a:gd name="connsiteY42" fmla="*/ 1383151 h 2280027"/>
              <a:gd name="connsiteX43" fmla="*/ 1401151 w 2072934"/>
              <a:gd name="connsiteY43" fmla="*/ 1296144 h 2280027"/>
              <a:gd name="connsiteX44" fmla="*/ 1621326 w 2072934"/>
              <a:gd name="connsiteY44" fmla="*/ 1095996 h 2280027"/>
              <a:gd name="connsiteX45" fmla="*/ 1797539 w 2072934"/>
              <a:gd name="connsiteY45" fmla="*/ 984016 h 2280027"/>
              <a:gd name="connsiteX46" fmla="*/ 1895963 w 2072934"/>
              <a:gd name="connsiteY46" fmla="*/ 1010028 h 2280027"/>
              <a:gd name="connsiteX47" fmla="*/ 2055263 w 2072934"/>
              <a:gd name="connsiteY47" fmla="*/ 997082 h 2280027"/>
              <a:gd name="connsiteX48" fmla="*/ 2070162 w 2072934"/>
              <a:gd name="connsiteY48" fmla="*/ 1080182 h 2280027"/>
              <a:gd name="connsiteX49" fmla="*/ 1971185 w 2072934"/>
              <a:gd name="connsiteY49" fmla="*/ 1114070 h 2280027"/>
              <a:gd name="connsiteX50" fmla="*/ 1847972 w 2072934"/>
              <a:gd name="connsiteY50" fmla="*/ 1271842 h 2280027"/>
              <a:gd name="connsiteX51" fmla="*/ 1707295 w 2072934"/>
              <a:gd name="connsiteY51" fmla="*/ 1283565 h 2280027"/>
              <a:gd name="connsiteX52" fmla="*/ 1656495 w 2072934"/>
              <a:gd name="connsiteY52" fmla="*/ 1326550 h 2280027"/>
              <a:gd name="connsiteX53" fmla="*/ 1648680 w 2072934"/>
              <a:gd name="connsiteY53" fmla="*/ 1381257 h 2280027"/>
              <a:gd name="connsiteX54" fmla="*/ 1324341 w 2072934"/>
              <a:gd name="connsiteY54" fmla="*/ 1596181 h 2280027"/>
              <a:gd name="connsiteX55" fmla="*/ 1070341 w 2072934"/>
              <a:gd name="connsiteY55" fmla="*/ 1639165 h 2280027"/>
              <a:gd name="connsiteX56" fmla="*/ 1047261 w 2072934"/>
              <a:gd name="connsiteY56" fmla="*/ 1604608 h 2280027"/>
              <a:gd name="connsiteX57" fmla="*/ 914705 w 2072934"/>
              <a:gd name="connsiteY57" fmla="*/ 1508685 h 2280027"/>
              <a:gd name="connsiteX58" fmla="*/ 902311 w 2072934"/>
              <a:gd name="connsiteY58" fmla="*/ 1689965 h 2280027"/>
              <a:gd name="connsiteX59" fmla="*/ 1054711 w 2072934"/>
              <a:gd name="connsiteY59" fmla="*/ 1650888 h 2280027"/>
              <a:gd name="connsiteX60" fmla="*/ 1500187 w 2072934"/>
              <a:gd name="connsiteY60" fmla="*/ 1564919 h 2280027"/>
              <a:gd name="connsiteX61" fmla="*/ 1712364 w 2072934"/>
              <a:gd name="connsiteY61" fmla="*/ 1578657 h 2280027"/>
              <a:gd name="connsiteX62" fmla="*/ 1711387 w 2072934"/>
              <a:gd name="connsiteY62" fmla="*/ 1670915 h 2280027"/>
              <a:gd name="connsiteX63" fmla="*/ 1585423 w 2072934"/>
              <a:gd name="connsiteY63" fmla="*/ 1687951 h 2280027"/>
              <a:gd name="connsiteX64" fmla="*/ 1535357 w 2072934"/>
              <a:gd name="connsiteY64" fmla="*/ 1764211 h 2280027"/>
              <a:gd name="connsiteX65" fmla="*/ 1433757 w 2072934"/>
              <a:gd name="connsiteY65" fmla="*/ 1857996 h 2280027"/>
              <a:gd name="connsiteX66" fmla="*/ 1257911 w 2072934"/>
              <a:gd name="connsiteY66" fmla="*/ 1811104 h 2280027"/>
              <a:gd name="connsiteX67" fmla="*/ 1167545 w 2072934"/>
              <a:gd name="connsiteY67" fmla="*/ 1852196 h 2280027"/>
              <a:gd name="connsiteX68" fmla="*/ 964834 w 2072934"/>
              <a:gd name="connsiteY68" fmla="*/ 1928334 h 2280027"/>
              <a:gd name="connsiteX69" fmla="*/ 1015634 w 2072934"/>
              <a:gd name="connsiteY69" fmla="*/ 2280027 h 2280027"/>
              <a:gd name="connsiteX70" fmla="*/ 238003 w 2072934"/>
              <a:gd name="connsiteY70" fmla="*/ 2276119 h 2280027"/>
              <a:gd name="connsiteX71" fmla="*/ 222372 w 2072934"/>
              <a:gd name="connsiteY71" fmla="*/ 2248765 h 2280027"/>
              <a:gd name="connsiteX72" fmla="*/ 257541 w 2072934"/>
              <a:gd name="connsiteY72" fmla="*/ 2178427 h 2280027"/>
              <a:gd name="connsiteX73" fmla="*/ 230187 w 2072934"/>
              <a:gd name="connsiteY73" fmla="*/ 2123719 h 2280027"/>
              <a:gd name="connsiteX74" fmla="*/ 280987 w 2072934"/>
              <a:gd name="connsiteY74" fmla="*/ 2092457 h 2280027"/>
              <a:gd name="connsiteX0" fmla="*/ 280987 w 2070904"/>
              <a:gd name="connsiteY0" fmla="*/ 2092457 h 2280027"/>
              <a:gd name="connsiteX1" fmla="*/ 296618 w 2070904"/>
              <a:gd name="connsiteY1" fmla="*/ 2018211 h 2280027"/>
              <a:gd name="connsiteX2" fmla="*/ 278972 w 2070904"/>
              <a:gd name="connsiteY2" fmla="*/ 1973700 h 2280027"/>
              <a:gd name="connsiteX3" fmla="*/ 300526 w 2070904"/>
              <a:gd name="connsiteY3" fmla="*/ 1932242 h 2280027"/>
              <a:gd name="connsiteX4" fmla="*/ 261449 w 2070904"/>
              <a:gd name="connsiteY4" fmla="*/ 1877534 h 2280027"/>
              <a:gd name="connsiteX5" fmla="*/ 277080 w 2070904"/>
              <a:gd name="connsiteY5" fmla="*/ 1811104 h 2280027"/>
              <a:gd name="connsiteX6" fmla="*/ 226647 w 2070904"/>
              <a:gd name="connsiteY6" fmla="*/ 1751817 h 2280027"/>
              <a:gd name="connsiteX7" fmla="*/ 237820 w 2070904"/>
              <a:gd name="connsiteY7" fmla="*/ 1673663 h 2280027"/>
              <a:gd name="connsiteX8" fmla="*/ 188057 w 2070904"/>
              <a:gd name="connsiteY8" fmla="*/ 1590929 h 2280027"/>
              <a:gd name="connsiteX9" fmla="*/ 116864 w 2070904"/>
              <a:gd name="connsiteY9" fmla="*/ 1406719 h 2280027"/>
              <a:gd name="connsiteX10" fmla="*/ 54524 w 2070904"/>
              <a:gd name="connsiteY10" fmla="*/ 1303104 h 2280027"/>
              <a:gd name="connsiteX11" fmla="*/ 38711 w 2070904"/>
              <a:gd name="connsiteY11" fmla="*/ 1146796 h 2280027"/>
              <a:gd name="connsiteX12" fmla="*/ 85114 w 2070904"/>
              <a:gd name="connsiteY12" fmla="*/ 939321 h 2280027"/>
              <a:gd name="connsiteX13" fmla="*/ 46710 w 2070904"/>
              <a:gd name="connsiteY13" fmla="*/ 777946 h 2280027"/>
              <a:gd name="connsiteX14" fmla="*/ 0 w 2070904"/>
              <a:gd name="connsiteY14" fmla="*/ 588484 h 2280027"/>
              <a:gd name="connsiteX15" fmla="*/ 2380 w 2070904"/>
              <a:gd name="connsiteY15" fmla="*/ 422346 h 2280027"/>
              <a:gd name="connsiteX16" fmla="*/ 8610 w 2070904"/>
              <a:gd name="connsiteY16" fmla="*/ 274587 h 2280027"/>
              <a:gd name="connsiteX17" fmla="*/ 179387 w 2070904"/>
              <a:gd name="connsiteY17" fmla="*/ 103442 h 2280027"/>
              <a:gd name="connsiteX18" fmla="*/ 354562 w 2070904"/>
              <a:gd name="connsiteY18" fmla="*/ 5933 h 2280027"/>
              <a:gd name="connsiteX19" fmla="*/ 626086 w 2070904"/>
              <a:gd name="connsiteY19" fmla="*/ 46048 h 2280027"/>
              <a:gd name="connsiteX20" fmla="*/ 729884 w 2070904"/>
              <a:gd name="connsiteY20" fmla="*/ 252850 h 2280027"/>
              <a:gd name="connsiteX21" fmla="*/ 723412 w 2070904"/>
              <a:gd name="connsiteY21" fmla="*/ 321113 h 2280027"/>
              <a:gd name="connsiteX22" fmla="*/ 779585 w 2070904"/>
              <a:gd name="connsiteY22" fmla="*/ 397007 h 2280027"/>
              <a:gd name="connsiteX23" fmla="*/ 747224 w 2070904"/>
              <a:gd name="connsiteY23" fmla="*/ 454463 h 2280027"/>
              <a:gd name="connsiteX24" fmla="*/ 747224 w 2070904"/>
              <a:gd name="connsiteY24" fmla="*/ 516375 h 2280027"/>
              <a:gd name="connsiteX25" fmla="*/ 755162 w 2070904"/>
              <a:gd name="connsiteY25" fmla="*/ 580669 h 2280027"/>
              <a:gd name="connsiteX26" fmla="*/ 738187 w 2070904"/>
              <a:gd name="connsiteY26" fmla="*/ 630981 h 2280027"/>
              <a:gd name="connsiteX27" fmla="*/ 620957 w 2070904"/>
              <a:gd name="connsiteY27" fmla="*/ 662242 h 2280027"/>
              <a:gd name="connsiteX28" fmla="*/ 617049 w 2070904"/>
              <a:gd name="connsiteY28" fmla="*/ 783381 h 2280027"/>
              <a:gd name="connsiteX29" fmla="*/ 624009 w 2070904"/>
              <a:gd name="connsiteY29" fmla="*/ 816352 h 2280027"/>
              <a:gd name="connsiteX30" fmla="*/ 623521 w 2070904"/>
              <a:gd name="connsiteY30" fmla="*/ 853719 h 2280027"/>
              <a:gd name="connsiteX31" fmla="*/ 671757 w 2070904"/>
              <a:gd name="connsiteY31" fmla="*/ 888888 h 2280027"/>
              <a:gd name="connsiteX32" fmla="*/ 740568 w 2070904"/>
              <a:gd name="connsiteY32" fmla="*/ 882966 h 2280027"/>
              <a:gd name="connsiteX33" fmla="*/ 827209 w 2070904"/>
              <a:gd name="connsiteY33" fmla="*/ 931873 h 2280027"/>
              <a:gd name="connsiteX34" fmla="*/ 888512 w 2070904"/>
              <a:gd name="connsiteY34" fmla="*/ 1016132 h 2280027"/>
              <a:gd name="connsiteX35" fmla="*/ 925757 w 2070904"/>
              <a:gd name="connsiteY35" fmla="*/ 1072550 h 2280027"/>
              <a:gd name="connsiteX36" fmla="*/ 928626 w 2070904"/>
              <a:gd name="connsiteY36" fmla="*/ 1116694 h 2280027"/>
              <a:gd name="connsiteX37" fmla="*/ 998904 w 2070904"/>
              <a:gd name="connsiteY37" fmla="*/ 1237467 h 2280027"/>
              <a:gd name="connsiteX38" fmla="*/ 1111616 w 2070904"/>
              <a:gd name="connsiteY38" fmla="*/ 1292724 h 2280027"/>
              <a:gd name="connsiteX39" fmla="*/ 1078278 w 2070904"/>
              <a:gd name="connsiteY39" fmla="*/ 1302248 h 2280027"/>
              <a:gd name="connsiteX40" fmla="*/ 1120409 w 2070904"/>
              <a:gd name="connsiteY40" fmla="*/ 1339128 h 2280027"/>
              <a:gd name="connsiteX41" fmla="*/ 1156128 w 2070904"/>
              <a:gd name="connsiteY41" fmla="*/ 1334671 h 2280027"/>
              <a:gd name="connsiteX42" fmla="*/ 1174384 w 2070904"/>
              <a:gd name="connsiteY42" fmla="*/ 1383151 h 2280027"/>
              <a:gd name="connsiteX43" fmla="*/ 1401151 w 2070904"/>
              <a:gd name="connsiteY43" fmla="*/ 1296144 h 2280027"/>
              <a:gd name="connsiteX44" fmla="*/ 1621326 w 2070904"/>
              <a:gd name="connsiteY44" fmla="*/ 1095996 h 2280027"/>
              <a:gd name="connsiteX45" fmla="*/ 1797539 w 2070904"/>
              <a:gd name="connsiteY45" fmla="*/ 984016 h 2280027"/>
              <a:gd name="connsiteX46" fmla="*/ 1895963 w 2070904"/>
              <a:gd name="connsiteY46" fmla="*/ 1010028 h 2280027"/>
              <a:gd name="connsiteX47" fmla="*/ 2055263 w 2070904"/>
              <a:gd name="connsiteY47" fmla="*/ 997082 h 2280027"/>
              <a:gd name="connsiteX48" fmla="*/ 2067781 w 2070904"/>
              <a:gd name="connsiteY48" fmla="*/ 1084945 h 2280027"/>
              <a:gd name="connsiteX49" fmla="*/ 1971185 w 2070904"/>
              <a:gd name="connsiteY49" fmla="*/ 1114070 h 2280027"/>
              <a:gd name="connsiteX50" fmla="*/ 1847972 w 2070904"/>
              <a:gd name="connsiteY50" fmla="*/ 1271842 h 2280027"/>
              <a:gd name="connsiteX51" fmla="*/ 1707295 w 2070904"/>
              <a:gd name="connsiteY51" fmla="*/ 1283565 h 2280027"/>
              <a:gd name="connsiteX52" fmla="*/ 1656495 w 2070904"/>
              <a:gd name="connsiteY52" fmla="*/ 1326550 h 2280027"/>
              <a:gd name="connsiteX53" fmla="*/ 1648680 w 2070904"/>
              <a:gd name="connsiteY53" fmla="*/ 1381257 h 2280027"/>
              <a:gd name="connsiteX54" fmla="*/ 1324341 w 2070904"/>
              <a:gd name="connsiteY54" fmla="*/ 1596181 h 2280027"/>
              <a:gd name="connsiteX55" fmla="*/ 1070341 w 2070904"/>
              <a:gd name="connsiteY55" fmla="*/ 1639165 h 2280027"/>
              <a:gd name="connsiteX56" fmla="*/ 1047261 w 2070904"/>
              <a:gd name="connsiteY56" fmla="*/ 1604608 h 2280027"/>
              <a:gd name="connsiteX57" fmla="*/ 914705 w 2070904"/>
              <a:gd name="connsiteY57" fmla="*/ 1508685 h 2280027"/>
              <a:gd name="connsiteX58" fmla="*/ 902311 w 2070904"/>
              <a:gd name="connsiteY58" fmla="*/ 1689965 h 2280027"/>
              <a:gd name="connsiteX59" fmla="*/ 1054711 w 2070904"/>
              <a:gd name="connsiteY59" fmla="*/ 1650888 h 2280027"/>
              <a:gd name="connsiteX60" fmla="*/ 1500187 w 2070904"/>
              <a:gd name="connsiteY60" fmla="*/ 1564919 h 2280027"/>
              <a:gd name="connsiteX61" fmla="*/ 1712364 w 2070904"/>
              <a:gd name="connsiteY61" fmla="*/ 1578657 h 2280027"/>
              <a:gd name="connsiteX62" fmla="*/ 1711387 w 2070904"/>
              <a:gd name="connsiteY62" fmla="*/ 1670915 h 2280027"/>
              <a:gd name="connsiteX63" fmla="*/ 1585423 w 2070904"/>
              <a:gd name="connsiteY63" fmla="*/ 1687951 h 2280027"/>
              <a:gd name="connsiteX64" fmla="*/ 1535357 w 2070904"/>
              <a:gd name="connsiteY64" fmla="*/ 1764211 h 2280027"/>
              <a:gd name="connsiteX65" fmla="*/ 1433757 w 2070904"/>
              <a:gd name="connsiteY65" fmla="*/ 1857996 h 2280027"/>
              <a:gd name="connsiteX66" fmla="*/ 1257911 w 2070904"/>
              <a:gd name="connsiteY66" fmla="*/ 1811104 h 2280027"/>
              <a:gd name="connsiteX67" fmla="*/ 1167545 w 2070904"/>
              <a:gd name="connsiteY67" fmla="*/ 1852196 h 2280027"/>
              <a:gd name="connsiteX68" fmla="*/ 964834 w 2070904"/>
              <a:gd name="connsiteY68" fmla="*/ 1928334 h 2280027"/>
              <a:gd name="connsiteX69" fmla="*/ 1015634 w 2070904"/>
              <a:gd name="connsiteY69" fmla="*/ 2280027 h 2280027"/>
              <a:gd name="connsiteX70" fmla="*/ 238003 w 2070904"/>
              <a:gd name="connsiteY70" fmla="*/ 2276119 h 2280027"/>
              <a:gd name="connsiteX71" fmla="*/ 222372 w 2070904"/>
              <a:gd name="connsiteY71" fmla="*/ 2248765 h 2280027"/>
              <a:gd name="connsiteX72" fmla="*/ 257541 w 2070904"/>
              <a:gd name="connsiteY72" fmla="*/ 2178427 h 2280027"/>
              <a:gd name="connsiteX73" fmla="*/ 230187 w 2070904"/>
              <a:gd name="connsiteY73" fmla="*/ 2123719 h 2280027"/>
              <a:gd name="connsiteX74" fmla="*/ 280987 w 2070904"/>
              <a:gd name="connsiteY74" fmla="*/ 2092457 h 2280027"/>
              <a:gd name="connsiteX0" fmla="*/ 280987 w 2070904"/>
              <a:gd name="connsiteY0" fmla="*/ 2092457 h 2280027"/>
              <a:gd name="connsiteX1" fmla="*/ 296618 w 2070904"/>
              <a:gd name="connsiteY1" fmla="*/ 2018211 h 2280027"/>
              <a:gd name="connsiteX2" fmla="*/ 278972 w 2070904"/>
              <a:gd name="connsiteY2" fmla="*/ 1973700 h 2280027"/>
              <a:gd name="connsiteX3" fmla="*/ 300526 w 2070904"/>
              <a:gd name="connsiteY3" fmla="*/ 1932242 h 2280027"/>
              <a:gd name="connsiteX4" fmla="*/ 261449 w 2070904"/>
              <a:gd name="connsiteY4" fmla="*/ 1877534 h 2280027"/>
              <a:gd name="connsiteX5" fmla="*/ 277080 w 2070904"/>
              <a:gd name="connsiteY5" fmla="*/ 1811104 h 2280027"/>
              <a:gd name="connsiteX6" fmla="*/ 226647 w 2070904"/>
              <a:gd name="connsiteY6" fmla="*/ 1751817 h 2280027"/>
              <a:gd name="connsiteX7" fmla="*/ 237820 w 2070904"/>
              <a:gd name="connsiteY7" fmla="*/ 1673663 h 2280027"/>
              <a:gd name="connsiteX8" fmla="*/ 188057 w 2070904"/>
              <a:gd name="connsiteY8" fmla="*/ 1590929 h 2280027"/>
              <a:gd name="connsiteX9" fmla="*/ 116864 w 2070904"/>
              <a:gd name="connsiteY9" fmla="*/ 1406719 h 2280027"/>
              <a:gd name="connsiteX10" fmla="*/ 54524 w 2070904"/>
              <a:gd name="connsiteY10" fmla="*/ 1303104 h 2280027"/>
              <a:gd name="connsiteX11" fmla="*/ 38711 w 2070904"/>
              <a:gd name="connsiteY11" fmla="*/ 1146796 h 2280027"/>
              <a:gd name="connsiteX12" fmla="*/ 85114 w 2070904"/>
              <a:gd name="connsiteY12" fmla="*/ 939321 h 2280027"/>
              <a:gd name="connsiteX13" fmla="*/ 46710 w 2070904"/>
              <a:gd name="connsiteY13" fmla="*/ 777946 h 2280027"/>
              <a:gd name="connsiteX14" fmla="*/ 0 w 2070904"/>
              <a:gd name="connsiteY14" fmla="*/ 588484 h 2280027"/>
              <a:gd name="connsiteX15" fmla="*/ 2380 w 2070904"/>
              <a:gd name="connsiteY15" fmla="*/ 422346 h 2280027"/>
              <a:gd name="connsiteX16" fmla="*/ 8610 w 2070904"/>
              <a:gd name="connsiteY16" fmla="*/ 274587 h 2280027"/>
              <a:gd name="connsiteX17" fmla="*/ 179387 w 2070904"/>
              <a:gd name="connsiteY17" fmla="*/ 103442 h 2280027"/>
              <a:gd name="connsiteX18" fmla="*/ 354562 w 2070904"/>
              <a:gd name="connsiteY18" fmla="*/ 5933 h 2280027"/>
              <a:gd name="connsiteX19" fmla="*/ 626086 w 2070904"/>
              <a:gd name="connsiteY19" fmla="*/ 46048 h 2280027"/>
              <a:gd name="connsiteX20" fmla="*/ 729884 w 2070904"/>
              <a:gd name="connsiteY20" fmla="*/ 252850 h 2280027"/>
              <a:gd name="connsiteX21" fmla="*/ 723412 w 2070904"/>
              <a:gd name="connsiteY21" fmla="*/ 321113 h 2280027"/>
              <a:gd name="connsiteX22" fmla="*/ 779585 w 2070904"/>
              <a:gd name="connsiteY22" fmla="*/ 397007 h 2280027"/>
              <a:gd name="connsiteX23" fmla="*/ 747224 w 2070904"/>
              <a:gd name="connsiteY23" fmla="*/ 454463 h 2280027"/>
              <a:gd name="connsiteX24" fmla="*/ 747224 w 2070904"/>
              <a:gd name="connsiteY24" fmla="*/ 516375 h 2280027"/>
              <a:gd name="connsiteX25" fmla="*/ 755162 w 2070904"/>
              <a:gd name="connsiteY25" fmla="*/ 580669 h 2280027"/>
              <a:gd name="connsiteX26" fmla="*/ 738187 w 2070904"/>
              <a:gd name="connsiteY26" fmla="*/ 630981 h 2280027"/>
              <a:gd name="connsiteX27" fmla="*/ 620957 w 2070904"/>
              <a:gd name="connsiteY27" fmla="*/ 662242 h 2280027"/>
              <a:gd name="connsiteX28" fmla="*/ 617049 w 2070904"/>
              <a:gd name="connsiteY28" fmla="*/ 783381 h 2280027"/>
              <a:gd name="connsiteX29" fmla="*/ 624009 w 2070904"/>
              <a:gd name="connsiteY29" fmla="*/ 816352 h 2280027"/>
              <a:gd name="connsiteX30" fmla="*/ 623521 w 2070904"/>
              <a:gd name="connsiteY30" fmla="*/ 853719 h 2280027"/>
              <a:gd name="connsiteX31" fmla="*/ 671757 w 2070904"/>
              <a:gd name="connsiteY31" fmla="*/ 888888 h 2280027"/>
              <a:gd name="connsiteX32" fmla="*/ 740568 w 2070904"/>
              <a:gd name="connsiteY32" fmla="*/ 882966 h 2280027"/>
              <a:gd name="connsiteX33" fmla="*/ 827209 w 2070904"/>
              <a:gd name="connsiteY33" fmla="*/ 931873 h 2280027"/>
              <a:gd name="connsiteX34" fmla="*/ 888512 w 2070904"/>
              <a:gd name="connsiteY34" fmla="*/ 1016132 h 2280027"/>
              <a:gd name="connsiteX35" fmla="*/ 925757 w 2070904"/>
              <a:gd name="connsiteY35" fmla="*/ 1072550 h 2280027"/>
              <a:gd name="connsiteX36" fmla="*/ 928626 w 2070904"/>
              <a:gd name="connsiteY36" fmla="*/ 1116694 h 2280027"/>
              <a:gd name="connsiteX37" fmla="*/ 998904 w 2070904"/>
              <a:gd name="connsiteY37" fmla="*/ 1237467 h 2280027"/>
              <a:gd name="connsiteX38" fmla="*/ 1111616 w 2070904"/>
              <a:gd name="connsiteY38" fmla="*/ 1292724 h 2280027"/>
              <a:gd name="connsiteX39" fmla="*/ 1078278 w 2070904"/>
              <a:gd name="connsiteY39" fmla="*/ 1302248 h 2280027"/>
              <a:gd name="connsiteX40" fmla="*/ 1120409 w 2070904"/>
              <a:gd name="connsiteY40" fmla="*/ 1339128 h 2280027"/>
              <a:gd name="connsiteX41" fmla="*/ 1156128 w 2070904"/>
              <a:gd name="connsiteY41" fmla="*/ 1334671 h 2280027"/>
              <a:gd name="connsiteX42" fmla="*/ 1174384 w 2070904"/>
              <a:gd name="connsiteY42" fmla="*/ 1383151 h 2280027"/>
              <a:gd name="connsiteX43" fmla="*/ 1401151 w 2070904"/>
              <a:gd name="connsiteY43" fmla="*/ 1296144 h 2280027"/>
              <a:gd name="connsiteX44" fmla="*/ 1621326 w 2070904"/>
              <a:gd name="connsiteY44" fmla="*/ 1095996 h 2280027"/>
              <a:gd name="connsiteX45" fmla="*/ 1797539 w 2070904"/>
              <a:gd name="connsiteY45" fmla="*/ 984016 h 2280027"/>
              <a:gd name="connsiteX46" fmla="*/ 1895963 w 2070904"/>
              <a:gd name="connsiteY46" fmla="*/ 1010028 h 2280027"/>
              <a:gd name="connsiteX47" fmla="*/ 2055263 w 2070904"/>
              <a:gd name="connsiteY47" fmla="*/ 1011369 h 2280027"/>
              <a:gd name="connsiteX48" fmla="*/ 2067781 w 2070904"/>
              <a:gd name="connsiteY48" fmla="*/ 1084945 h 2280027"/>
              <a:gd name="connsiteX49" fmla="*/ 1971185 w 2070904"/>
              <a:gd name="connsiteY49" fmla="*/ 1114070 h 2280027"/>
              <a:gd name="connsiteX50" fmla="*/ 1847972 w 2070904"/>
              <a:gd name="connsiteY50" fmla="*/ 1271842 h 2280027"/>
              <a:gd name="connsiteX51" fmla="*/ 1707295 w 2070904"/>
              <a:gd name="connsiteY51" fmla="*/ 1283565 h 2280027"/>
              <a:gd name="connsiteX52" fmla="*/ 1656495 w 2070904"/>
              <a:gd name="connsiteY52" fmla="*/ 1326550 h 2280027"/>
              <a:gd name="connsiteX53" fmla="*/ 1648680 w 2070904"/>
              <a:gd name="connsiteY53" fmla="*/ 1381257 h 2280027"/>
              <a:gd name="connsiteX54" fmla="*/ 1324341 w 2070904"/>
              <a:gd name="connsiteY54" fmla="*/ 1596181 h 2280027"/>
              <a:gd name="connsiteX55" fmla="*/ 1070341 w 2070904"/>
              <a:gd name="connsiteY55" fmla="*/ 1639165 h 2280027"/>
              <a:gd name="connsiteX56" fmla="*/ 1047261 w 2070904"/>
              <a:gd name="connsiteY56" fmla="*/ 1604608 h 2280027"/>
              <a:gd name="connsiteX57" fmla="*/ 914705 w 2070904"/>
              <a:gd name="connsiteY57" fmla="*/ 1508685 h 2280027"/>
              <a:gd name="connsiteX58" fmla="*/ 902311 w 2070904"/>
              <a:gd name="connsiteY58" fmla="*/ 1689965 h 2280027"/>
              <a:gd name="connsiteX59" fmla="*/ 1054711 w 2070904"/>
              <a:gd name="connsiteY59" fmla="*/ 1650888 h 2280027"/>
              <a:gd name="connsiteX60" fmla="*/ 1500187 w 2070904"/>
              <a:gd name="connsiteY60" fmla="*/ 1564919 h 2280027"/>
              <a:gd name="connsiteX61" fmla="*/ 1712364 w 2070904"/>
              <a:gd name="connsiteY61" fmla="*/ 1578657 h 2280027"/>
              <a:gd name="connsiteX62" fmla="*/ 1711387 w 2070904"/>
              <a:gd name="connsiteY62" fmla="*/ 1670915 h 2280027"/>
              <a:gd name="connsiteX63" fmla="*/ 1585423 w 2070904"/>
              <a:gd name="connsiteY63" fmla="*/ 1687951 h 2280027"/>
              <a:gd name="connsiteX64" fmla="*/ 1535357 w 2070904"/>
              <a:gd name="connsiteY64" fmla="*/ 1764211 h 2280027"/>
              <a:gd name="connsiteX65" fmla="*/ 1433757 w 2070904"/>
              <a:gd name="connsiteY65" fmla="*/ 1857996 h 2280027"/>
              <a:gd name="connsiteX66" fmla="*/ 1257911 w 2070904"/>
              <a:gd name="connsiteY66" fmla="*/ 1811104 h 2280027"/>
              <a:gd name="connsiteX67" fmla="*/ 1167545 w 2070904"/>
              <a:gd name="connsiteY67" fmla="*/ 1852196 h 2280027"/>
              <a:gd name="connsiteX68" fmla="*/ 964834 w 2070904"/>
              <a:gd name="connsiteY68" fmla="*/ 1928334 h 2280027"/>
              <a:gd name="connsiteX69" fmla="*/ 1015634 w 2070904"/>
              <a:gd name="connsiteY69" fmla="*/ 2280027 h 2280027"/>
              <a:gd name="connsiteX70" fmla="*/ 238003 w 2070904"/>
              <a:gd name="connsiteY70" fmla="*/ 2276119 h 2280027"/>
              <a:gd name="connsiteX71" fmla="*/ 222372 w 2070904"/>
              <a:gd name="connsiteY71" fmla="*/ 2248765 h 2280027"/>
              <a:gd name="connsiteX72" fmla="*/ 257541 w 2070904"/>
              <a:gd name="connsiteY72" fmla="*/ 2178427 h 2280027"/>
              <a:gd name="connsiteX73" fmla="*/ 230187 w 2070904"/>
              <a:gd name="connsiteY73" fmla="*/ 2123719 h 2280027"/>
              <a:gd name="connsiteX74" fmla="*/ 280987 w 2070904"/>
              <a:gd name="connsiteY74" fmla="*/ 2092457 h 2280027"/>
              <a:gd name="connsiteX0" fmla="*/ 280987 w 2070904"/>
              <a:gd name="connsiteY0" fmla="*/ 2092457 h 2280027"/>
              <a:gd name="connsiteX1" fmla="*/ 296618 w 2070904"/>
              <a:gd name="connsiteY1" fmla="*/ 2018211 h 2280027"/>
              <a:gd name="connsiteX2" fmla="*/ 278972 w 2070904"/>
              <a:gd name="connsiteY2" fmla="*/ 1973700 h 2280027"/>
              <a:gd name="connsiteX3" fmla="*/ 300526 w 2070904"/>
              <a:gd name="connsiteY3" fmla="*/ 1932242 h 2280027"/>
              <a:gd name="connsiteX4" fmla="*/ 261449 w 2070904"/>
              <a:gd name="connsiteY4" fmla="*/ 1877534 h 2280027"/>
              <a:gd name="connsiteX5" fmla="*/ 277080 w 2070904"/>
              <a:gd name="connsiteY5" fmla="*/ 1811104 h 2280027"/>
              <a:gd name="connsiteX6" fmla="*/ 226647 w 2070904"/>
              <a:gd name="connsiteY6" fmla="*/ 1751817 h 2280027"/>
              <a:gd name="connsiteX7" fmla="*/ 237820 w 2070904"/>
              <a:gd name="connsiteY7" fmla="*/ 1673663 h 2280027"/>
              <a:gd name="connsiteX8" fmla="*/ 188057 w 2070904"/>
              <a:gd name="connsiteY8" fmla="*/ 1590929 h 2280027"/>
              <a:gd name="connsiteX9" fmla="*/ 116864 w 2070904"/>
              <a:gd name="connsiteY9" fmla="*/ 1406719 h 2280027"/>
              <a:gd name="connsiteX10" fmla="*/ 54524 w 2070904"/>
              <a:gd name="connsiteY10" fmla="*/ 1303104 h 2280027"/>
              <a:gd name="connsiteX11" fmla="*/ 38711 w 2070904"/>
              <a:gd name="connsiteY11" fmla="*/ 1146796 h 2280027"/>
              <a:gd name="connsiteX12" fmla="*/ 85114 w 2070904"/>
              <a:gd name="connsiteY12" fmla="*/ 939321 h 2280027"/>
              <a:gd name="connsiteX13" fmla="*/ 46710 w 2070904"/>
              <a:gd name="connsiteY13" fmla="*/ 777946 h 2280027"/>
              <a:gd name="connsiteX14" fmla="*/ 0 w 2070904"/>
              <a:gd name="connsiteY14" fmla="*/ 588484 h 2280027"/>
              <a:gd name="connsiteX15" fmla="*/ 2380 w 2070904"/>
              <a:gd name="connsiteY15" fmla="*/ 422346 h 2280027"/>
              <a:gd name="connsiteX16" fmla="*/ 8610 w 2070904"/>
              <a:gd name="connsiteY16" fmla="*/ 274587 h 2280027"/>
              <a:gd name="connsiteX17" fmla="*/ 179387 w 2070904"/>
              <a:gd name="connsiteY17" fmla="*/ 103442 h 2280027"/>
              <a:gd name="connsiteX18" fmla="*/ 354562 w 2070904"/>
              <a:gd name="connsiteY18" fmla="*/ 5933 h 2280027"/>
              <a:gd name="connsiteX19" fmla="*/ 626086 w 2070904"/>
              <a:gd name="connsiteY19" fmla="*/ 46048 h 2280027"/>
              <a:gd name="connsiteX20" fmla="*/ 729884 w 2070904"/>
              <a:gd name="connsiteY20" fmla="*/ 252850 h 2280027"/>
              <a:gd name="connsiteX21" fmla="*/ 723412 w 2070904"/>
              <a:gd name="connsiteY21" fmla="*/ 321113 h 2280027"/>
              <a:gd name="connsiteX22" fmla="*/ 779585 w 2070904"/>
              <a:gd name="connsiteY22" fmla="*/ 397007 h 2280027"/>
              <a:gd name="connsiteX23" fmla="*/ 747224 w 2070904"/>
              <a:gd name="connsiteY23" fmla="*/ 454463 h 2280027"/>
              <a:gd name="connsiteX24" fmla="*/ 747224 w 2070904"/>
              <a:gd name="connsiteY24" fmla="*/ 516375 h 2280027"/>
              <a:gd name="connsiteX25" fmla="*/ 755162 w 2070904"/>
              <a:gd name="connsiteY25" fmla="*/ 580669 h 2280027"/>
              <a:gd name="connsiteX26" fmla="*/ 738187 w 2070904"/>
              <a:gd name="connsiteY26" fmla="*/ 630981 h 2280027"/>
              <a:gd name="connsiteX27" fmla="*/ 620957 w 2070904"/>
              <a:gd name="connsiteY27" fmla="*/ 662242 h 2280027"/>
              <a:gd name="connsiteX28" fmla="*/ 617049 w 2070904"/>
              <a:gd name="connsiteY28" fmla="*/ 783381 h 2280027"/>
              <a:gd name="connsiteX29" fmla="*/ 624009 w 2070904"/>
              <a:gd name="connsiteY29" fmla="*/ 816352 h 2280027"/>
              <a:gd name="connsiteX30" fmla="*/ 623521 w 2070904"/>
              <a:gd name="connsiteY30" fmla="*/ 853719 h 2280027"/>
              <a:gd name="connsiteX31" fmla="*/ 671757 w 2070904"/>
              <a:gd name="connsiteY31" fmla="*/ 888888 h 2280027"/>
              <a:gd name="connsiteX32" fmla="*/ 740568 w 2070904"/>
              <a:gd name="connsiteY32" fmla="*/ 882966 h 2280027"/>
              <a:gd name="connsiteX33" fmla="*/ 827209 w 2070904"/>
              <a:gd name="connsiteY33" fmla="*/ 931873 h 2280027"/>
              <a:gd name="connsiteX34" fmla="*/ 888512 w 2070904"/>
              <a:gd name="connsiteY34" fmla="*/ 1016132 h 2280027"/>
              <a:gd name="connsiteX35" fmla="*/ 925757 w 2070904"/>
              <a:gd name="connsiteY35" fmla="*/ 1072550 h 2280027"/>
              <a:gd name="connsiteX36" fmla="*/ 928626 w 2070904"/>
              <a:gd name="connsiteY36" fmla="*/ 1116694 h 2280027"/>
              <a:gd name="connsiteX37" fmla="*/ 998904 w 2070904"/>
              <a:gd name="connsiteY37" fmla="*/ 1237467 h 2280027"/>
              <a:gd name="connsiteX38" fmla="*/ 1063991 w 2070904"/>
              <a:gd name="connsiteY38" fmla="*/ 1273674 h 2280027"/>
              <a:gd name="connsiteX39" fmla="*/ 1078278 w 2070904"/>
              <a:gd name="connsiteY39" fmla="*/ 1302248 h 2280027"/>
              <a:gd name="connsiteX40" fmla="*/ 1120409 w 2070904"/>
              <a:gd name="connsiteY40" fmla="*/ 1339128 h 2280027"/>
              <a:gd name="connsiteX41" fmla="*/ 1156128 w 2070904"/>
              <a:gd name="connsiteY41" fmla="*/ 1334671 h 2280027"/>
              <a:gd name="connsiteX42" fmla="*/ 1174384 w 2070904"/>
              <a:gd name="connsiteY42" fmla="*/ 1383151 h 2280027"/>
              <a:gd name="connsiteX43" fmla="*/ 1401151 w 2070904"/>
              <a:gd name="connsiteY43" fmla="*/ 1296144 h 2280027"/>
              <a:gd name="connsiteX44" fmla="*/ 1621326 w 2070904"/>
              <a:gd name="connsiteY44" fmla="*/ 1095996 h 2280027"/>
              <a:gd name="connsiteX45" fmla="*/ 1797539 w 2070904"/>
              <a:gd name="connsiteY45" fmla="*/ 984016 h 2280027"/>
              <a:gd name="connsiteX46" fmla="*/ 1895963 w 2070904"/>
              <a:gd name="connsiteY46" fmla="*/ 1010028 h 2280027"/>
              <a:gd name="connsiteX47" fmla="*/ 2055263 w 2070904"/>
              <a:gd name="connsiteY47" fmla="*/ 1011369 h 2280027"/>
              <a:gd name="connsiteX48" fmla="*/ 2067781 w 2070904"/>
              <a:gd name="connsiteY48" fmla="*/ 1084945 h 2280027"/>
              <a:gd name="connsiteX49" fmla="*/ 1971185 w 2070904"/>
              <a:gd name="connsiteY49" fmla="*/ 1114070 h 2280027"/>
              <a:gd name="connsiteX50" fmla="*/ 1847972 w 2070904"/>
              <a:gd name="connsiteY50" fmla="*/ 1271842 h 2280027"/>
              <a:gd name="connsiteX51" fmla="*/ 1707295 w 2070904"/>
              <a:gd name="connsiteY51" fmla="*/ 1283565 h 2280027"/>
              <a:gd name="connsiteX52" fmla="*/ 1656495 w 2070904"/>
              <a:gd name="connsiteY52" fmla="*/ 1326550 h 2280027"/>
              <a:gd name="connsiteX53" fmla="*/ 1648680 w 2070904"/>
              <a:gd name="connsiteY53" fmla="*/ 1381257 h 2280027"/>
              <a:gd name="connsiteX54" fmla="*/ 1324341 w 2070904"/>
              <a:gd name="connsiteY54" fmla="*/ 1596181 h 2280027"/>
              <a:gd name="connsiteX55" fmla="*/ 1070341 w 2070904"/>
              <a:gd name="connsiteY55" fmla="*/ 1639165 h 2280027"/>
              <a:gd name="connsiteX56" fmla="*/ 1047261 w 2070904"/>
              <a:gd name="connsiteY56" fmla="*/ 1604608 h 2280027"/>
              <a:gd name="connsiteX57" fmla="*/ 914705 w 2070904"/>
              <a:gd name="connsiteY57" fmla="*/ 1508685 h 2280027"/>
              <a:gd name="connsiteX58" fmla="*/ 902311 w 2070904"/>
              <a:gd name="connsiteY58" fmla="*/ 1689965 h 2280027"/>
              <a:gd name="connsiteX59" fmla="*/ 1054711 w 2070904"/>
              <a:gd name="connsiteY59" fmla="*/ 1650888 h 2280027"/>
              <a:gd name="connsiteX60" fmla="*/ 1500187 w 2070904"/>
              <a:gd name="connsiteY60" fmla="*/ 1564919 h 2280027"/>
              <a:gd name="connsiteX61" fmla="*/ 1712364 w 2070904"/>
              <a:gd name="connsiteY61" fmla="*/ 1578657 h 2280027"/>
              <a:gd name="connsiteX62" fmla="*/ 1711387 w 2070904"/>
              <a:gd name="connsiteY62" fmla="*/ 1670915 h 2280027"/>
              <a:gd name="connsiteX63" fmla="*/ 1585423 w 2070904"/>
              <a:gd name="connsiteY63" fmla="*/ 1687951 h 2280027"/>
              <a:gd name="connsiteX64" fmla="*/ 1535357 w 2070904"/>
              <a:gd name="connsiteY64" fmla="*/ 1764211 h 2280027"/>
              <a:gd name="connsiteX65" fmla="*/ 1433757 w 2070904"/>
              <a:gd name="connsiteY65" fmla="*/ 1857996 h 2280027"/>
              <a:gd name="connsiteX66" fmla="*/ 1257911 w 2070904"/>
              <a:gd name="connsiteY66" fmla="*/ 1811104 h 2280027"/>
              <a:gd name="connsiteX67" fmla="*/ 1167545 w 2070904"/>
              <a:gd name="connsiteY67" fmla="*/ 1852196 h 2280027"/>
              <a:gd name="connsiteX68" fmla="*/ 964834 w 2070904"/>
              <a:gd name="connsiteY68" fmla="*/ 1928334 h 2280027"/>
              <a:gd name="connsiteX69" fmla="*/ 1015634 w 2070904"/>
              <a:gd name="connsiteY69" fmla="*/ 2280027 h 2280027"/>
              <a:gd name="connsiteX70" fmla="*/ 238003 w 2070904"/>
              <a:gd name="connsiteY70" fmla="*/ 2276119 h 2280027"/>
              <a:gd name="connsiteX71" fmla="*/ 222372 w 2070904"/>
              <a:gd name="connsiteY71" fmla="*/ 2248765 h 2280027"/>
              <a:gd name="connsiteX72" fmla="*/ 257541 w 2070904"/>
              <a:gd name="connsiteY72" fmla="*/ 2178427 h 2280027"/>
              <a:gd name="connsiteX73" fmla="*/ 230187 w 2070904"/>
              <a:gd name="connsiteY73" fmla="*/ 2123719 h 2280027"/>
              <a:gd name="connsiteX74" fmla="*/ 280987 w 2070904"/>
              <a:gd name="connsiteY74" fmla="*/ 2092457 h 2280027"/>
              <a:gd name="connsiteX0" fmla="*/ 280987 w 2070904"/>
              <a:gd name="connsiteY0" fmla="*/ 2092457 h 2280027"/>
              <a:gd name="connsiteX1" fmla="*/ 296618 w 2070904"/>
              <a:gd name="connsiteY1" fmla="*/ 2018211 h 2280027"/>
              <a:gd name="connsiteX2" fmla="*/ 278972 w 2070904"/>
              <a:gd name="connsiteY2" fmla="*/ 1973700 h 2280027"/>
              <a:gd name="connsiteX3" fmla="*/ 300526 w 2070904"/>
              <a:gd name="connsiteY3" fmla="*/ 1932242 h 2280027"/>
              <a:gd name="connsiteX4" fmla="*/ 261449 w 2070904"/>
              <a:gd name="connsiteY4" fmla="*/ 1877534 h 2280027"/>
              <a:gd name="connsiteX5" fmla="*/ 277080 w 2070904"/>
              <a:gd name="connsiteY5" fmla="*/ 1811104 h 2280027"/>
              <a:gd name="connsiteX6" fmla="*/ 226647 w 2070904"/>
              <a:gd name="connsiteY6" fmla="*/ 1751817 h 2280027"/>
              <a:gd name="connsiteX7" fmla="*/ 237820 w 2070904"/>
              <a:gd name="connsiteY7" fmla="*/ 1673663 h 2280027"/>
              <a:gd name="connsiteX8" fmla="*/ 188057 w 2070904"/>
              <a:gd name="connsiteY8" fmla="*/ 1590929 h 2280027"/>
              <a:gd name="connsiteX9" fmla="*/ 116864 w 2070904"/>
              <a:gd name="connsiteY9" fmla="*/ 1406719 h 2280027"/>
              <a:gd name="connsiteX10" fmla="*/ 54524 w 2070904"/>
              <a:gd name="connsiteY10" fmla="*/ 1303104 h 2280027"/>
              <a:gd name="connsiteX11" fmla="*/ 38711 w 2070904"/>
              <a:gd name="connsiteY11" fmla="*/ 1146796 h 2280027"/>
              <a:gd name="connsiteX12" fmla="*/ 85114 w 2070904"/>
              <a:gd name="connsiteY12" fmla="*/ 939321 h 2280027"/>
              <a:gd name="connsiteX13" fmla="*/ 46710 w 2070904"/>
              <a:gd name="connsiteY13" fmla="*/ 777946 h 2280027"/>
              <a:gd name="connsiteX14" fmla="*/ 0 w 2070904"/>
              <a:gd name="connsiteY14" fmla="*/ 588484 h 2280027"/>
              <a:gd name="connsiteX15" fmla="*/ 2380 w 2070904"/>
              <a:gd name="connsiteY15" fmla="*/ 422346 h 2280027"/>
              <a:gd name="connsiteX16" fmla="*/ 8610 w 2070904"/>
              <a:gd name="connsiteY16" fmla="*/ 274587 h 2280027"/>
              <a:gd name="connsiteX17" fmla="*/ 179387 w 2070904"/>
              <a:gd name="connsiteY17" fmla="*/ 103442 h 2280027"/>
              <a:gd name="connsiteX18" fmla="*/ 354562 w 2070904"/>
              <a:gd name="connsiteY18" fmla="*/ 5933 h 2280027"/>
              <a:gd name="connsiteX19" fmla="*/ 626086 w 2070904"/>
              <a:gd name="connsiteY19" fmla="*/ 46048 h 2280027"/>
              <a:gd name="connsiteX20" fmla="*/ 729884 w 2070904"/>
              <a:gd name="connsiteY20" fmla="*/ 252850 h 2280027"/>
              <a:gd name="connsiteX21" fmla="*/ 723412 w 2070904"/>
              <a:gd name="connsiteY21" fmla="*/ 321113 h 2280027"/>
              <a:gd name="connsiteX22" fmla="*/ 779585 w 2070904"/>
              <a:gd name="connsiteY22" fmla="*/ 397007 h 2280027"/>
              <a:gd name="connsiteX23" fmla="*/ 747224 w 2070904"/>
              <a:gd name="connsiteY23" fmla="*/ 454463 h 2280027"/>
              <a:gd name="connsiteX24" fmla="*/ 747224 w 2070904"/>
              <a:gd name="connsiteY24" fmla="*/ 516375 h 2280027"/>
              <a:gd name="connsiteX25" fmla="*/ 755162 w 2070904"/>
              <a:gd name="connsiteY25" fmla="*/ 580669 h 2280027"/>
              <a:gd name="connsiteX26" fmla="*/ 738187 w 2070904"/>
              <a:gd name="connsiteY26" fmla="*/ 630981 h 2280027"/>
              <a:gd name="connsiteX27" fmla="*/ 620957 w 2070904"/>
              <a:gd name="connsiteY27" fmla="*/ 662242 h 2280027"/>
              <a:gd name="connsiteX28" fmla="*/ 617049 w 2070904"/>
              <a:gd name="connsiteY28" fmla="*/ 783381 h 2280027"/>
              <a:gd name="connsiteX29" fmla="*/ 624009 w 2070904"/>
              <a:gd name="connsiteY29" fmla="*/ 816352 h 2280027"/>
              <a:gd name="connsiteX30" fmla="*/ 623521 w 2070904"/>
              <a:gd name="connsiteY30" fmla="*/ 853719 h 2280027"/>
              <a:gd name="connsiteX31" fmla="*/ 671757 w 2070904"/>
              <a:gd name="connsiteY31" fmla="*/ 888888 h 2280027"/>
              <a:gd name="connsiteX32" fmla="*/ 740568 w 2070904"/>
              <a:gd name="connsiteY32" fmla="*/ 882966 h 2280027"/>
              <a:gd name="connsiteX33" fmla="*/ 827209 w 2070904"/>
              <a:gd name="connsiteY33" fmla="*/ 931873 h 2280027"/>
              <a:gd name="connsiteX34" fmla="*/ 888512 w 2070904"/>
              <a:gd name="connsiteY34" fmla="*/ 1016132 h 2280027"/>
              <a:gd name="connsiteX35" fmla="*/ 925757 w 2070904"/>
              <a:gd name="connsiteY35" fmla="*/ 1072550 h 2280027"/>
              <a:gd name="connsiteX36" fmla="*/ 928626 w 2070904"/>
              <a:gd name="connsiteY36" fmla="*/ 1116694 h 2280027"/>
              <a:gd name="connsiteX37" fmla="*/ 998904 w 2070904"/>
              <a:gd name="connsiteY37" fmla="*/ 1237467 h 2280027"/>
              <a:gd name="connsiteX38" fmla="*/ 1063991 w 2070904"/>
              <a:gd name="connsiteY38" fmla="*/ 1273674 h 2280027"/>
              <a:gd name="connsiteX39" fmla="*/ 1116378 w 2070904"/>
              <a:gd name="connsiteY39" fmla="*/ 1292723 h 2280027"/>
              <a:gd name="connsiteX40" fmla="*/ 1120409 w 2070904"/>
              <a:gd name="connsiteY40" fmla="*/ 1339128 h 2280027"/>
              <a:gd name="connsiteX41" fmla="*/ 1156128 w 2070904"/>
              <a:gd name="connsiteY41" fmla="*/ 1334671 h 2280027"/>
              <a:gd name="connsiteX42" fmla="*/ 1174384 w 2070904"/>
              <a:gd name="connsiteY42" fmla="*/ 1383151 h 2280027"/>
              <a:gd name="connsiteX43" fmla="*/ 1401151 w 2070904"/>
              <a:gd name="connsiteY43" fmla="*/ 1296144 h 2280027"/>
              <a:gd name="connsiteX44" fmla="*/ 1621326 w 2070904"/>
              <a:gd name="connsiteY44" fmla="*/ 1095996 h 2280027"/>
              <a:gd name="connsiteX45" fmla="*/ 1797539 w 2070904"/>
              <a:gd name="connsiteY45" fmla="*/ 984016 h 2280027"/>
              <a:gd name="connsiteX46" fmla="*/ 1895963 w 2070904"/>
              <a:gd name="connsiteY46" fmla="*/ 1010028 h 2280027"/>
              <a:gd name="connsiteX47" fmla="*/ 2055263 w 2070904"/>
              <a:gd name="connsiteY47" fmla="*/ 1011369 h 2280027"/>
              <a:gd name="connsiteX48" fmla="*/ 2067781 w 2070904"/>
              <a:gd name="connsiteY48" fmla="*/ 1084945 h 2280027"/>
              <a:gd name="connsiteX49" fmla="*/ 1971185 w 2070904"/>
              <a:gd name="connsiteY49" fmla="*/ 1114070 h 2280027"/>
              <a:gd name="connsiteX50" fmla="*/ 1847972 w 2070904"/>
              <a:gd name="connsiteY50" fmla="*/ 1271842 h 2280027"/>
              <a:gd name="connsiteX51" fmla="*/ 1707295 w 2070904"/>
              <a:gd name="connsiteY51" fmla="*/ 1283565 h 2280027"/>
              <a:gd name="connsiteX52" fmla="*/ 1656495 w 2070904"/>
              <a:gd name="connsiteY52" fmla="*/ 1326550 h 2280027"/>
              <a:gd name="connsiteX53" fmla="*/ 1648680 w 2070904"/>
              <a:gd name="connsiteY53" fmla="*/ 1381257 h 2280027"/>
              <a:gd name="connsiteX54" fmla="*/ 1324341 w 2070904"/>
              <a:gd name="connsiteY54" fmla="*/ 1596181 h 2280027"/>
              <a:gd name="connsiteX55" fmla="*/ 1070341 w 2070904"/>
              <a:gd name="connsiteY55" fmla="*/ 1639165 h 2280027"/>
              <a:gd name="connsiteX56" fmla="*/ 1047261 w 2070904"/>
              <a:gd name="connsiteY56" fmla="*/ 1604608 h 2280027"/>
              <a:gd name="connsiteX57" fmla="*/ 914705 w 2070904"/>
              <a:gd name="connsiteY57" fmla="*/ 1508685 h 2280027"/>
              <a:gd name="connsiteX58" fmla="*/ 902311 w 2070904"/>
              <a:gd name="connsiteY58" fmla="*/ 1689965 h 2280027"/>
              <a:gd name="connsiteX59" fmla="*/ 1054711 w 2070904"/>
              <a:gd name="connsiteY59" fmla="*/ 1650888 h 2280027"/>
              <a:gd name="connsiteX60" fmla="*/ 1500187 w 2070904"/>
              <a:gd name="connsiteY60" fmla="*/ 1564919 h 2280027"/>
              <a:gd name="connsiteX61" fmla="*/ 1712364 w 2070904"/>
              <a:gd name="connsiteY61" fmla="*/ 1578657 h 2280027"/>
              <a:gd name="connsiteX62" fmla="*/ 1711387 w 2070904"/>
              <a:gd name="connsiteY62" fmla="*/ 1670915 h 2280027"/>
              <a:gd name="connsiteX63" fmla="*/ 1585423 w 2070904"/>
              <a:gd name="connsiteY63" fmla="*/ 1687951 h 2280027"/>
              <a:gd name="connsiteX64" fmla="*/ 1535357 w 2070904"/>
              <a:gd name="connsiteY64" fmla="*/ 1764211 h 2280027"/>
              <a:gd name="connsiteX65" fmla="*/ 1433757 w 2070904"/>
              <a:gd name="connsiteY65" fmla="*/ 1857996 h 2280027"/>
              <a:gd name="connsiteX66" fmla="*/ 1257911 w 2070904"/>
              <a:gd name="connsiteY66" fmla="*/ 1811104 h 2280027"/>
              <a:gd name="connsiteX67" fmla="*/ 1167545 w 2070904"/>
              <a:gd name="connsiteY67" fmla="*/ 1852196 h 2280027"/>
              <a:gd name="connsiteX68" fmla="*/ 964834 w 2070904"/>
              <a:gd name="connsiteY68" fmla="*/ 1928334 h 2280027"/>
              <a:gd name="connsiteX69" fmla="*/ 1015634 w 2070904"/>
              <a:gd name="connsiteY69" fmla="*/ 2280027 h 2280027"/>
              <a:gd name="connsiteX70" fmla="*/ 238003 w 2070904"/>
              <a:gd name="connsiteY70" fmla="*/ 2276119 h 2280027"/>
              <a:gd name="connsiteX71" fmla="*/ 222372 w 2070904"/>
              <a:gd name="connsiteY71" fmla="*/ 2248765 h 2280027"/>
              <a:gd name="connsiteX72" fmla="*/ 257541 w 2070904"/>
              <a:gd name="connsiteY72" fmla="*/ 2178427 h 2280027"/>
              <a:gd name="connsiteX73" fmla="*/ 230187 w 2070904"/>
              <a:gd name="connsiteY73" fmla="*/ 2123719 h 2280027"/>
              <a:gd name="connsiteX74" fmla="*/ 280987 w 2070904"/>
              <a:gd name="connsiteY74" fmla="*/ 2092457 h 2280027"/>
              <a:gd name="connsiteX0" fmla="*/ 280987 w 2070904"/>
              <a:gd name="connsiteY0" fmla="*/ 2092457 h 2280027"/>
              <a:gd name="connsiteX1" fmla="*/ 296618 w 2070904"/>
              <a:gd name="connsiteY1" fmla="*/ 2018211 h 2280027"/>
              <a:gd name="connsiteX2" fmla="*/ 278972 w 2070904"/>
              <a:gd name="connsiteY2" fmla="*/ 1973700 h 2280027"/>
              <a:gd name="connsiteX3" fmla="*/ 300526 w 2070904"/>
              <a:gd name="connsiteY3" fmla="*/ 1932242 h 2280027"/>
              <a:gd name="connsiteX4" fmla="*/ 261449 w 2070904"/>
              <a:gd name="connsiteY4" fmla="*/ 1877534 h 2280027"/>
              <a:gd name="connsiteX5" fmla="*/ 277080 w 2070904"/>
              <a:gd name="connsiteY5" fmla="*/ 1811104 h 2280027"/>
              <a:gd name="connsiteX6" fmla="*/ 226647 w 2070904"/>
              <a:gd name="connsiteY6" fmla="*/ 1751817 h 2280027"/>
              <a:gd name="connsiteX7" fmla="*/ 237820 w 2070904"/>
              <a:gd name="connsiteY7" fmla="*/ 1673663 h 2280027"/>
              <a:gd name="connsiteX8" fmla="*/ 188057 w 2070904"/>
              <a:gd name="connsiteY8" fmla="*/ 1590929 h 2280027"/>
              <a:gd name="connsiteX9" fmla="*/ 116864 w 2070904"/>
              <a:gd name="connsiteY9" fmla="*/ 1406719 h 2280027"/>
              <a:gd name="connsiteX10" fmla="*/ 54524 w 2070904"/>
              <a:gd name="connsiteY10" fmla="*/ 1303104 h 2280027"/>
              <a:gd name="connsiteX11" fmla="*/ 38711 w 2070904"/>
              <a:gd name="connsiteY11" fmla="*/ 1146796 h 2280027"/>
              <a:gd name="connsiteX12" fmla="*/ 85114 w 2070904"/>
              <a:gd name="connsiteY12" fmla="*/ 939321 h 2280027"/>
              <a:gd name="connsiteX13" fmla="*/ 46710 w 2070904"/>
              <a:gd name="connsiteY13" fmla="*/ 777946 h 2280027"/>
              <a:gd name="connsiteX14" fmla="*/ 0 w 2070904"/>
              <a:gd name="connsiteY14" fmla="*/ 588484 h 2280027"/>
              <a:gd name="connsiteX15" fmla="*/ 2380 w 2070904"/>
              <a:gd name="connsiteY15" fmla="*/ 422346 h 2280027"/>
              <a:gd name="connsiteX16" fmla="*/ 8610 w 2070904"/>
              <a:gd name="connsiteY16" fmla="*/ 274587 h 2280027"/>
              <a:gd name="connsiteX17" fmla="*/ 179387 w 2070904"/>
              <a:gd name="connsiteY17" fmla="*/ 103442 h 2280027"/>
              <a:gd name="connsiteX18" fmla="*/ 354562 w 2070904"/>
              <a:gd name="connsiteY18" fmla="*/ 5933 h 2280027"/>
              <a:gd name="connsiteX19" fmla="*/ 626086 w 2070904"/>
              <a:gd name="connsiteY19" fmla="*/ 46048 h 2280027"/>
              <a:gd name="connsiteX20" fmla="*/ 729884 w 2070904"/>
              <a:gd name="connsiteY20" fmla="*/ 252850 h 2280027"/>
              <a:gd name="connsiteX21" fmla="*/ 723412 w 2070904"/>
              <a:gd name="connsiteY21" fmla="*/ 321113 h 2280027"/>
              <a:gd name="connsiteX22" fmla="*/ 779585 w 2070904"/>
              <a:gd name="connsiteY22" fmla="*/ 397007 h 2280027"/>
              <a:gd name="connsiteX23" fmla="*/ 747224 w 2070904"/>
              <a:gd name="connsiteY23" fmla="*/ 454463 h 2280027"/>
              <a:gd name="connsiteX24" fmla="*/ 747224 w 2070904"/>
              <a:gd name="connsiteY24" fmla="*/ 516375 h 2280027"/>
              <a:gd name="connsiteX25" fmla="*/ 755162 w 2070904"/>
              <a:gd name="connsiteY25" fmla="*/ 580669 h 2280027"/>
              <a:gd name="connsiteX26" fmla="*/ 738187 w 2070904"/>
              <a:gd name="connsiteY26" fmla="*/ 630981 h 2280027"/>
              <a:gd name="connsiteX27" fmla="*/ 620957 w 2070904"/>
              <a:gd name="connsiteY27" fmla="*/ 662242 h 2280027"/>
              <a:gd name="connsiteX28" fmla="*/ 617049 w 2070904"/>
              <a:gd name="connsiteY28" fmla="*/ 783381 h 2280027"/>
              <a:gd name="connsiteX29" fmla="*/ 624009 w 2070904"/>
              <a:gd name="connsiteY29" fmla="*/ 816352 h 2280027"/>
              <a:gd name="connsiteX30" fmla="*/ 623521 w 2070904"/>
              <a:gd name="connsiteY30" fmla="*/ 853719 h 2280027"/>
              <a:gd name="connsiteX31" fmla="*/ 671757 w 2070904"/>
              <a:gd name="connsiteY31" fmla="*/ 888888 h 2280027"/>
              <a:gd name="connsiteX32" fmla="*/ 740568 w 2070904"/>
              <a:gd name="connsiteY32" fmla="*/ 882966 h 2280027"/>
              <a:gd name="connsiteX33" fmla="*/ 827209 w 2070904"/>
              <a:gd name="connsiteY33" fmla="*/ 931873 h 2280027"/>
              <a:gd name="connsiteX34" fmla="*/ 888512 w 2070904"/>
              <a:gd name="connsiteY34" fmla="*/ 1016132 h 2280027"/>
              <a:gd name="connsiteX35" fmla="*/ 925757 w 2070904"/>
              <a:gd name="connsiteY35" fmla="*/ 1072550 h 2280027"/>
              <a:gd name="connsiteX36" fmla="*/ 928626 w 2070904"/>
              <a:gd name="connsiteY36" fmla="*/ 1116694 h 2280027"/>
              <a:gd name="connsiteX37" fmla="*/ 998904 w 2070904"/>
              <a:gd name="connsiteY37" fmla="*/ 1237467 h 2280027"/>
              <a:gd name="connsiteX38" fmla="*/ 1073516 w 2070904"/>
              <a:gd name="connsiteY38" fmla="*/ 1299867 h 2280027"/>
              <a:gd name="connsiteX39" fmla="*/ 1116378 w 2070904"/>
              <a:gd name="connsiteY39" fmla="*/ 1292723 h 2280027"/>
              <a:gd name="connsiteX40" fmla="*/ 1120409 w 2070904"/>
              <a:gd name="connsiteY40" fmla="*/ 1339128 h 2280027"/>
              <a:gd name="connsiteX41" fmla="*/ 1156128 w 2070904"/>
              <a:gd name="connsiteY41" fmla="*/ 1334671 h 2280027"/>
              <a:gd name="connsiteX42" fmla="*/ 1174384 w 2070904"/>
              <a:gd name="connsiteY42" fmla="*/ 1383151 h 2280027"/>
              <a:gd name="connsiteX43" fmla="*/ 1401151 w 2070904"/>
              <a:gd name="connsiteY43" fmla="*/ 1296144 h 2280027"/>
              <a:gd name="connsiteX44" fmla="*/ 1621326 w 2070904"/>
              <a:gd name="connsiteY44" fmla="*/ 1095996 h 2280027"/>
              <a:gd name="connsiteX45" fmla="*/ 1797539 w 2070904"/>
              <a:gd name="connsiteY45" fmla="*/ 984016 h 2280027"/>
              <a:gd name="connsiteX46" fmla="*/ 1895963 w 2070904"/>
              <a:gd name="connsiteY46" fmla="*/ 1010028 h 2280027"/>
              <a:gd name="connsiteX47" fmla="*/ 2055263 w 2070904"/>
              <a:gd name="connsiteY47" fmla="*/ 1011369 h 2280027"/>
              <a:gd name="connsiteX48" fmla="*/ 2067781 w 2070904"/>
              <a:gd name="connsiteY48" fmla="*/ 1084945 h 2280027"/>
              <a:gd name="connsiteX49" fmla="*/ 1971185 w 2070904"/>
              <a:gd name="connsiteY49" fmla="*/ 1114070 h 2280027"/>
              <a:gd name="connsiteX50" fmla="*/ 1847972 w 2070904"/>
              <a:gd name="connsiteY50" fmla="*/ 1271842 h 2280027"/>
              <a:gd name="connsiteX51" fmla="*/ 1707295 w 2070904"/>
              <a:gd name="connsiteY51" fmla="*/ 1283565 h 2280027"/>
              <a:gd name="connsiteX52" fmla="*/ 1656495 w 2070904"/>
              <a:gd name="connsiteY52" fmla="*/ 1326550 h 2280027"/>
              <a:gd name="connsiteX53" fmla="*/ 1648680 w 2070904"/>
              <a:gd name="connsiteY53" fmla="*/ 1381257 h 2280027"/>
              <a:gd name="connsiteX54" fmla="*/ 1324341 w 2070904"/>
              <a:gd name="connsiteY54" fmla="*/ 1596181 h 2280027"/>
              <a:gd name="connsiteX55" fmla="*/ 1070341 w 2070904"/>
              <a:gd name="connsiteY55" fmla="*/ 1639165 h 2280027"/>
              <a:gd name="connsiteX56" fmla="*/ 1047261 w 2070904"/>
              <a:gd name="connsiteY56" fmla="*/ 1604608 h 2280027"/>
              <a:gd name="connsiteX57" fmla="*/ 914705 w 2070904"/>
              <a:gd name="connsiteY57" fmla="*/ 1508685 h 2280027"/>
              <a:gd name="connsiteX58" fmla="*/ 902311 w 2070904"/>
              <a:gd name="connsiteY58" fmla="*/ 1689965 h 2280027"/>
              <a:gd name="connsiteX59" fmla="*/ 1054711 w 2070904"/>
              <a:gd name="connsiteY59" fmla="*/ 1650888 h 2280027"/>
              <a:gd name="connsiteX60" fmla="*/ 1500187 w 2070904"/>
              <a:gd name="connsiteY60" fmla="*/ 1564919 h 2280027"/>
              <a:gd name="connsiteX61" fmla="*/ 1712364 w 2070904"/>
              <a:gd name="connsiteY61" fmla="*/ 1578657 h 2280027"/>
              <a:gd name="connsiteX62" fmla="*/ 1711387 w 2070904"/>
              <a:gd name="connsiteY62" fmla="*/ 1670915 h 2280027"/>
              <a:gd name="connsiteX63" fmla="*/ 1585423 w 2070904"/>
              <a:gd name="connsiteY63" fmla="*/ 1687951 h 2280027"/>
              <a:gd name="connsiteX64" fmla="*/ 1535357 w 2070904"/>
              <a:gd name="connsiteY64" fmla="*/ 1764211 h 2280027"/>
              <a:gd name="connsiteX65" fmla="*/ 1433757 w 2070904"/>
              <a:gd name="connsiteY65" fmla="*/ 1857996 h 2280027"/>
              <a:gd name="connsiteX66" fmla="*/ 1257911 w 2070904"/>
              <a:gd name="connsiteY66" fmla="*/ 1811104 h 2280027"/>
              <a:gd name="connsiteX67" fmla="*/ 1167545 w 2070904"/>
              <a:gd name="connsiteY67" fmla="*/ 1852196 h 2280027"/>
              <a:gd name="connsiteX68" fmla="*/ 964834 w 2070904"/>
              <a:gd name="connsiteY68" fmla="*/ 1928334 h 2280027"/>
              <a:gd name="connsiteX69" fmla="*/ 1015634 w 2070904"/>
              <a:gd name="connsiteY69" fmla="*/ 2280027 h 2280027"/>
              <a:gd name="connsiteX70" fmla="*/ 238003 w 2070904"/>
              <a:gd name="connsiteY70" fmla="*/ 2276119 h 2280027"/>
              <a:gd name="connsiteX71" fmla="*/ 222372 w 2070904"/>
              <a:gd name="connsiteY71" fmla="*/ 2248765 h 2280027"/>
              <a:gd name="connsiteX72" fmla="*/ 257541 w 2070904"/>
              <a:gd name="connsiteY72" fmla="*/ 2178427 h 2280027"/>
              <a:gd name="connsiteX73" fmla="*/ 230187 w 2070904"/>
              <a:gd name="connsiteY73" fmla="*/ 2123719 h 2280027"/>
              <a:gd name="connsiteX74" fmla="*/ 280987 w 2070904"/>
              <a:gd name="connsiteY74" fmla="*/ 2092457 h 2280027"/>
              <a:gd name="connsiteX0" fmla="*/ 280987 w 2070904"/>
              <a:gd name="connsiteY0" fmla="*/ 2092457 h 2280027"/>
              <a:gd name="connsiteX1" fmla="*/ 296618 w 2070904"/>
              <a:gd name="connsiteY1" fmla="*/ 2018211 h 2280027"/>
              <a:gd name="connsiteX2" fmla="*/ 278972 w 2070904"/>
              <a:gd name="connsiteY2" fmla="*/ 1973700 h 2280027"/>
              <a:gd name="connsiteX3" fmla="*/ 300526 w 2070904"/>
              <a:gd name="connsiteY3" fmla="*/ 1932242 h 2280027"/>
              <a:gd name="connsiteX4" fmla="*/ 261449 w 2070904"/>
              <a:gd name="connsiteY4" fmla="*/ 1877534 h 2280027"/>
              <a:gd name="connsiteX5" fmla="*/ 277080 w 2070904"/>
              <a:gd name="connsiteY5" fmla="*/ 1811104 h 2280027"/>
              <a:gd name="connsiteX6" fmla="*/ 226647 w 2070904"/>
              <a:gd name="connsiteY6" fmla="*/ 1751817 h 2280027"/>
              <a:gd name="connsiteX7" fmla="*/ 237820 w 2070904"/>
              <a:gd name="connsiteY7" fmla="*/ 1673663 h 2280027"/>
              <a:gd name="connsiteX8" fmla="*/ 188057 w 2070904"/>
              <a:gd name="connsiteY8" fmla="*/ 1590929 h 2280027"/>
              <a:gd name="connsiteX9" fmla="*/ 116864 w 2070904"/>
              <a:gd name="connsiteY9" fmla="*/ 1406719 h 2280027"/>
              <a:gd name="connsiteX10" fmla="*/ 54524 w 2070904"/>
              <a:gd name="connsiteY10" fmla="*/ 1303104 h 2280027"/>
              <a:gd name="connsiteX11" fmla="*/ 38711 w 2070904"/>
              <a:gd name="connsiteY11" fmla="*/ 1146796 h 2280027"/>
              <a:gd name="connsiteX12" fmla="*/ 85114 w 2070904"/>
              <a:gd name="connsiteY12" fmla="*/ 939321 h 2280027"/>
              <a:gd name="connsiteX13" fmla="*/ 46710 w 2070904"/>
              <a:gd name="connsiteY13" fmla="*/ 777946 h 2280027"/>
              <a:gd name="connsiteX14" fmla="*/ 0 w 2070904"/>
              <a:gd name="connsiteY14" fmla="*/ 588484 h 2280027"/>
              <a:gd name="connsiteX15" fmla="*/ 2380 w 2070904"/>
              <a:gd name="connsiteY15" fmla="*/ 422346 h 2280027"/>
              <a:gd name="connsiteX16" fmla="*/ 8610 w 2070904"/>
              <a:gd name="connsiteY16" fmla="*/ 274587 h 2280027"/>
              <a:gd name="connsiteX17" fmla="*/ 179387 w 2070904"/>
              <a:gd name="connsiteY17" fmla="*/ 103442 h 2280027"/>
              <a:gd name="connsiteX18" fmla="*/ 354562 w 2070904"/>
              <a:gd name="connsiteY18" fmla="*/ 5933 h 2280027"/>
              <a:gd name="connsiteX19" fmla="*/ 626086 w 2070904"/>
              <a:gd name="connsiteY19" fmla="*/ 46048 h 2280027"/>
              <a:gd name="connsiteX20" fmla="*/ 729884 w 2070904"/>
              <a:gd name="connsiteY20" fmla="*/ 252850 h 2280027"/>
              <a:gd name="connsiteX21" fmla="*/ 723412 w 2070904"/>
              <a:gd name="connsiteY21" fmla="*/ 321113 h 2280027"/>
              <a:gd name="connsiteX22" fmla="*/ 779585 w 2070904"/>
              <a:gd name="connsiteY22" fmla="*/ 397007 h 2280027"/>
              <a:gd name="connsiteX23" fmla="*/ 747224 w 2070904"/>
              <a:gd name="connsiteY23" fmla="*/ 454463 h 2280027"/>
              <a:gd name="connsiteX24" fmla="*/ 747224 w 2070904"/>
              <a:gd name="connsiteY24" fmla="*/ 516375 h 2280027"/>
              <a:gd name="connsiteX25" fmla="*/ 755162 w 2070904"/>
              <a:gd name="connsiteY25" fmla="*/ 580669 h 2280027"/>
              <a:gd name="connsiteX26" fmla="*/ 738187 w 2070904"/>
              <a:gd name="connsiteY26" fmla="*/ 630981 h 2280027"/>
              <a:gd name="connsiteX27" fmla="*/ 620957 w 2070904"/>
              <a:gd name="connsiteY27" fmla="*/ 662242 h 2280027"/>
              <a:gd name="connsiteX28" fmla="*/ 617049 w 2070904"/>
              <a:gd name="connsiteY28" fmla="*/ 783381 h 2280027"/>
              <a:gd name="connsiteX29" fmla="*/ 624009 w 2070904"/>
              <a:gd name="connsiteY29" fmla="*/ 816352 h 2280027"/>
              <a:gd name="connsiteX30" fmla="*/ 623521 w 2070904"/>
              <a:gd name="connsiteY30" fmla="*/ 853719 h 2280027"/>
              <a:gd name="connsiteX31" fmla="*/ 671757 w 2070904"/>
              <a:gd name="connsiteY31" fmla="*/ 888888 h 2280027"/>
              <a:gd name="connsiteX32" fmla="*/ 740568 w 2070904"/>
              <a:gd name="connsiteY32" fmla="*/ 882966 h 2280027"/>
              <a:gd name="connsiteX33" fmla="*/ 827209 w 2070904"/>
              <a:gd name="connsiteY33" fmla="*/ 931873 h 2280027"/>
              <a:gd name="connsiteX34" fmla="*/ 888512 w 2070904"/>
              <a:gd name="connsiteY34" fmla="*/ 1016132 h 2280027"/>
              <a:gd name="connsiteX35" fmla="*/ 925757 w 2070904"/>
              <a:gd name="connsiteY35" fmla="*/ 1072550 h 2280027"/>
              <a:gd name="connsiteX36" fmla="*/ 928626 w 2070904"/>
              <a:gd name="connsiteY36" fmla="*/ 1116694 h 2280027"/>
              <a:gd name="connsiteX37" fmla="*/ 998904 w 2070904"/>
              <a:gd name="connsiteY37" fmla="*/ 1237467 h 2280027"/>
              <a:gd name="connsiteX38" fmla="*/ 1073516 w 2070904"/>
              <a:gd name="connsiteY38" fmla="*/ 1299867 h 2280027"/>
              <a:gd name="connsiteX39" fmla="*/ 1113997 w 2070904"/>
              <a:gd name="connsiteY39" fmla="*/ 1295105 h 2280027"/>
              <a:gd name="connsiteX40" fmla="*/ 1120409 w 2070904"/>
              <a:gd name="connsiteY40" fmla="*/ 1339128 h 2280027"/>
              <a:gd name="connsiteX41" fmla="*/ 1156128 w 2070904"/>
              <a:gd name="connsiteY41" fmla="*/ 1334671 h 2280027"/>
              <a:gd name="connsiteX42" fmla="*/ 1174384 w 2070904"/>
              <a:gd name="connsiteY42" fmla="*/ 1383151 h 2280027"/>
              <a:gd name="connsiteX43" fmla="*/ 1401151 w 2070904"/>
              <a:gd name="connsiteY43" fmla="*/ 1296144 h 2280027"/>
              <a:gd name="connsiteX44" fmla="*/ 1621326 w 2070904"/>
              <a:gd name="connsiteY44" fmla="*/ 1095996 h 2280027"/>
              <a:gd name="connsiteX45" fmla="*/ 1797539 w 2070904"/>
              <a:gd name="connsiteY45" fmla="*/ 984016 h 2280027"/>
              <a:gd name="connsiteX46" fmla="*/ 1895963 w 2070904"/>
              <a:gd name="connsiteY46" fmla="*/ 1010028 h 2280027"/>
              <a:gd name="connsiteX47" fmla="*/ 2055263 w 2070904"/>
              <a:gd name="connsiteY47" fmla="*/ 1011369 h 2280027"/>
              <a:gd name="connsiteX48" fmla="*/ 2067781 w 2070904"/>
              <a:gd name="connsiteY48" fmla="*/ 1084945 h 2280027"/>
              <a:gd name="connsiteX49" fmla="*/ 1971185 w 2070904"/>
              <a:gd name="connsiteY49" fmla="*/ 1114070 h 2280027"/>
              <a:gd name="connsiteX50" fmla="*/ 1847972 w 2070904"/>
              <a:gd name="connsiteY50" fmla="*/ 1271842 h 2280027"/>
              <a:gd name="connsiteX51" fmla="*/ 1707295 w 2070904"/>
              <a:gd name="connsiteY51" fmla="*/ 1283565 h 2280027"/>
              <a:gd name="connsiteX52" fmla="*/ 1656495 w 2070904"/>
              <a:gd name="connsiteY52" fmla="*/ 1326550 h 2280027"/>
              <a:gd name="connsiteX53" fmla="*/ 1648680 w 2070904"/>
              <a:gd name="connsiteY53" fmla="*/ 1381257 h 2280027"/>
              <a:gd name="connsiteX54" fmla="*/ 1324341 w 2070904"/>
              <a:gd name="connsiteY54" fmla="*/ 1596181 h 2280027"/>
              <a:gd name="connsiteX55" fmla="*/ 1070341 w 2070904"/>
              <a:gd name="connsiteY55" fmla="*/ 1639165 h 2280027"/>
              <a:gd name="connsiteX56" fmla="*/ 1047261 w 2070904"/>
              <a:gd name="connsiteY56" fmla="*/ 1604608 h 2280027"/>
              <a:gd name="connsiteX57" fmla="*/ 914705 w 2070904"/>
              <a:gd name="connsiteY57" fmla="*/ 1508685 h 2280027"/>
              <a:gd name="connsiteX58" fmla="*/ 902311 w 2070904"/>
              <a:gd name="connsiteY58" fmla="*/ 1689965 h 2280027"/>
              <a:gd name="connsiteX59" fmla="*/ 1054711 w 2070904"/>
              <a:gd name="connsiteY59" fmla="*/ 1650888 h 2280027"/>
              <a:gd name="connsiteX60" fmla="*/ 1500187 w 2070904"/>
              <a:gd name="connsiteY60" fmla="*/ 1564919 h 2280027"/>
              <a:gd name="connsiteX61" fmla="*/ 1712364 w 2070904"/>
              <a:gd name="connsiteY61" fmla="*/ 1578657 h 2280027"/>
              <a:gd name="connsiteX62" fmla="*/ 1711387 w 2070904"/>
              <a:gd name="connsiteY62" fmla="*/ 1670915 h 2280027"/>
              <a:gd name="connsiteX63" fmla="*/ 1585423 w 2070904"/>
              <a:gd name="connsiteY63" fmla="*/ 1687951 h 2280027"/>
              <a:gd name="connsiteX64" fmla="*/ 1535357 w 2070904"/>
              <a:gd name="connsiteY64" fmla="*/ 1764211 h 2280027"/>
              <a:gd name="connsiteX65" fmla="*/ 1433757 w 2070904"/>
              <a:gd name="connsiteY65" fmla="*/ 1857996 h 2280027"/>
              <a:gd name="connsiteX66" fmla="*/ 1257911 w 2070904"/>
              <a:gd name="connsiteY66" fmla="*/ 1811104 h 2280027"/>
              <a:gd name="connsiteX67" fmla="*/ 1167545 w 2070904"/>
              <a:gd name="connsiteY67" fmla="*/ 1852196 h 2280027"/>
              <a:gd name="connsiteX68" fmla="*/ 964834 w 2070904"/>
              <a:gd name="connsiteY68" fmla="*/ 1928334 h 2280027"/>
              <a:gd name="connsiteX69" fmla="*/ 1015634 w 2070904"/>
              <a:gd name="connsiteY69" fmla="*/ 2280027 h 2280027"/>
              <a:gd name="connsiteX70" fmla="*/ 238003 w 2070904"/>
              <a:gd name="connsiteY70" fmla="*/ 2276119 h 2280027"/>
              <a:gd name="connsiteX71" fmla="*/ 222372 w 2070904"/>
              <a:gd name="connsiteY71" fmla="*/ 2248765 h 2280027"/>
              <a:gd name="connsiteX72" fmla="*/ 257541 w 2070904"/>
              <a:gd name="connsiteY72" fmla="*/ 2178427 h 2280027"/>
              <a:gd name="connsiteX73" fmla="*/ 230187 w 2070904"/>
              <a:gd name="connsiteY73" fmla="*/ 2123719 h 2280027"/>
              <a:gd name="connsiteX74" fmla="*/ 280987 w 2070904"/>
              <a:gd name="connsiteY74" fmla="*/ 2092457 h 2280027"/>
              <a:gd name="connsiteX0" fmla="*/ 280987 w 2070904"/>
              <a:gd name="connsiteY0" fmla="*/ 2092457 h 2280027"/>
              <a:gd name="connsiteX1" fmla="*/ 296618 w 2070904"/>
              <a:gd name="connsiteY1" fmla="*/ 2018211 h 2280027"/>
              <a:gd name="connsiteX2" fmla="*/ 278972 w 2070904"/>
              <a:gd name="connsiteY2" fmla="*/ 1973700 h 2280027"/>
              <a:gd name="connsiteX3" fmla="*/ 300526 w 2070904"/>
              <a:gd name="connsiteY3" fmla="*/ 1932242 h 2280027"/>
              <a:gd name="connsiteX4" fmla="*/ 261449 w 2070904"/>
              <a:gd name="connsiteY4" fmla="*/ 1877534 h 2280027"/>
              <a:gd name="connsiteX5" fmla="*/ 277080 w 2070904"/>
              <a:gd name="connsiteY5" fmla="*/ 1811104 h 2280027"/>
              <a:gd name="connsiteX6" fmla="*/ 226647 w 2070904"/>
              <a:gd name="connsiteY6" fmla="*/ 1751817 h 2280027"/>
              <a:gd name="connsiteX7" fmla="*/ 237820 w 2070904"/>
              <a:gd name="connsiteY7" fmla="*/ 1673663 h 2280027"/>
              <a:gd name="connsiteX8" fmla="*/ 188057 w 2070904"/>
              <a:gd name="connsiteY8" fmla="*/ 1590929 h 2280027"/>
              <a:gd name="connsiteX9" fmla="*/ 116864 w 2070904"/>
              <a:gd name="connsiteY9" fmla="*/ 1406719 h 2280027"/>
              <a:gd name="connsiteX10" fmla="*/ 54524 w 2070904"/>
              <a:gd name="connsiteY10" fmla="*/ 1303104 h 2280027"/>
              <a:gd name="connsiteX11" fmla="*/ 38711 w 2070904"/>
              <a:gd name="connsiteY11" fmla="*/ 1146796 h 2280027"/>
              <a:gd name="connsiteX12" fmla="*/ 85114 w 2070904"/>
              <a:gd name="connsiteY12" fmla="*/ 939321 h 2280027"/>
              <a:gd name="connsiteX13" fmla="*/ 46710 w 2070904"/>
              <a:gd name="connsiteY13" fmla="*/ 777946 h 2280027"/>
              <a:gd name="connsiteX14" fmla="*/ 0 w 2070904"/>
              <a:gd name="connsiteY14" fmla="*/ 588484 h 2280027"/>
              <a:gd name="connsiteX15" fmla="*/ 2380 w 2070904"/>
              <a:gd name="connsiteY15" fmla="*/ 422346 h 2280027"/>
              <a:gd name="connsiteX16" fmla="*/ 8610 w 2070904"/>
              <a:gd name="connsiteY16" fmla="*/ 274587 h 2280027"/>
              <a:gd name="connsiteX17" fmla="*/ 179387 w 2070904"/>
              <a:gd name="connsiteY17" fmla="*/ 103442 h 2280027"/>
              <a:gd name="connsiteX18" fmla="*/ 354562 w 2070904"/>
              <a:gd name="connsiteY18" fmla="*/ 5933 h 2280027"/>
              <a:gd name="connsiteX19" fmla="*/ 626086 w 2070904"/>
              <a:gd name="connsiteY19" fmla="*/ 46048 h 2280027"/>
              <a:gd name="connsiteX20" fmla="*/ 729884 w 2070904"/>
              <a:gd name="connsiteY20" fmla="*/ 252850 h 2280027"/>
              <a:gd name="connsiteX21" fmla="*/ 723412 w 2070904"/>
              <a:gd name="connsiteY21" fmla="*/ 321113 h 2280027"/>
              <a:gd name="connsiteX22" fmla="*/ 779585 w 2070904"/>
              <a:gd name="connsiteY22" fmla="*/ 397007 h 2280027"/>
              <a:gd name="connsiteX23" fmla="*/ 747224 w 2070904"/>
              <a:gd name="connsiteY23" fmla="*/ 454463 h 2280027"/>
              <a:gd name="connsiteX24" fmla="*/ 747224 w 2070904"/>
              <a:gd name="connsiteY24" fmla="*/ 516375 h 2280027"/>
              <a:gd name="connsiteX25" fmla="*/ 755162 w 2070904"/>
              <a:gd name="connsiteY25" fmla="*/ 580669 h 2280027"/>
              <a:gd name="connsiteX26" fmla="*/ 738187 w 2070904"/>
              <a:gd name="connsiteY26" fmla="*/ 630981 h 2280027"/>
              <a:gd name="connsiteX27" fmla="*/ 620957 w 2070904"/>
              <a:gd name="connsiteY27" fmla="*/ 662242 h 2280027"/>
              <a:gd name="connsiteX28" fmla="*/ 617049 w 2070904"/>
              <a:gd name="connsiteY28" fmla="*/ 783381 h 2280027"/>
              <a:gd name="connsiteX29" fmla="*/ 624009 w 2070904"/>
              <a:gd name="connsiteY29" fmla="*/ 816352 h 2280027"/>
              <a:gd name="connsiteX30" fmla="*/ 623521 w 2070904"/>
              <a:gd name="connsiteY30" fmla="*/ 853719 h 2280027"/>
              <a:gd name="connsiteX31" fmla="*/ 671757 w 2070904"/>
              <a:gd name="connsiteY31" fmla="*/ 888888 h 2280027"/>
              <a:gd name="connsiteX32" fmla="*/ 740568 w 2070904"/>
              <a:gd name="connsiteY32" fmla="*/ 882966 h 2280027"/>
              <a:gd name="connsiteX33" fmla="*/ 827209 w 2070904"/>
              <a:gd name="connsiteY33" fmla="*/ 931873 h 2280027"/>
              <a:gd name="connsiteX34" fmla="*/ 888512 w 2070904"/>
              <a:gd name="connsiteY34" fmla="*/ 1016132 h 2280027"/>
              <a:gd name="connsiteX35" fmla="*/ 925757 w 2070904"/>
              <a:gd name="connsiteY35" fmla="*/ 1072550 h 2280027"/>
              <a:gd name="connsiteX36" fmla="*/ 928626 w 2070904"/>
              <a:gd name="connsiteY36" fmla="*/ 1116694 h 2280027"/>
              <a:gd name="connsiteX37" fmla="*/ 998904 w 2070904"/>
              <a:gd name="connsiteY37" fmla="*/ 1237467 h 2280027"/>
              <a:gd name="connsiteX38" fmla="*/ 1073516 w 2070904"/>
              <a:gd name="connsiteY38" fmla="*/ 1299867 h 2280027"/>
              <a:gd name="connsiteX39" fmla="*/ 1113997 w 2070904"/>
              <a:gd name="connsiteY39" fmla="*/ 1295105 h 2280027"/>
              <a:gd name="connsiteX40" fmla="*/ 1120409 w 2070904"/>
              <a:gd name="connsiteY40" fmla="*/ 1339128 h 2280027"/>
              <a:gd name="connsiteX41" fmla="*/ 1156128 w 2070904"/>
              <a:gd name="connsiteY41" fmla="*/ 1334671 h 2280027"/>
              <a:gd name="connsiteX42" fmla="*/ 1174384 w 2070904"/>
              <a:gd name="connsiteY42" fmla="*/ 1383151 h 2280027"/>
              <a:gd name="connsiteX43" fmla="*/ 1401151 w 2070904"/>
              <a:gd name="connsiteY43" fmla="*/ 1296144 h 2280027"/>
              <a:gd name="connsiteX44" fmla="*/ 1630851 w 2070904"/>
              <a:gd name="connsiteY44" fmla="*/ 1110284 h 2280027"/>
              <a:gd name="connsiteX45" fmla="*/ 1797539 w 2070904"/>
              <a:gd name="connsiteY45" fmla="*/ 984016 h 2280027"/>
              <a:gd name="connsiteX46" fmla="*/ 1895963 w 2070904"/>
              <a:gd name="connsiteY46" fmla="*/ 1010028 h 2280027"/>
              <a:gd name="connsiteX47" fmla="*/ 2055263 w 2070904"/>
              <a:gd name="connsiteY47" fmla="*/ 1011369 h 2280027"/>
              <a:gd name="connsiteX48" fmla="*/ 2067781 w 2070904"/>
              <a:gd name="connsiteY48" fmla="*/ 1084945 h 2280027"/>
              <a:gd name="connsiteX49" fmla="*/ 1971185 w 2070904"/>
              <a:gd name="connsiteY49" fmla="*/ 1114070 h 2280027"/>
              <a:gd name="connsiteX50" fmla="*/ 1847972 w 2070904"/>
              <a:gd name="connsiteY50" fmla="*/ 1271842 h 2280027"/>
              <a:gd name="connsiteX51" fmla="*/ 1707295 w 2070904"/>
              <a:gd name="connsiteY51" fmla="*/ 1283565 h 2280027"/>
              <a:gd name="connsiteX52" fmla="*/ 1656495 w 2070904"/>
              <a:gd name="connsiteY52" fmla="*/ 1326550 h 2280027"/>
              <a:gd name="connsiteX53" fmla="*/ 1648680 w 2070904"/>
              <a:gd name="connsiteY53" fmla="*/ 1381257 h 2280027"/>
              <a:gd name="connsiteX54" fmla="*/ 1324341 w 2070904"/>
              <a:gd name="connsiteY54" fmla="*/ 1596181 h 2280027"/>
              <a:gd name="connsiteX55" fmla="*/ 1070341 w 2070904"/>
              <a:gd name="connsiteY55" fmla="*/ 1639165 h 2280027"/>
              <a:gd name="connsiteX56" fmla="*/ 1047261 w 2070904"/>
              <a:gd name="connsiteY56" fmla="*/ 1604608 h 2280027"/>
              <a:gd name="connsiteX57" fmla="*/ 914705 w 2070904"/>
              <a:gd name="connsiteY57" fmla="*/ 1508685 h 2280027"/>
              <a:gd name="connsiteX58" fmla="*/ 902311 w 2070904"/>
              <a:gd name="connsiteY58" fmla="*/ 1689965 h 2280027"/>
              <a:gd name="connsiteX59" fmla="*/ 1054711 w 2070904"/>
              <a:gd name="connsiteY59" fmla="*/ 1650888 h 2280027"/>
              <a:gd name="connsiteX60" fmla="*/ 1500187 w 2070904"/>
              <a:gd name="connsiteY60" fmla="*/ 1564919 h 2280027"/>
              <a:gd name="connsiteX61" fmla="*/ 1712364 w 2070904"/>
              <a:gd name="connsiteY61" fmla="*/ 1578657 h 2280027"/>
              <a:gd name="connsiteX62" fmla="*/ 1711387 w 2070904"/>
              <a:gd name="connsiteY62" fmla="*/ 1670915 h 2280027"/>
              <a:gd name="connsiteX63" fmla="*/ 1585423 w 2070904"/>
              <a:gd name="connsiteY63" fmla="*/ 1687951 h 2280027"/>
              <a:gd name="connsiteX64" fmla="*/ 1535357 w 2070904"/>
              <a:gd name="connsiteY64" fmla="*/ 1764211 h 2280027"/>
              <a:gd name="connsiteX65" fmla="*/ 1433757 w 2070904"/>
              <a:gd name="connsiteY65" fmla="*/ 1857996 h 2280027"/>
              <a:gd name="connsiteX66" fmla="*/ 1257911 w 2070904"/>
              <a:gd name="connsiteY66" fmla="*/ 1811104 h 2280027"/>
              <a:gd name="connsiteX67" fmla="*/ 1167545 w 2070904"/>
              <a:gd name="connsiteY67" fmla="*/ 1852196 h 2280027"/>
              <a:gd name="connsiteX68" fmla="*/ 964834 w 2070904"/>
              <a:gd name="connsiteY68" fmla="*/ 1928334 h 2280027"/>
              <a:gd name="connsiteX69" fmla="*/ 1015634 w 2070904"/>
              <a:gd name="connsiteY69" fmla="*/ 2280027 h 2280027"/>
              <a:gd name="connsiteX70" fmla="*/ 238003 w 2070904"/>
              <a:gd name="connsiteY70" fmla="*/ 2276119 h 2280027"/>
              <a:gd name="connsiteX71" fmla="*/ 222372 w 2070904"/>
              <a:gd name="connsiteY71" fmla="*/ 2248765 h 2280027"/>
              <a:gd name="connsiteX72" fmla="*/ 257541 w 2070904"/>
              <a:gd name="connsiteY72" fmla="*/ 2178427 h 2280027"/>
              <a:gd name="connsiteX73" fmla="*/ 230187 w 2070904"/>
              <a:gd name="connsiteY73" fmla="*/ 2123719 h 2280027"/>
              <a:gd name="connsiteX74" fmla="*/ 280987 w 2070904"/>
              <a:gd name="connsiteY74" fmla="*/ 2092457 h 2280027"/>
              <a:gd name="connsiteX0" fmla="*/ 280987 w 2070904"/>
              <a:gd name="connsiteY0" fmla="*/ 2092457 h 2280027"/>
              <a:gd name="connsiteX1" fmla="*/ 296618 w 2070904"/>
              <a:gd name="connsiteY1" fmla="*/ 2018211 h 2280027"/>
              <a:gd name="connsiteX2" fmla="*/ 278972 w 2070904"/>
              <a:gd name="connsiteY2" fmla="*/ 1973700 h 2280027"/>
              <a:gd name="connsiteX3" fmla="*/ 300526 w 2070904"/>
              <a:gd name="connsiteY3" fmla="*/ 1932242 h 2280027"/>
              <a:gd name="connsiteX4" fmla="*/ 261449 w 2070904"/>
              <a:gd name="connsiteY4" fmla="*/ 1877534 h 2280027"/>
              <a:gd name="connsiteX5" fmla="*/ 277080 w 2070904"/>
              <a:gd name="connsiteY5" fmla="*/ 1811104 h 2280027"/>
              <a:gd name="connsiteX6" fmla="*/ 226647 w 2070904"/>
              <a:gd name="connsiteY6" fmla="*/ 1751817 h 2280027"/>
              <a:gd name="connsiteX7" fmla="*/ 237820 w 2070904"/>
              <a:gd name="connsiteY7" fmla="*/ 1673663 h 2280027"/>
              <a:gd name="connsiteX8" fmla="*/ 188057 w 2070904"/>
              <a:gd name="connsiteY8" fmla="*/ 1590929 h 2280027"/>
              <a:gd name="connsiteX9" fmla="*/ 116864 w 2070904"/>
              <a:gd name="connsiteY9" fmla="*/ 1406719 h 2280027"/>
              <a:gd name="connsiteX10" fmla="*/ 54524 w 2070904"/>
              <a:gd name="connsiteY10" fmla="*/ 1303104 h 2280027"/>
              <a:gd name="connsiteX11" fmla="*/ 38711 w 2070904"/>
              <a:gd name="connsiteY11" fmla="*/ 1146796 h 2280027"/>
              <a:gd name="connsiteX12" fmla="*/ 85114 w 2070904"/>
              <a:gd name="connsiteY12" fmla="*/ 939321 h 2280027"/>
              <a:gd name="connsiteX13" fmla="*/ 46710 w 2070904"/>
              <a:gd name="connsiteY13" fmla="*/ 777946 h 2280027"/>
              <a:gd name="connsiteX14" fmla="*/ 0 w 2070904"/>
              <a:gd name="connsiteY14" fmla="*/ 588484 h 2280027"/>
              <a:gd name="connsiteX15" fmla="*/ 2380 w 2070904"/>
              <a:gd name="connsiteY15" fmla="*/ 422346 h 2280027"/>
              <a:gd name="connsiteX16" fmla="*/ 8610 w 2070904"/>
              <a:gd name="connsiteY16" fmla="*/ 274587 h 2280027"/>
              <a:gd name="connsiteX17" fmla="*/ 179387 w 2070904"/>
              <a:gd name="connsiteY17" fmla="*/ 103442 h 2280027"/>
              <a:gd name="connsiteX18" fmla="*/ 354562 w 2070904"/>
              <a:gd name="connsiteY18" fmla="*/ 5933 h 2280027"/>
              <a:gd name="connsiteX19" fmla="*/ 626086 w 2070904"/>
              <a:gd name="connsiteY19" fmla="*/ 46048 h 2280027"/>
              <a:gd name="connsiteX20" fmla="*/ 729884 w 2070904"/>
              <a:gd name="connsiteY20" fmla="*/ 252850 h 2280027"/>
              <a:gd name="connsiteX21" fmla="*/ 723412 w 2070904"/>
              <a:gd name="connsiteY21" fmla="*/ 321113 h 2280027"/>
              <a:gd name="connsiteX22" fmla="*/ 779585 w 2070904"/>
              <a:gd name="connsiteY22" fmla="*/ 397007 h 2280027"/>
              <a:gd name="connsiteX23" fmla="*/ 747224 w 2070904"/>
              <a:gd name="connsiteY23" fmla="*/ 454463 h 2280027"/>
              <a:gd name="connsiteX24" fmla="*/ 747224 w 2070904"/>
              <a:gd name="connsiteY24" fmla="*/ 516375 h 2280027"/>
              <a:gd name="connsiteX25" fmla="*/ 755162 w 2070904"/>
              <a:gd name="connsiteY25" fmla="*/ 580669 h 2280027"/>
              <a:gd name="connsiteX26" fmla="*/ 738187 w 2070904"/>
              <a:gd name="connsiteY26" fmla="*/ 630981 h 2280027"/>
              <a:gd name="connsiteX27" fmla="*/ 620957 w 2070904"/>
              <a:gd name="connsiteY27" fmla="*/ 662242 h 2280027"/>
              <a:gd name="connsiteX28" fmla="*/ 617049 w 2070904"/>
              <a:gd name="connsiteY28" fmla="*/ 783381 h 2280027"/>
              <a:gd name="connsiteX29" fmla="*/ 624009 w 2070904"/>
              <a:gd name="connsiteY29" fmla="*/ 816352 h 2280027"/>
              <a:gd name="connsiteX30" fmla="*/ 623521 w 2070904"/>
              <a:gd name="connsiteY30" fmla="*/ 853719 h 2280027"/>
              <a:gd name="connsiteX31" fmla="*/ 671757 w 2070904"/>
              <a:gd name="connsiteY31" fmla="*/ 888888 h 2280027"/>
              <a:gd name="connsiteX32" fmla="*/ 740568 w 2070904"/>
              <a:gd name="connsiteY32" fmla="*/ 882966 h 2280027"/>
              <a:gd name="connsiteX33" fmla="*/ 827209 w 2070904"/>
              <a:gd name="connsiteY33" fmla="*/ 931873 h 2280027"/>
              <a:gd name="connsiteX34" fmla="*/ 888512 w 2070904"/>
              <a:gd name="connsiteY34" fmla="*/ 1016132 h 2280027"/>
              <a:gd name="connsiteX35" fmla="*/ 925757 w 2070904"/>
              <a:gd name="connsiteY35" fmla="*/ 1072550 h 2280027"/>
              <a:gd name="connsiteX36" fmla="*/ 928626 w 2070904"/>
              <a:gd name="connsiteY36" fmla="*/ 1116694 h 2280027"/>
              <a:gd name="connsiteX37" fmla="*/ 998904 w 2070904"/>
              <a:gd name="connsiteY37" fmla="*/ 1237467 h 2280027"/>
              <a:gd name="connsiteX38" fmla="*/ 1073516 w 2070904"/>
              <a:gd name="connsiteY38" fmla="*/ 1299867 h 2280027"/>
              <a:gd name="connsiteX39" fmla="*/ 1113997 w 2070904"/>
              <a:gd name="connsiteY39" fmla="*/ 1295105 h 2280027"/>
              <a:gd name="connsiteX40" fmla="*/ 1120409 w 2070904"/>
              <a:gd name="connsiteY40" fmla="*/ 1339128 h 2280027"/>
              <a:gd name="connsiteX41" fmla="*/ 1156128 w 2070904"/>
              <a:gd name="connsiteY41" fmla="*/ 1334671 h 2280027"/>
              <a:gd name="connsiteX42" fmla="*/ 1174384 w 2070904"/>
              <a:gd name="connsiteY42" fmla="*/ 1383151 h 2280027"/>
              <a:gd name="connsiteX43" fmla="*/ 1401151 w 2070904"/>
              <a:gd name="connsiteY43" fmla="*/ 1296144 h 2280027"/>
              <a:gd name="connsiteX44" fmla="*/ 1630851 w 2070904"/>
              <a:gd name="connsiteY44" fmla="*/ 1110284 h 2280027"/>
              <a:gd name="connsiteX45" fmla="*/ 1780870 w 2070904"/>
              <a:gd name="connsiteY45" fmla="*/ 1007829 h 2280027"/>
              <a:gd name="connsiteX46" fmla="*/ 1895963 w 2070904"/>
              <a:gd name="connsiteY46" fmla="*/ 1010028 h 2280027"/>
              <a:gd name="connsiteX47" fmla="*/ 2055263 w 2070904"/>
              <a:gd name="connsiteY47" fmla="*/ 1011369 h 2280027"/>
              <a:gd name="connsiteX48" fmla="*/ 2067781 w 2070904"/>
              <a:gd name="connsiteY48" fmla="*/ 1084945 h 2280027"/>
              <a:gd name="connsiteX49" fmla="*/ 1971185 w 2070904"/>
              <a:gd name="connsiteY49" fmla="*/ 1114070 h 2280027"/>
              <a:gd name="connsiteX50" fmla="*/ 1847972 w 2070904"/>
              <a:gd name="connsiteY50" fmla="*/ 1271842 h 2280027"/>
              <a:gd name="connsiteX51" fmla="*/ 1707295 w 2070904"/>
              <a:gd name="connsiteY51" fmla="*/ 1283565 h 2280027"/>
              <a:gd name="connsiteX52" fmla="*/ 1656495 w 2070904"/>
              <a:gd name="connsiteY52" fmla="*/ 1326550 h 2280027"/>
              <a:gd name="connsiteX53" fmla="*/ 1648680 w 2070904"/>
              <a:gd name="connsiteY53" fmla="*/ 1381257 h 2280027"/>
              <a:gd name="connsiteX54" fmla="*/ 1324341 w 2070904"/>
              <a:gd name="connsiteY54" fmla="*/ 1596181 h 2280027"/>
              <a:gd name="connsiteX55" fmla="*/ 1070341 w 2070904"/>
              <a:gd name="connsiteY55" fmla="*/ 1639165 h 2280027"/>
              <a:gd name="connsiteX56" fmla="*/ 1047261 w 2070904"/>
              <a:gd name="connsiteY56" fmla="*/ 1604608 h 2280027"/>
              <a:gd name="connsiteX57" fmla="*/ 914705 w 2070904"/>
              <a:gd name="connsiteY57" fmla="*/ 1508685 h 2280027"/>
              <a:gd name="connsiteX58" fmla="*/ 902311 w 2070904"/>
              <a:gd name="connsiteY58" fmla="*/ 1689965 h 2280027"/>
              <a:gd name="connsiteX59" fmla="*/ 1054711 w 2070904"/>
              <a:gd name="connsiteY59" fmla="*/ 1650888 h 2280027"/>
              <a:gd name="connsiteX60" fmla="*/ 1500187 w 2070904"/>
              <a:gd name="connsiteY60" fmla="*/ 1564919 h 2280027"/>
              <a:gd name="connsiteX61" fmla="*/ 1712364 w 2070904"/>
              <a:gd name="connsiteY61" fmla="*/ 1578657 h 2280027"/>
              <a:gd name="connsiteX62" fmla="*/ 1711387 w 2070904"/>
              <a:gd name="connsiteY62" fmla="*/ 1670915 h 2280027"/>
              <a:gd name="connsiteX63" fmla="*/ 1585423 w 2070904"/>
              <a:gd name="connsiteY63" fmla="*/ 1687951 h 2280027"/>
              <a:gd name="connsiteX64" fmla="*/ 1535357 w 2070904"/>
              <a:gd name="connsiteY64" fmla="*/ 1764211 h 2280027"/>
              <a:gd name="connsiteX65" fmla="*/ 1433757 w 2070904"/>
              <a:gd name="connsiteY65" fmla="*/ 1857996 h 2280027"/>
              <a:gd name="connsiteX66" fmla="*/ 1257911 w 2070904"/>
              <a:gd name="connsiteY66" fmla="*/ 1811104 h 2280027"/>
              <a:gd name="connsiteX67" fmla="*/ 1167545 w 2070904"/>
              <a:gd name="connsiteY67" fmla="*/ 1852196 h 2280027"/>
              <a:gd name="connsiteX68" fmla="*/ 964834 w 2070904"/>
              <a:gd name="connsiteY68" fmla="*/ 1928334 h 2280027"/>
              <a:gd name="connsiteX69" fmla="*/ 1015634 w 2070904"/>
              <a:gd name="connsiteY69" fmla="*/ 2280027 h 2280027"/>
              <a:gd name="connsiteX70" fmla="*/ 238003 w 2070904"/>
              <a:gd name="connsiteY70" fmla="*/ 2276119 h 2280027"/>
              <a:gd name="connsiteX71" fmla="*/ 222372 w 2070904"/>
              <a:gd name="connsiteY71" fmla="*/ 2248765 h 2280027"/>
              <a:gd name="connsiteX72" fmla="*/ 257541 w 2070904"/>
              <a:gd name="connsiteY72" fmla="*/ 2178427 h 2280027"/>
              <a:gd name="connsiteX73" fmla="*/ 230187 w 2070904"/>
              <a:gd name="connsiteY73" fmla="*/ 2123719 h 2280027"/>
              <a:gd name="connsiteX74" fmla="*/ 280987 w 2070904"/>
              <a:gd name="connsiteY74" fmla="*/ 2092457 h 2280027"/>
              <a:gd name="connsiteX0" fmla="*/ 280987 w 2070904"/>
              <a:gd name="connsiteY0" fmla="*/ 2092457 h 2280027"/>
              <a:gd name="connsiteX1" fmla="*/ 296618 w 2070904"/>
              <a:gd name="connsiteY1" fmla="*/ 2018211 h 2280027"/>
              <a:gd name="connsiteX2" fmla="*/ 278972 w 2070904"/>
              <a:gd name="connsiteY2" fmla="*/ 1973700 h 2280027"/>
              <a:gd name="connsiteX3" fmla="*/ 300526 w 2070904"/>
              <a:gd name="connsiteY3" fmla="*/ 1932242 h 2280027"/>
              <a:gd name="connsiteX4" fmla="*/ 261449 w 2070904"/>
              <a:gd name="connsiteY4" fmla="*/ 1877534 h 2280027"/>
              <a:gd name="connsiteX5" fmla="*/ 277080 w 2070904"/>
              <a:gd name="connsiteY5" fmla="*/ 1811104 h 2280027"/>
              <a:gd name="connsiteX6" fmla="*/ 226647 w 2070904"/>
              <a:gd name="connsiteY6" fmla="*/ 1751817 h 2280027"/>
              <a:gd name="connsiteX7" fmla="*/ 237820 w 2070904"/>
              <a:gd name="connsiteY7" fmla="*/ 1673663 h 2280027"/>
              <a:gd name="connsiteX8" fmla="*/ 188057 w 2070904"/>
              <a:gd name="connsiteY8" fmla="*/ 1590929 h 2280027"/>
              <a:gd name="connsiteX9" fmla="*/ 116864 w 2070904"/>
              <a:gd name="connsiteY9" fmla="*/ 1406719 h 2280027"/>
              <a:gd name="connsiteX10" fmla="*/ 54524 w 2070904"/>
              <a:gd name="connsiteY10" fmla="*/ 1303104 h 2280027"/>
              <a:gd name="connsiteX11" fmla="*/ 38711 w 2070904"/>
              <a:gd name="connsiteY11" fmla="*/ 1146796 h 2280027"/>
              <a:gd name="connsiteX12" fmla="*/ 85114 w 2070904"/>
              <a:gd name="connsiteY12" fmla="*/ 939321 h 2280027"/>
              <a:gd name="connsiteX13" fmla="*/ 46710 w 2070904"/>
              <a:gd name="connsiteY13" fmla="*/ 777946 h 2280027"/>
              <a:gd name="connsiteX14" fmla="*/ 0 w 2070904"/>
              <a:gd name="connsiteY14" fmla="*/ 588484 h 2280027"/>
              <a:gd name="connsiteX15" fmla="*/ 2380 w 2070904"/>
              <a:gd name="connsiteY15" fmla="*/ 422346 h 2280027"/>
              <a:gd name="connsiteX16" fmla="*/ 8610 w 2070904"/>
              <a:gd name="connsiteY16" fmla="*/ 274587 h 2280027"/>
              <a:gd name="connsiteX17" fmla="*/ 179387 w 2070904"/>
              <a:gd name="connsiteY17" fmla="*/ 103442 h 2280027"/>
              <a:gd name="connsiteX18" fmla="*/ 354562 w 2070904"/>
              <a:gd name="connsiteY18" fmla="*/ 5933 h 2280027"/>
              <a:gd name="connsiteX19" fmla="*/ 626086 w 2070904"/>
              <a:gd name="connsiteY19" fmla="*/ 46048 h 2280027"/>
              <a:gd name="connsiteX20" fmla="*/ 729884 w 2070904"/>
              <a:gd name="connsiteY20" fmla="*/ 252850 h 2280027"/>
              <a:gd name="connsiteX21" fmla="*/ 723412 w 2070904"/>
              <a:gd name="connsiteY21" fmla="*/ 321113 h 2280027"/>
              <a:gd name="connsiteX22" fmla="*/ 779585 w 2070904"/>
              <a:gd name="connsiteY22" fmla="*/ 397007 h 2280027"/>
              <a:gd name="connsiteX23" fmla="*/ 747224 w 2070904"/>
              <a:gd name="connsiteY23" fmla="*/ 454463 h 2280027"/>
              <a:gd name="connsiteX24" fmla="*/ 747224 w 2070904"/>
              <a:gd name="connsiteY24" fmla="*/ 516375 h 2280027"/>
              <a:gd name="connsiteX25" fmla="*/ 755162 w 2070904"/>
              <a:gd name="connsiteY25" fmla="*/ 580669 h 2280027"/>
              <a:gd name="connsiteX26" fmla="*/ 738187 w 2070904"/>
              <a:gd name="connsiteY26" fmla="*/ 630981 h 2280027"/>
              <a:gd name="connsiteX27" fmla="*/ 620957 w 2070904"/>
              <a:gd name="connsiteY27" fmla="*/ 662242 h 2280027"/>
              <a:gd name="connsiteX28" fmla="*/ 617049 w 2070904"/>
              <a:gd name="connsiteY28" fmla="*/ 783381 h 2280027"/>
              <a:gd name="connsiteX29" fmla="*/ 624009 w 2070904"/>
              <a:gd name="connsiteY29" fmla="*/ 816352 h 2280027"/>
              <a:gd name="connsiteX30" fmla="*/ 623521 w 2070904"/>
              <a:gd name="connsiteY30" fmla="*/ 853719 h 2280027"/>
              <a:gd name="connsiteX31" fmla="*/ 671757 w 2070904"/>
              <a:gd name="connsiteY31" fmla="*/ 888888 h 2280027"/>
              <a:gd name="connsiteX32" fmla="*/ 740568 w 2070904"/>
              <a:gd name="connsiteY32" fmla="*/ 882966 h 2280027"/>
              <a:gd name="connsiteX33" fmla="*/ 827209 w 2070904"/>
              <a:gd name="connsiteY33" fmla="*/ 931873 h 2280027"/>
              <a:gd name="connsiteX34" fmla="*/ 888512 w 2070904"/>
              <a:gd name="connsiteY34" fmla="*/ 1016132 h 2280027"/>
              <a:gd name="connsiteX35" fmla="*/ 925757 w 2070904"/>
              <a:gd name="connsiteY35" fmla="*/ 1072550 h 2280027"/>
              <a:gd name="connsiteX36" fmla="*/ 928626 w 2070904"/>
              <a:gd name="connsiteY36" fmla="*/ 1116694 h 2280027"/>
              <a:gd name="connsiteX37" fmla="*/ 998904 w 2070904"/>
              <a:gd name="connsiteY37" fmla="*/ 1237467 h 2280027"/>
              <a:gd name="connsiteX38" fmla="*/ 1073516 w 2070904"/>
              <a:gd name="connsiteY38" fmla="*/ 1299867 h 2280027"/>
              <a:gd name="connsiteX39" fmla="*/ 1113997 w 2070904"/>
              <a:gd name="connsiteY39" fmla="*/ 1295105 h 2280027"/>
              <a:gd name="connsiteX40" fmla="*/ 1120409 w 2070904"/>
              <a:gd name="connsiteY40" fmla="*/ 1339128 h 2280027"/>
              <a:gd name="connsiteX41" fmla="*/ 1156128 w 2070904"/>
              <a:gd name="connsiteY41" fmla="*/ 1334671 h 2280027"/>
              <a:gd name="connsiteX42" fmla="*/ 1174384 w 2070904"/>
              <a:gd name="connsiteY42" fmla="*/ 1383151 h 2280027"/>
              <a:gd name="connsiteX43" fmla="*/ 1401151 w 2070904"/>
              <a:gd name="connsiteY43" fmla="*/ 1296144 h 2280027"/>
              <a:gd name="connsiteX44" fmla="*/ 1630851 w 2070904"/>
              <a:gd name="connsiteY44" fmla="*/ 1110284 h 2280027"/>
              <a:gd name="connsiteX45" fmla="*/ 1780870 w 2070904"/>
              <a:gd name="connsiteY45" fmla="*/ 1007829 h 2280027"/>
              <a:gd name="connsiteX46" fmla="*/ 1886438 w 2070904"/>
              <a:gd name="connsiteY46" fmla="*/ 1026697 h 2280027"/>
              <a:gd name="connsiteX47" fmla="*/ 2055263 w 2070904"/>
              <a:gd name="connsiteY47" fmla="*/ 1011369 h 2280027"/>
              <a:gd name="connsiteX48" fmla="*/ 2067781 w 2070904"/>
              <a:gd name="connsiteY48" fmla="*/ 1084945 h 2280027"/>
              <a:gd name="connsiteX49" fmla="*/ 1971185 w 2070904"/>
              <a:gd name="connsiteY49" fmla="*/ 1114070 h 2280027"/>
              <a:gd name="connsiteX50" fmla="*/ 1847972 w 2070904"/>
              <a:gd name="connsiteY50" fmla="*/ 1271842 h 2280027"/>
              <a:gd name="connsiteX51" fmla="*/ 1707295 w 2070904"/>
              <a:gd name="connsiteY51" fmla="*/ 1283565 h 2280027"/>
              <a:gd name="connsiteX52" fmla="*/ 1656495 w 2070904"/>
              <a:gd name="connsiteY52" fmla="*/ 1326550 h 2280027"/>
              <a:gd name="connsiteX53" fmla="*/ 1648680 w 2070904"/>
              <a:gd name="connsiteY53" fmla="*/ 1381257 h 2280027"/>
              <a:gd name="connsiteX54" fmla="*/ 1324341 w 2070904"/>
              <a:gd name="connsiteY54" fmla="*/ 1596181 h 2280027"/>
              <a:gd name="connsiteX55" fmla="*/ 1070341 w 2070904"/>
              <a:gd name="connsiteY55" fmla="*/ 1639165 h 2280027"/>
              <a:gd name="connsiteX56" fmla="*/ 1047261 w 2070904"/>
              <a:gd name="connsiteY56" fmla="*/ 1604608 h 2280027"/>
              <a:gd name="connsiteX57" fmla="*/ 914705 w 2070904"/>
              <a:gd name="connsiteY57" fmla="*/ 1508685 h 2280027"/>
              <a:gd name="connsiteX58" fmla="*/ 902311 w 2070904"/>
              <a:gd name="connsiteY58" fmla="*/ 1689965 h 2280027"/>
              <a:gd name="connsiteX59" fmla="*/ 1054711 w 2070904"/>
              <a:gd name="connsiteY59" fmla="*/ 1650888 h 2280027"/>
              <a:gd name="connsiteX60" fmla="*/ 1500187 w 2070904"/>
              <a:gd name="connsiteY60" fmla="*/ 1564919 h 2280027"/>
              <a:gd name="connsiteX61" fmla="*/ 1712364 w 2070904"/>
              <a:gd name="connsiteY61" fmla="*/ 1578657 h 2280027"/>
              <a:gd name="connsiteX62" fmla="*/ 1711387 w 2070904"/>
              <a:gd name="connsiteY62" fmla="*/ 1670915 h 2280027"/>
              <a:gd name="connsiteX63" fmla="*/ 1585423 w 2070904"/>
              <a:gd name="connsiteY63" fmla="*/ 1687951 h 2280027"/>
              <a:gd name="connsiteX64" fmla="*/ 1535357 w 2070904"/>
              <a:gd name="connsiteY64" fmla="*/ 1764211 h 2280027"/>
              <a:gd name="connsiteX65" fmla="*/ 1433757 w 2070904"/>
              <a:gd name="connsiteY65" fmla="*/ 1857996 h 2280027"/>
              <a:gd name="connsiteX66" fmla="*/ 1257911 w 2070904"/>
              <a:gd name="connsiteY66" fmla="*/ 1811104 h 2280027"/>
              <a:gd name="connsiteX67" fmla="*/ 1167545 w 2070904"/>
              <a:gd name="connsiteY67" fmla="*/ 1852196 h 2280027"/>
              <a:gd name="connsiteX68" fmla="*/ 964834 w 2070904"/>
              <a:gd name="connsiteY68" fmla="*/ 1928334 h 2280027"/>
              <a:gd name="connsiteX69" fmla="*/ 1015634 w 2070904"/>
              <a:gd name="connsiteY69" fmla="*/ 2280027 h 2280027"/>
              <a:gd name="connsiteX70" fmla="*/ 238003 w 2070904"/>
              <a:gd name="connsiteY70" fmla="*/ 2276119 h 2280027"/>
              <a:gd name="connsiteX71" fmla="*/ 222372 w 2070904"/>
              <a:gd name="connsiteY71" fmla="*/ 2248765 h 2280027"/>
              <a:gd name="connsiteX72" fmla="*/ 257541 w 2070904"/>
              <a:gd name="connsiteY72" fmla="*/ 2178427 h 2280027"/>
              <a:gd name="connsiteX73" fmla="*/ 230187 w 2070904"/>
              <a:gd name="connsiteY73" fmla="*/ 2123719 h 2280027"/>
              <a:gd name="connsiteX74" fmla="*/ 280987 w 2070904"/>
              <a:gd name="connsiteY74" fmla="*/ 2092457 h 2280027"/>
              <a:gd name="connsiteX0" fmla="*/ 280987 w 2070035"/>
              <a:gd name="connsiteY0" fmla="*/ 2092457 h 2280027"/>
              <a:gd name="connsiteX1" fmla="*/ 296618 w 2070035"/>
              <a:gd name="connsiteY1" fmla="*/ 2018211 h 2280027"/>
              <a:gd name="connsiteX2" fmla="*/ 278972 w 2070035"/>
              <a:gd name="connsiteY2" fmla="*/ 1973700 h 2280027"/>
              <a:gd name="connsiteX3" fmla="*/ 300526 w 2070035"/>
              <a:gd name="connsiteY3" fmla="*/ 1932242 h 2280027"/>
              <a:gd name="connsiteX4" fmla="*/ 261449 w 2070035"/>
              <a:gd name="connsiteY4" fmla="*/ 1877534 h 2280027"/>
              <a:gd name="connsiteX5" fmla="*/ 277080 w 2070035"/>
              <a:gd name="connsiteY5" fmla="*/ 1811104 h 2280027"/>
              <a:gd name="connsiteX6" fmla="*/ 226647 w 2070035"/>
              <a:gd name="connsiteY6" fmla="*/ 1751817 h 2280027"/>
              <a:gd name="connsiteX7" fmla="*/ 237820 w 2070035"/>
              <a:gd name="connsiteY7" fmla="*/ 1673663 h 2280027"/>
              <a:gd name="connsiteX8" fmla="*/ 188057 w 2070035"/>
              <a:gd name="connsiteY8" fmla="*/ 1590929 h 2280027"/>
              <a:gd name="connsiteX9" fmla="*/ 116864 w 2070035"/>
              <a:gd name="connsiteY9" fmla="*/ 1406719 h 2280027"/>
              <a:gd name="connsiteX10" fmla="*/ 54524 w 2070035"/>
              <a:gd name="connsiteY10" fmla="*/ 1303104 h 2280027"/>
              <a:gd name="connsiteX11" fmla="*/ 38711 w 2070035"/>
              <a:gd name="connsiteY11" fmla="*/ 1146796 h 2280027"/>
              <a:gd name="connsiteX12" fmla="*/ 85114 w 2070035"/>
              <a:gd name="connsiteY12" fmla="*/ 939321 h 2280027"/>
              <a:gd name="connsiteX13" fmla="*/ 46710 w 2070035"/>
              <a:gd name="connsiteY13" fmla="*/ 777946 h 2280027"/>
              <a:gd name="connsiteX14" fmla="*/ 0 w 2070035"/>
              <a:gd name="connsiteY14" fmla="*/ 588484 h 2280027"/>
              <a:gd name="connsiteX15" fmla="*/ 2380 w 2070035"/>
              <a:gd name="connsiteY15" fmla="*/ 422346 h 2280027"/>
              <a:gd name="connsiteX16" fmla="*/ 8610 w 2070035"/>
              <a:gd name="connsiteY16" fmla="*/ 274587 h 2280027"/>
              <a:gd name="connsiteX17" fmla="*/ 179387 w 2070035"/>
              <a:gd name="connsiteY17" fmla="*/ 103442 h 2280027"/>
              <a:gd name="connsiteX18" fmla="*/ 354562 w 2070035"/>
              <a:gd name="connsiteY18" fmla="*/ 5933 h 2280027"/>
              <a:gd name="connsiteX19" fmla="*/ 626086 w 2070035"/>
              <a:gd name="connsiteY19" fmla="*/ 46048 h 2280027"/>
              <a:gd name="connsiteX20" fmla="*/ 729884 w 2070035"/>
              <a:gd name="connsiteY20" fmla="*/ 252850 h 2280027"/>
              <a:gd name="connsiteX21" fmla="*/ 723412 w 2070035"/>
              <a:gd name="connsiteY21" fmla="*/ 321113 h 2280027"/>
              <a:gd name="connsiteX22" fmla="*/ 779585 w 2070035"/>
              <a:gd name="connsiteY22" fmla="*/ 397007 h 2280027"/>
              <a:gd name="connsiteX23" fmla="*/ 747224 w 2070035"/>
              <a:gd name="connsiteY23" fmla="*/ 454463 h 2280027"/>
              <a:gd name="connsiteX24" fmla="*/ 747224 w 2070035"/>
              <a:gd name="connsiteY24" fmla="*/ 516375 h 2280027"/>
              <a:gd name="connsiteX25" fmla="*/ 755162 w 2070035"/>
              <a:gd name="connsiteY25" fmla="*/ 580669 h 2280027"/>
              <a:gd name="connsiteX26" fmla="*/ 738187 w 2070035"/>
              <a:gd name="connsiteY26" fmla="*/ 630981 h 2280027"/>
              <a:gd name="connsiteX27" fmla="*/ 620957 w 2070035"/>
              <a:gd name="connsiteY27" fmla="*/ 662242 h 2280027"/>
              <a:gd name="connsiteX28" fmla="*/ 617049 w 2070035"/>
              <a:gd name="connsiteY28" fmla="*/ 783381 h 2280027"/>
              <a:gd name="connsiteX29" fmla="*/ 624009 w 2070035"/>
              <a:gd name="connsiteY29" fmla="*/ 816352 h 2280027"/>
              <a:gd name="connsiteX30" fmla="*/ 623521 w 2070035"/>
              <a:gd name="connsiteY30" fmla="*/ 853719 h 2280027"/>
              <a:gd name="connsiteX31" fmla="*/ 671757 w 2070035"/>
              <a:gd name="connsiteY31" fmla="*/ 888888 h 2280027"/>
              <a:gd name="connsiteX32" fmla="*/ 740568 w 2070035"/>
              <a:gd name="connsiteY32" fmla="*/ 882966 h 2280027"/>
              <a:gd name="connsiteX33" fmla="*/ 827209 w 2070035"/>
              <a:gd name="connsiteY33" fmla="*/ 931873 h 2280027"/>
              <a:gd name="connsiteX34" fmla="*/ 888512 w 2070035"/>
              <a:gd name="connsiteY34" fmla="*/ 1016132 h 2280027"/>
              <a:gd name="connsiteX35" fmla="*/ 925757 w 2070035"/>
              <a:gd name="connsiteY35" fmla="*/ 1072550 h 2280027"/>
              <a:gd name="connsiteX36" fmla="*/ 928626 w 2070035"/>
              <a:gd name="connsiteY36" fmla="*/ 1116694 h 2280027"/>
              <a:gd name="connsiteX37" fmla="*/ 998904 w 2070035"/>
              <a:gd name="connsiteY37" fmla="*/ 1237467 h 2280027"/>
              <a:gd name="connsiteX38" fmla="*/ 1073516 w 2070035"/>
              <a:gd name="connsiteY38" fmla="*/ 1299867 h 2280027"/>
              <a:gd name="connsiteX39" fmla="*/ 1113997 w 2070035"/>
              <a:gd name="connsiteY39" fmla="*/ 1295105 h 2280027"/>
              <a:gd name="connsiteX40" fmla="*/ 1120409 w 2070035"/>
              <a:gd name="connsiteY40" fmla="*/ 1339128 h 2280027"/>
              <a:gd name="connsiteX41" fmla="*/ 1156128 w 2070035"/>
              <a:gd name="connsiteY41" fmla="*/ 1334671 h 2280027"/>
              <a:gd name="connsiteX42" fmla="*/ 1174384 w 2070035"/>
              <a:gd name="connsiteY42" fmla="*/ 1383151 h 2280027"/>
              <a:gd name="connsiteX43" fmla="*/ 1401151 w 2070035"/>
              <a:gd name="connsiteY43" fmla="*/ 1296144 h 2280027"/>
              <a:gd name="connsiteX44" fmla="*/ 1630851 w 2070035"/>
              <a:gd name="connsiteY44" fmla="*/ 1110284 h 2280027"/>
              <a:gd name="connsiteX45" fmla="*/ 1780870 w 2070035"/>
              <a:gd name="connsiteY45" fmla="*/ 1007829 h 2280027"/>
              <a:gd name="connsiteX46" fmla="*/ 1886438 w 2070035"/>
              <a:gd name="connsiteY46" fmla="*/ 1026697 h 2280027"/>
              <a:gd name="connsiteX47" fmla="*/ 2048119 w 2070035"/>
              <a:gd name="connsiteY47" fmla="*/ 1018513 h 2280027"/>
              <a:gd name="connsiteX48" fmla="*/ 2067781 w 2070035"/>
              <a:gd name="connsiteY48" fmla="*/ 1084945 h 2280027"/>
              <a:gd name="connsiteX49" fmla="*/ 1971185 w 2070035"/>
              <a:gd name="connsiteY49" fmla="*/ 1114070 h 2280027"/>
              <a:gd name="connsiteX50" fmla="*/ 1847972 w 2070035"/>
              <a:gd name="connsiteY50" fmla="*/ 1271842 h 2280027"/>
              <a:gd name="connsiteX51" fmla="*/ 1707295 w 2070035"/>
              <a:gd name="connsiteY51" fmla="*/ 1283565 h 2280027"/>
              <a:gd name="connsiteX52" fmla="*/ 1656495 w 2070035"/>
              <a:gd name="connsiteY52" fmla="*/ 1326550 h 2280027"/>
              <a:gd name="connsiteX53" fmla="*/ 1648680 w 2070035"/>
              <a:gd name="connsiteY53" fmla="*/ 1381257 h 2280027"/>
              <a:gd name="connsiteX54" fmla="*/ 1324341 w 2070035"/>
              <a:gd name="connsiteY54" fmla="*/ 1596181 h 2280027"/>
              <a:gd name="connsiteX55" fmla="*/ 1070341 w 2070035"/>
              <a:gd name="connsiteY55" fmla="*/ 1639165 h 2280027"/>
              <a:gd name="connsiteX56" fmla="*/ 1047261 w 2070035"/>
              <a:gd name="connsiteY56" fmla="*/ 1604608 h 2280027"/>
              <a:gd name="connsiteX57" fmla="*/ 914705 w 2070035"/>
              <a:gd name="connsiteY57" fmla="*/ 1508685 h 2280027"/>
              <a:gd name="connsiteX58" fmla="*/ 902311 w 2070035"/>
              <a:gd name="connsiteY58" fmla="*/ 1689965 h 2280027"/>
              <a:gd name="connsiteX59" fmla="*/ 1054711 w 2070035"/>
              <a:gd name="connsiteY59" fmla="*/ 1650888 h 2280027"/>
              <a:gd name="connsiteX60" fmla="*/ 1500187 w 2070035"/>
              <a:gd name="connsiteY60" fmla="*/ 1564919 h 2280027"/>
              <a:gd name="connsiteX61" fmla="*/ 1712364 w 2070035"/>
              <a:gd name="connsiteY61" fmla="*/ 1578657 h 2280027"/>
              <a:gd name="connsiteX62" fmla="*/ 1711387 w 2070035"/>
              <a:gd name="connsiteY62" fmla="*/ 1670915 h 2280027"/>
              <a:gd name="connsiteX63" fmla="*/ 1585423 w 2070035"/>
              <a:gd name="connsiteY63" fmla="*/ 1687951 h 2280027"/>
              <a:gd name="connsiteX64" fmla="*/ 1535357 w 2070035"/>
              <a:gd name="connsiteY64" fmla="*/ 1764211 h 2280027"/>
              <a:gd name="connsiteX65" fmla="*/ 1433757 w 2070035"/>
              <a:gd name="connsiteY65" fmla="*/ 1857996 h 2280027"/>
              <a:gd name="connsiteX66" fmla="*/ 1257911 w 2070035"/>
              <a:gd name="connsiteY66" fmla="*/ 1811104 h 2280027"/>
              <a:gd name="connsiteX67" fmla="*/ 1167545 w 2070035"/>
              <a:gd name="connsiteY67" fmla="*/ 1852196 h 2280027"/>
              <a:gd name="connsiteX68" fmla="*/ 964834 w 2070035"/>
              <a:gd name="connsiteY68" fmla="*/ 1928334 h 2280027"/>
              <a:gd name="connsiteX69" fmla="*/ 1015634 w 2070035"/>
              <a:gd name="connsiteY69" fmla="*/ 2280027 h 2280027"/>
              <a:gd name="connsiteX70" fmla="*/ 238003 w 2070035"/>
              <a:gd name="connsiteY70" fmla="*/ 2276119 h 2280027"/>
              <a:gd name="connsiteX71" fmla="*/ 222372 w 2070035"/>
              <a:gd name="connsiteY71" fmla="*/ 2248765 h 2280027"/>
              <a:gd name="connsiteX72" fmla="*/ 257541 w 2070035"/>
              <a:gd name="connsiteY72" fmla="*/ 2178427 h 2280027"/>
              <a:gd name="connsiteX73" fmla="*/ 230187 w 2070035"/>
              <a:gd name="connsiteY73" fmla="*/ 2123719 h 2280027"/>
              <a:gd name="connsiteX74" fmla="*/ 280987 w 2070035"/>
              <a:gd name="connsiteY74"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71185 w 2061817"/>
              <a:gd name="connsiteY49" fmla="*/ 1114070 h 2280027"/>
              <a:gd name="connsiteX50" fmla="*/ 1847972 w 2061817"/>
              <a:gd name="connsiteY50" fmla="*/ 1271842 h 2280027"/>
              <a:gd name="connsiteX51" fmla="*/ 1707295 w 2061817"/>
              <a:gd name="connsiteY51" fmla="*/ 1283565 h 2280027"/>
              <a:gd name="connsiteX52" fmla="*/ 1656495 w 2061817"/>
              <a:gd name="connsiteY52" fmla="*/ 1326550 h 2280027"/>
              <a:gd name="connsiteX53" fmla="*/ 1648680 w 2061817"/>
              <a:gd name="connsiteY53" fmla="*/ 1381257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500187 w 2061817"/>
              <a:gd name="connsiteY60" fmla="*/ 1564919 h 2280027"/>
              <a:gd name="connsiteX61" fmla="*/ 1712364 w 2061817"/>
              <a:gd name="connsiteY61" fmla="*/ 1578657 h 2280027"/>
              <a:gd name="connsiteX62" fmla="*/ 1711387 w 2061817"/>
              <a:gd name="connsiteY62" fmla="*/ 1670915 h 2280027"/>
              <a:gd name="connsiteX63" fmla="*/ 1585423 w 2061817"/>
              <a:gd name="connsiteY63" fmla="*/ 1687951 h 2280027"/>
              <a:gd name="connsiteX64" fmla="*/ 1535357 w 2061817"/>
              <a:gd name="connsiteY64" fmla="*/ 1764211 h 2280027"/>
              <a:gd name="connsiteX65" fmla="*/ 1433757 w 2061817"/>
              <a:gd name="connsiteY65" fmla="*/ 1857996 h 2280027"/>
              <a:gd name="connsiteX66" fmla="*/ 1257911 w 2061817"/>
              <a:gd name="connsiteY66" fmla="*/ 1811104 h 2280027"/>
              <a:gd name="connsiteX67" fmla="*/ 1167545 w 2061817"/>
              <a:gd name="connsiteY67" fmla="*/ 1852196 h 2280027"/>
              <a:gd name="connsiteX68" fmla="*/ 964834 w 2061817"/>
              <a:gd name="connsiteY68" fmla="*/ 1928334 h 2280027"/>
              <a:gd name="connsiteX69" fmla="*/ 1015634 w 2061817"/>
              <a:gd name="connsiteY69" fmla="*/ 2280027 h 2280027"/>
              <a:gd name="connsiteX70" fmla="*/ 238003 w 2061817"/>
              <a:gd name="connsiteY70" fmla="*/ 2276119 h 2280027"/>
              <a:gd name="connsiteX71" fmla="*/ 222372 w 2061817"/>
              <a:gd name="connsiteY71" fmla="*/ 2248765 h 2280027"/>
              <a:gd name="connsiteX72" fmla="*/ 257541 w 2061817"/>
              <a:gd name="connsiteY72" fmla="*/ 2178427 h 2280027"/>
              <a:gd name="connsiteX73" fmla="*/ 230187 w 2061817"/>
              <a:gd name="connsiteY73" fmla="*/ 2123719 h 2280027"/>
              <a:gd name="connsiteX74" fmla="*/ 280987 w 2061817"/>
              <a:gd name="connsiteY74"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49754 w 2061817"/>
              <a:gd name="connsiteY49" fmla="*/ 1092638 h 2280027"/>
              <a:gd name="connsiteX50" fmla="*/ 1847972 w 2061817"/>
              <a:gd name="connsiteY50" fmla="*/ 1271842 h 2280027"/>
              <a:gd name="connsiteX51" fmla="*/ 1707295 w 2061817"/>
              <a:gd name="connsiteY51" fmla="*/ 1283565 h 2280027"/>
              <a:gd name="connsiteX52" fmla="*/ 1656495 w 2061817"/>
              <a:gd name="connsiteY52" fmla="*/ 1326550 h 2280027"/>
              <a:gd name="connsiteX53" fmla="*/ 1648680 w 2061817"/>
              <a:gd name="connsiteY53" fmla="*/ 1381257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500187 w 2061817"/>
              <a:gd name="connsiteY60" fmla="*/ 1564919 h 2280027"/>
              <a:gd name="connsiteX61" fmla="*/ 1712364 w 2061817"/>
              <a:gd name="connsiteY61" fmla="*/ 1578657 h 2280027"/>
              <a:gd name="connsiteX62" fmla="*/ 1711387 w 2061817"/>
              <a:gd name="connsiteY62" fmla="*/ 1670915 h 2280027"/>
              <a:gd name="connsiteX63" fmla="*/ 1585423 w 2061817"/>
              <a:gd name="connsiteY63" fmla="*/ 1687951 h 2280027"/>
              <a:gd name="connsiteX64" fmla="*/ 1535357 w 2061817"/>
              <a:gd name="connsiteY64" fmla="*/ 1764211 h 2280027"/>
              <a:gd name="connsiteX65" fmla="*/ 1433757 w 2061817"/>
              <a:gd name="connsiteY65" fmla="*/ 1857996 h 2280027"/>
              <a:gd name="connsiteX66" fmla="*/ 1257911 w 2061817"/>
              <a:gd name="connsiteY66" fmla="*/ 1811104 h 2280027"/>
              <a:gd name="connsiteX67" fmla="*/ 1167545 w 2061817"/>
              <a:gd name="connsiteY67" fmla="*/ 1852196 h 2280027"/>
              <a:gd name="connsiteX68" fmla="*/ 964834 w 2061817"/>
              <a:gd name="connsiteY68" fmla="*/ 1928334 h 2280027"/>
              <a:gd name="connsiteX69" fmla="*/ 1015634 w 2061817"/>
              <a:gd name="connsiteY69" fmla="*/ 2280027 h 2280027"/>
              <a:gd name="connsiteX70" fmla="*/ 238003 w 2061817"/>
              <a:gd name="connsiteY70" fmla="*/ 2276119 h 2280027"/>
              <a:gd name="connsiteX71" fmla="*/ 222372 w 2061817"/>
              <a:gd name="connsiteY71" fmla="*/ 2248765 h 2280027"/>
              <a:gd name="connsiteX72" fmla="*/ 257541 w 2061817"/>
              <a:gd name="connsiteY72" fmla="*/ 2178427 h 2280027"/>
              <a:gd name="connsiteX73" fmla="*/ 230187 w 2061817"/>
              <a:gd name="connsiteY73" fmla="*/ 2123719 h 2280027"/>
              <a:gd name="connsiteX74" fmla="*/ 280987 w 2061817"/>
              <a:gd name="connsiteY74"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49754 w 2061817"/>
              <a:gd name="connsiteY49" fmla="*/ 1092638 h 2280027"/>
              <a:gd name="connsiteX50" fmla="*/ 1847972 w 2061817"/>
              <a:gd name="connsiteY50" fmla="*/ 1271842 h 2280027"/>
              <a:gd name="connsiteX51" fmla="*/ 1707295 w 2061817"/>
              <a:gd name="connsiteY51" fmla="*/ 1283565 h 2280027"/>
              <a:gd name="connsiteX52" fmla="*/ 1656495 w 2061817"/>
              <a:gd name="connsiteY52" fmla="*/ 1326550 h 2280027"/>
              <a:gd name="connsiteX53" fmla="*/ 1648680 w 2061817"/>
              <a:gd name="connsiteY53" fmla="*/ 1381257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500187 w 2061817"/>
              <a:gd name="connsiteY60" fmla="*/ 1564919 h 2280027"/>
              <a:gd name="connsiteX61" fmla="*/ 1712364 w 2061817"/>
              <a:gd name="connsiteY61" fmla="*/ 1578657 h 2280027"/>
              <a:gd name="connsiteX62" fmla="*/ 1711387 w 2061817"/>
              <a:gd name="connsiteY62" fmla="*/ 1670915 h 2280027"/>
              <a:gd name="connsiteX63" fmla="*/ 1585423 w 2061817"/>
              <a:gd name="connsiteY63" fmla="*/ 1687951 h 2280027"/>
              <a:gd name="connsiteX64" fmla="*/ 1535357 w 2061817"/>
              <a:gd name="connsiteY64" fmla="*/ 1764211 h 2280027"/>
              <a:gd name="connsiteX65" fmla="*/ 1433757 w 2061817"/>
              <a:gd name="connsiteY65" fmla="*/ 1857996 h 2280027"/>
              <a:gd name="connsiteX66" fmla="*/ 1257911 w 2061817"/>
              <a:gd name="connsiteY66" fmla="*/ 1811104 h 2280027"/>
              <a:gd name="connsiteX67" fmla="*/ 1167545 w 2061817"/>
              <a:gd name="connsiteY67" fmla="*/ 1852196 h 2280027"/>
              <a:gd name="connsiteX68" fmla="*/ 964834 w 2061817"/>
              <a:gd name="connsiteY68" fmla="*/ 1928334 h 2280027"/>
              <a:gd name="connsiteX69" fmla="*/ 1015634 w 2061817"/>
              <a:gd name="connsiteY69" fmla="*/ 2280027 h 2280027"/>
              <a:gd name="connsiteX70" fmla="*/ 238003 w 2061817"/>
              <a:gd name="connsiteY70" fmla="*/ 2276119 h 2280027"/>
              <a:gd name="connsiteX71" fmla="*/ 222372 w 2061817"/>
              <a:gd name="connsiteY71" fmla="*/ 2248765 h 2280027"/>
              <a:gd name="connsiteX72" fmla="*/ 257541 w 2061817"/>
              <a:gd name="connsiteY72" fmla="*/ 2178427 h 2280027"/>
              <a:gd name="connsiteX73" fmla="*/ 230187 w 2061817"/>
              <a:gd name="connsiteY73" fmla="*/ 2123719 h 2280027"/>
              <a:gd name="connsiteX74" fmla="*/ 280987 w 2061817"/>
              <a:gd name="connsiteY74"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49754 w 2061817"/>
              <a:gd name="connsiteY49" fmla="*/ 1092638 h 2280027"/>
              <a:gd name="connsiteX50" fmla="*/ 1847972 w 2061817"/>
              <a:gd name="connsiteY50" fmla="*/ 1271842 h 2280027"/>
              <a:gd name="connsiteX51" fmla="*/ 1707295 w 2061817"/>
              <a:gd name="connsiteY51" fmla="*/ 1283565 h 2280027"/>
              <a:gd name="connsiteX52" fmla="*/ 1656495 w 2061817"/>
              <a:gd name="connsiteY52" fmla="*/ 1326550 h 2280027"/>
              <a:gd name="connsiteX53" fmla="*/ 1648680 w 2061817"/>
              <a:gd name="connsiteY53" fmla="*/ 1381257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500187 w 2061817"/>
              <a:gd name="connsiteY60" fmla="*/ 1564919 h 2280027"/>
              <a:gd name="connsiteX61" fmla="*/ 1712364 w 2061817"/>
              <a:gd name="connsiteY61" fmla="*/ 1578657 h 2280027"/>
              <a:gd name="connsiteX62" fmla="*/ 1711387 w 2061817"/>
              <a:gd name="connsiteY62" fmla="*/ 1670915 h 2280027"/>
              <a:gd name="connsiteX63" fmla="*/ 1585423 w 2061817"/>
              <a:gd name="connsiteY63" fmla="*/ 1687951 h 2280027"/>
              <a:gd name="connsiteX64" fmla="*/ 1535357 w 2061817"/>
              <a:gd name="connsiteY64" fmla="*/ 1764211 h 2280027"/>
              <a:gd name="connsiteX65" fmla="*/ 1433757 w 2061817"/>
              <a:gd name="connsiteY65" fmla="*/ 1857996 h 2280027"/>
              <a:gd name="connsiteX66" fmla="*/ 1257911 w 2061817"/>
              <a:gd name="connsiteY66" fmla="*/ 1811104 h 2280027"/>
              <a:gd name="connsiteX67" fmla="*/ 1167545 w 2061817"/>
              <a:gd name="connsiteY67" fmla="*/ 1852196 h 2280027"/>
              <a:gd name="connsiteX68" fmla="*/ 964834 w 2061817"/>
              <a:gd name="connsiteY68" fmla="*/ 1928334 h 2280027"/>
              <a:gd name="connsiteX69" fmla="*/ 1015634 w 2061817"/>
              <a:gd name="connsiteY69" fmla="*/ 2280027 h 2280027"/>
              <a:gd name="connsiteX70" fmla="*/ 238003 w 2061817"/>
              <a:gd name="connsiteY70" fmla="*/ 2276119 h 2280027"/>
              <a:gd name="connsiteX71" fmla="*/ 222372 w 2061817"/>
              <a:gd name="connsiteY71" fmla="*/ 2248765 h 2280027"/>
              <a:gd name="connsiteX72" fmla="*/ 257541 w 2061817"/>
              <a:gd name="connsiteY72" fmla="*/ 2178427 h 2280027"/>
              <a:gd name="connsiteX73" fmla="*/ 230187 w 2061817"/>
              <a:gd name="connsiteY73" fmla="*/ 2123719 h 2280027"/>
              <a:gd name="connsiteX74" fmla="*/ 280987 w 2061817"/>
              <a:gd name="connsiteY74"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49754 w 2061817"/>
              <a:gd name="connsiteY49" fmla="*/ 1092638 h 2280027"/>
              <a:gd name="connsiteX50" fmla="*/ 1847972 w 2061817"/>
              <a:gd name="connsiteY50" fmla="*/ 1271842 h 2280027"/>
              <a:gd name="connsiteX51" fmla="*/ 1707295 w 2061817"/>
              <a:gd name="connsiteY51" fmla="*/ 1283565 h 2280027"/>
              <a:gd name="connsiteX52" fmla="*/ 1656495 w 2061817"/>
              <a:gd name="connsiteY52" fmla="*/ 1326550 h 2280027"/>
              <a:gd name="connsiteX53" fmla="*/ 1648680 w 2061817"/>
              <a:gd name="connsiteY53" fmla="*/ 1381257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500187 w 2061817"/>
              <a:gd name="connsiteY60" fmla="*/ 1564919 h 2280027"/>
              <a:gd name="connsiteX61" fmla="*/ 1712364 w 2061817"/>
              <a:gd name="connsiteY61" fmla="*/ 1578657 h 2280027"/>
              <a:gd name="connsiteX62" fmla="*/ 1711387 w 2061817"/>
              <a:gd name="connsiteY62" fmla="*/ 1670915 h 2280027"/>
              <a:gd name="connsiteX63" fmla="*/ 1585423 w 2061817"/>
              <a:gd name="connsiteY63" fmla="*/ 1687951 h 2280027"/>
              <a:gd name="connsiteX64" fmla="*/ 1535357 w 2061817"/>
              <a:gd name="connsiteY64" fmla="*/ 1764211 h 2280027"/>
              <a:gd name="connsiteX65" fmla="*/ 1433757 w 2061817"/>
              <a:gd name="connsiteY65" fmla="*/ 1857996 h 2280027"/>
              <a:gd name="connsiteX66" fmla="*/ 1257911 w 2061817"/>
              <a:gd name="connsiteY66" fmla="*/ 1811104 h 2280027"/>
              <a:gd name="connsiteX67" fmla="*/ 1167545 w 2061817"/>
              <a:gd name="connsiteY67" fmla="*/ 1852196 h 2280027"/>
              <a:gd name="connsiteX68" fmla="*/ 964834 w 2061817"/>
              <a:gd name="connsiteY68" fmla="*/ 1928334 h 2280027"/>
              <a:gd name="connsiteX69" fmla="*/ 1015634 w 2061817"/>
              <a:gd name="connsiteY69" fmla="*/ 2280027 h 2280027"/>
              <a:gd name="connsiteX70" fmla="*/ 238003 w 2061817"/>
              <a:gd name="connsiteY70" fmla="*/ 2276119 h 2280027"/>
              <a:gd name="connsiteX71" fmla="*/ 222372 w 2061817"/>
              <a:gd name="connsiteY71" fmla="*/ 2248765 h 2280027"/>
              <a:gd name="connsiteX72" fmla="*/ 257541 w 2061817"/>
              <a:gd name="connsiteY72" fmla="*/ 2178427 h 2280027"/>
              <a:gd name="connsiteX73" fmla="*/ 230187 w 2061817"/>
              <a:gd name="connsiteY73" fmla="*/ 2123719 h 2280027"/>
              <a:gd name="connsiteX74" fmla="*/ 280987 w 2061817"/>
              <a:gd name="connsiteY74"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49754 w 2061817"/>
              <a:gd name="connsiteY49" fmla="*/ 1092638 h 2280027"/>
              <a:gd name="connsiteX50" fmla="*/ 1847972 w 2061817"/>
              <a:gd name="connsiteY50" fmla="*/ 1271842 h 2280027"/>
              <a:gd name="connsiteX51" fmla="*/ 1707295 w 2061817"/>
              <a:gd name="connsiteY51" fmla="*/ 1283565 h 2280027"/>
              <a:gd name="connsiteX52" fmla="*/ 1656495 w 2061817"/>
              <a:gd name="connsiteY52" fmla="*/ 1326550 h 2280027"/>
              <a:gd name="connsiteX53" fmla="*/ 1648680 w 2061817"/>
              <a:gd name="connsiteY53" fmla="*/ 1381257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500187 w 2061817"/>
              <a:gd name="connsiteY60" fmla="*/ 1564919 h 2280027"/>
              <a:gd name="connsiteX61" fmla="*/ 1712364 w 2061817"/>
              <a:gd name="connsiteY61" fmla="*/ 1578657 h 2280027"/>
              <a:gd name="connsiteX62" fmla="*/ 1711387 w 2061817"/>
              <a:gd name="connsiteY62" fmla="*/ 1670915 h 2280027"/>
              <a:gd name="connsiteX63" fmla="*/ 1585423 w 2061817"/>
              <a:gd name="connsiteY63" fmla="*/ 1687951 h 2280027"/>
              <a:gd name="connsiteX64" fmla="*/ 1535357 w 2061817"/>
              <a:gd name="connsiteY64" fmla="*/ 1764211 h 2280027"/>
              <a:gd name="connsiteX65" fmla="*/ 1433757 w 2061817"/>
              <a:gd name="connsiteY65" fmla="*/ 1857996 h 2280027"/>
              <a:gd name="connsiteX66" fmla="*/ 1257911 w 2061817"/>
              <a:gd name="connsiteY66" fmla="*/ 1811104 h 2280027"/>
              <a:gd name="connsiteX67" fmla="*/ 1167545 w 2061817"/>
              <a:gd name="connsiteY67" fmla="*/ 1852196 h 2280027"/>
              <a:gd name="connsiteX68" fmla="*/ 964834 w 2061817"/>
              <a:gd name="connsiteY68" fmla="*/ 1928334 h 2280027"/>
              <a:gd name="connsiteX69" fmla="*/ 1015634 w 2061817"/>
              <a:gd name="connsiteY69" fmla="*/ 2280027 h 2280027"/>
              <a:gd name="connsiteX70" fmla="*/ 238003 w 2061817"/>
              <a:gd name="connsiteY70" fmla="*/ 2276119 h 2280027"/>
              <a:gd name="connsiteX71" fmla="*/ 222372 w 2061817"/>
              <a:gd name="connsiteY71" fmla="*/ 2248765 h 2280027"/>
              <a:gd name="connsiteX72" fmla="*/ 257541 w 2061817"/>
              <a:gd name="connsiteY72" fmla="*/ 2178427 h 2280027"/>
              <a:gd name="connsiteX73" fmla="*/ 230187 w 2061817"/>
              <a:gd name="connsiteY73" fmla="*/ 2123719 h 2280027"/>
              <a:gd name="connsiteX74" fmla="*/ 280987 w 2061817"/>
              <a:gd name="connsiteY74"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49754 w 2061817"/>
              <a:gd name="connsiteY49" fmla="*/ 1092638 h 2280027"/>
              <a:gd name="connsiteX50" fmla="*/ 1847972 w 2061817"/>
              <a:gd name="connsiteY50" fmla="*/ 1271842 h 2280027"/>
              <a:gd name="connsiteX51" fmla="*/ 1707295 w 2061817"/>
              <a:gd name="connsiteY51" fmla="*/ 1262133 h 2280027"/>
              <a:gd name="connsiteX52" fmla="*/ 1656495 w 2061817"/>
              <a:gd name="connsiteY52" fmla="*/ 1326550 h 2280027"/>
              <a:gd name="connsiteX53" fmla="*/ 1648680 w 2061817"/>
              <a:gd name="connsiteY53" fmla="*/ 1381257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500187 w 2061817"/>
              <a:gd name="connsiteY60" fmla="*/ 1564919 h 2280027"/>
              <a:gd name="connsiteX61" fmla="*/ 1712364 w 2061817"/>
              <a:gd name="connsiteY61" fmla="*/ 1578657 h 2280027"/>
              <a:gd name="connsiteX62" fmla="*/ 1711387 w 2061817"/>
              <a:gd name="connsiteY62" fmla="*/ 1670915 h 2280027"/>
              <a:gd name="connsiteX63" fmla="*/ 1585423 w 2061817"/>
              <a:gd name="connsiteY63" fmla="*/ 1687951 h 2280027"/>
              <a:gd name="connsiteX64" fmla="*/ 1535357 w 2061817"/>
              <a:gd name="connsiteY64" fmla="*/ 1764211 h 2280027"/>
              <a:gd name="connsiteX65" fmla="*/ 1433757 w 2061817"/>
              <a:gd name="connsiteY65" fmla="*/ 1857996 h 2280027"/>
              <a:gd name="connsiteX66" fmla="*/ 1257911 w 2061817"/>
              <a:gd name="connsiteY66" fmla="*/ 1811104 h 2280027"/>
              <a:gd name="connsiteX67" fmla="*/ 1167545 w 2061817"/>
              <a:gd name="connsiteY67" fmla="*/ 1852196 h 2280027"/>
              <a:gd name="connsiteX68" fmla="*/ 964834 w 2061817"/>
              <a:gd name="connsiteY68" fmla="*/ 1928334 h 2280027"/>
              <a:gd name="connsiteX69" fmla="*/ 1015634 w 2061817"/>
              <a:gd name="connsiteY69" fmla="*/ 2280027 h 2280027"/>
              <a:gd name="connsiteX70" fmla="*/ 238003 w 2061817"/>
              <a:gd name="connsiteY70" fmla="*/ 2276119 h 2280027"/>
              <a:gd name="connsiteX71" fmla="*/ 222372 w 2061817"/>
              <a:gd name="connsiteY71" fmla="*/ 2248765 h 2280027"/>
              <a:gd name="connsiteX72" fmla="*/ 257541 w 2061817"/>
              <a:gd name="connsiteY72" fmla="*/ 2178427 h 2280027"/>
              <a:gd name="connsiteX73" fmla="*/ 230187 w 2061817"/>
              <a:gd name="connsiteY73" fmla="*/ 2123719 h 2280027"/>
              <a:gd name="connsiteX74" fmla="*/ 280987 w 2061817"/>
              <a:gd name="connsiteY74"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49754 w 2061817"/>
              <a:gd name="connsiteY49" fmla="*/ 1092638 h 2280027"/>
              <a:gd name="connsiteX50" fmla="*/ 1840828 w 2061817"/>
              <a:gd name="connsiteY50" fmla="*/ 1264698 h 2280027"/>
              <a:gd name="connsiteX51" fmla="*/ 1707295 w 2061817"/>
              <a:gd name="connsiteY51" fmla="*/ 1262133 h 2280027"/>
              <a:gd name="connsiteX52" fmla="*/ 1656495 w 2061817"/>
              <a:gd name="connsiteY52" fmla="*/ 1326550 h 2280027"/>
              <a:gd name="connsiteX53" fmla="*/ 1648680 w 2061817"/>
              <a:gd name="connsiteY53" fmla="*/ 1381257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500187 w 2061817"/>
              <a:gd name="connsiteY60" fmla="*/ 1564919 h 2280027"/>
              <a:gd name="connsiteX61" fmla="*/ 1712364 w 2061817"/>
              <a:gd name="connsiteY61" fmla="*/ 1578657 h 2280027"/>
              <a:gd name="connsiteX62" fmla="*/ 1711387 w 2061817"/>
              <a:gd name="connsiteY62" fmla="*/ 1670915 h 2280027"/>
              <a:gd name="connsiteX63" fmla="*/ 1585423 w 2061817"/>
              <a:gd name="connsiteY63" fmla="*/ 1687951 h 2280027"/>
              <a:gd name="connsiteX64" fmla="*/ 1535357 w 2061817"/>
              <a:gd name="connsiteY64" fmla="*/ 1764211 h 2280027"/>
              <a:gd name="connsiteX65" fmla="*/ 1433757 w 2061817"/>
              <a:gd name="connsiteY65" fmla="*/ 1857996 h 2280027"/>
              <a:gd name="connsiteX66" fmla="*/ 1257911 w 2061817"/>
              <a:gd name="connsiteY66" fmla="*/ 1811104 h 2280027"/>
              <a:gd name="connsiteX67" fmla="*/ 1167545 w 2061817"/>
              <a:gd name="connsiteY67" fmla="*/ 1852196 h 2280027"/>
              <a:gd name="connsiteX68" fmla="*/ 964834 w 2061817"/>
              <a:gd name="connsiteY68" fmla="*/ 1928334 h 2280027"/>
              <a:gd name="connsiteX69" fmla="*/ 1015634 w 2061817"/>
              <a:gd name="connsiteY69" fmla="*/ 2280027 h 2280027"/>
              <a:gd name="connsiteX70" fmla="*/ 238003 w 2061817"/>
              <a:gd name="connsiteY70" fmla="*/ 2276119 h 2280027"/>
              <a:gd name="connsiteX71" fmla="*/ 222372 w 2061817"/>
              <a:gd name="connsiteY71" fmla="*/ 2248765 h 2280027"/>
              <a:gd name="connsiteX72" fmla="*/ 257541 w 2061817"/>
              <a:gd name="connsiteY72" fmla="*/ 2178427 h 2280027"/>
              <a:gd name="connsiteX73" fmla="*/ 230187 w 2061817"/>
              <a:gd name="connsiteY73" fmla="*/ 2123719 h 2280027"/>
              <a:gd name="connsiteX74" fmla="*/ 280987 w 2061817"/>
              <a:gd name="connsiteY74"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49754 w 2061817"/>
              <a:gd name="connsiteY49" fmla="*/ 1092638 h 2280027"/>
              <a:gd name="connsiteX50" fmla="*/ 1840828 w 2061817"/>
              <a:gd name="connsiteY50" fmla="*/ 1264698 h 2280027"/>
              <a:gd name="connsiteX51" fmla="*/ 1707295 w 2061817"/>
              <a:gd name="connsiteY51" fmla="*/ 1262133 h 2280027"/>
              <a:gd name="connsiteX52" fmla="*/ 1656495 w 2061817"/>
              <a:gd name="connsiteY52" fmla="*/ 1326550 h 2280027"/>
              <a:gd name="connsiteX53" fmla="*/ 1648680 w 2061817"/>
              <a:gd name="connsiteY53" fmla="*/ 1381257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500187 w 2061817"/>
              <a:gd name="connsiteY60" fmla="*/ 1564919 h 2280027"/>
              <a:gd name="connsiteX61" fmla="*/ 1712364 w 2061817"/>
              <a:gd name="connsiteY61" fmla="*/ 1578657 h 2280027"/>
              <a:gd name="connsiteX62" fmla="*/ 1711387 w 2061817"/>
              <a:gd name="connsiteY62" fmla="*/ 1670915 h 2280027"/>
              <a:gd name="connsiteX63" fmla="*/ 1585423 w 2061817"/>
              <a:gd name="connsiteY63" fmla="*/ 1687951 h 2280027"/>
              <a:gd name="connsiteX64" fmla="*/ 1535357 w 2061817"/>
              <a:gd name="connsiteY64" fmla="*/ 1764211 h 2280027"/>
              <a:gd name="connsiteX65" fmla="*/ 1433757 w 2061817"/>
              <a:gd name="connsiteY65" fmla="*/ 1857996 h 2280027"/>
              <a:gd name="connsiteX66" fmla="*/ 1257911 w 2061817"/>
              <a:gd name="connsiteY66" fmla="*/ 1811104 h 2280027"/>
              <a:gd name="connsiteX67" fmla="*/ 1167545 w 2061817"/>
              <a:gd name="connsiteY67" fmla="*/ 1852196 h 2280027"/>
              <a:gd name="connsiteX68" fmla="*/ 964834 w 2061817"/>
              <a:gd name="connsiteY68" fmla="*/ 1928334 h 2280027"/>
              <a:gd name="connsiteX69" fmla="*/ 1015634 w 2061817"/>
              <a:gd name="connsiteY69" fmla="*/ 2280027 h 2280027"/>
              <a:gd name="connsiteX70" fmla="*/ 238003 w 2061817"/>
              <a:gd name="connsiteY70" fmla="*/ 2276119 h 2280027"/>
              <a:gd name="connsiteX71" fmla="*/ 222372 w 2061817"/>
              <a:gd name="connsiteY71" fmla="*/ 2248765 h 2280027"/>
              <a:gd name="connsiteX72" fmla="*/ 257541 w 2061817"/>
              <a:gd name="connsiteY72" fmla="*/ 2178427 h 2280027"/>
              <a:gd name="connsiteX73" fmla="*/ 230187 w 2061817"/>
              <a:gd name="connsiteY73" fmla="*/ 2123719 h 2280027"/>
              <a:gd name="connsiteX74" fmla="*/ 280987 w 2061817"/>
              <a:gd name="connsiteY74"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49754 w 2061817"/>
              <a:gd name="connsiteY49" fmla="*/ 1092638 h 2280027"/>
              <a:gd name="connsiteX50" fmla="*/ 1840828 w 2061817"/>
              <a:gd name="connsiteY50" fmla="*/ 1264698 h 2280027"/>
              <a:gd name="connsiteX51" fmla="*/ 1707295 w 2061817"/>
              <a:gd name="connsiteY51" fmla="*/ 1262133 h 2280027"/>
              <a:gd name="connsiteX52" fmla="*/ 1656495 w 2061817"/>
              <a:gd name="connsiteY52" fmla="*/ 1326550 h 2280027"/>
              <a:gd name="connsiteX53" fmla="*/ 1648680 w 2061817"/>
              <a:gd name="connsiteY53" fmla="*/ 1381257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500187 w 2061817"/>
              <a:gd name="connsiteY60" fmla="*/ 1564919 h 2280027"/>
              <a:gd name="connsiteX61" fmla="*/ 1712364 w 2061817"/>
              <a:gd name="connsiteY61" fmla="*/ 1578657 h 2280027"/>
              <a:gd name="connsiteX62" fmla="*/ 1711387 w 2061817"/>
              <a:gd name="connsiteY62" fmla="*/ 1670915 h 2280027"/>
              <a:gd name="connsiteX63" fmla="*/ 1585423 w 2061817"/>
              <a:gd name="connsiteY63" fmla="*/ 1687951 h 2280027"/>
              <a:gd name="connsiteX64" fmla="*/ 1535357 w 2061817"/>
              <a:gd name="connsiteY64" fmla="*/ 1764211 h 2280027"/>
              <a:gd name="connsiteX65" fmla="*/ 1433757 w 2061817"/>
              <a:gd name="connsiteY65" fmla="*/ 1857996 h 2280027"/>
              <a:gd name="connsiteX66" fmla="*/ 1257911 w 2061817"/>
              <a:gd name="connsiteY66" fmla="*/ 1811104 h 2280027"/>
              <a:gd name="connsiteX67" fmla="*/ 1167545 w 2061817"/>
              <a:gd name="connsiteY67" fmla="*/ 1852196 h 2280027"/>
              <a:gd name="connsiteX68" fmla="*/ 964834 w 2061817"/>
              <a:gd name="connsiteY68" fmla="*/ 1928334 h 2280027"/>
              <a:gd name="connsiteX69" fmla="*/ 1015634 w 2061817"/>
              <a:gd name="connsiteY69" fmla="*/ 2280027 h 2280027"/>
              <a:gd name="connsiteX70" fmla="*/ 238003 w 2061817"/>
              <a:gd name="connsiteY70" fmla="*/ 2276119 h 2280027"/>
              <a:gd name="connsiteX71" fmla="*/ 222372 w 2061817"/>
              <a:gd name="connsiteY71" fmla="*/ 2248765 h 2280027"/>
              <a:gd name="connsiteX72" fmla="*/ 257541 w 2061817"/>
              <a:gd name="connsiteY72" fmla="*/ 2178427 h 2280027"/>
              <a:gd name="connsiteX73" fmla="*/ 230187 w 2061817"/>
              <a:gd name="connsiteY73" fmla="*/ 2123719 h 2280027"/>
              <a:gd name="connsiteX74" fmla="*/ 280987 w 2061817"/>
              <a:gd name="connsiteY74"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49754 w 2061817"/>
              <a:gd name="connsiteY49" fmla="*/ 1092638 h 2280027"/>
              <a:gd name="connsiteX50" fmla="*/ 1840828 w 2061817"/>
              <a:gd name="connsiteY50" fmla="*/ 1264698 h 2280027"/>
              <a:gd name="connsiteX51" fmla="*/ 1707295 w 2061817"/>
              <a:gd name="connsiteY51" fmla="*/ 1262133 h 2280027"/>
              <a:gd name="connsiteX52" fmla="*/ 1642208 w 2061817"/>
              <a:gd name="connsiteY52" fmla="*/ 1305119 h 2280027"/>
              <a:gd name="connsiteX53" fmla="*/ 1648680 w 2061817"/>
              <a:gd name="connsiteY53" fmla="*/ 1381257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500187 w 2061817"/>
              <a:gd name="connsiteY60" fmla="*/ 1564919 h 2280027"/>
              <a:gd name="connsiteX61" fmla="*/ 1712364 w 2061817"/>
              <a:gd name="connsiteY61" fmla="*/ 1578657 h 2280027"/>
              <a:gd name="connsiteX62" fmla="*/ 1711387 w 2061817"/>
              <a:gd name="connsiteY62" fmla="*/ 1670915 h 2280027"/>
              <a:gd name="connsiteX63" fmla="*/ 1585423 w 2061817"/>
              <a:gd name="connsiteY63" fmla="*/ 1687951 h 2280027"/>
              <a:gd name="connsiteX64" fmla="*/ 1535357 w 2061817"/>
              <a:gd name="connsiteY64" fmla="*/ 1764211 h 2280027"/>
              <a:gd name="connsiteX65" fmla="*/ 1433757 w 2061817"/>
              <a:gd name="connsiteY65" fmla="*/ 1857996 h 2280027"/>
              <a:gd name="connsiteX66" fmla="*/ 1257911 w 2061817"/>
              <a:gd name="connsiteY66" fmla="*/ 1811104 h 2280027"/>
              <a:gd name="connsiteX67" fmla="*/ 1167545 w 2061817"/>
              <a:gd name="connsiteY67" fmla="*/ 1852196 h 2280027"/>
              <a:gd name="connsiteX68" fmla="*/ 964834 w 2061817"/>
              <a:gd name="connsiteY68" fmla="*/ 1928334 h 2280027"/>
              <a:gd name="connsiteX69" fmla="*/ 1015634 w 2061817"/>
              <a:gd name="connsiteY69" fmla="*/ 2280027 h 2280027"/>
              <a:gd name="connsiteX70" fmla="*/ 238003 w 2061817"/>
              <a:gd name="connsiteY70" fmla="*/ 2276119 h 2280027"/>
              <a:gd name="connsiteX71" fmla="*/ 222372 w 2061817"/>
              <a:gd name="connsiteY71" fmla="*/ 2248765 h 2280027"/>
              <a:gd name="connsiteX72" fmla="*/ 257541 w 2061817"/>
              <a:gd name="connsiteY72" fmla="*/ 2178427 h 2280027"/>
              <a:gd name="connsiteX73" fmla="*/ 230187 w 2061817"/>
              <a:gd name="connsiteY73" fmla="*/ 2123719 h 2280027"/>
              <a:gd name="connsiteX74" fmla="*/ 280987 w 2061817"/>
              <a:gd name="connsiteY74"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49754 w 2061817"/>
              <a:gd name="connsiteY49" fmla="*/ 1092638 h 2280027"/>
              <a:gd name="connsiteX50" fmla="*/ 1840828 w 2061817"/>
              <a:gd name="connsiteY50" fmla="*/ 1264698 h 2280027"/>
              <a:gd name="connsiteX51" fmla="*/ 1707295 w 2061817"/>
              <a:gd name="connsiteY51" fmla="*/ 1262133 h 2280027"/>
              <a:gd name="connsiteX52" fmla="*/ 1642208 w 2061817"/>
              <a:gd name="connsiteY52" fmla="*/ 1305119 h 2280027"/>
              <a:gd name="connsiteX53" fmla="*/ 1648680 w 2061817"/>
              <a:gd name="connsiteY53" fmla="*/ 1381257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500187 w 2061817"/>
              <a:gd name="connsiteY60" fmla="*/ 1564919 h 2280027"/>
              <a:gd name="connsiteX61" fmla="*/ 1712364 w 2061817"/>
              <a:gd name="connsiteY61" fmla="*/ 1578657 h 2280027"/>
              <a:gd name="connsiteX62" fmla="*/ 1711387 w 2061817"/>
              <a:gd name="connsiteY62" fmla="*/ 1670915 h 2280027"/>
              <a:gd name="connsiteX63" fmla="*/ 1585423 w 2061817"/>
              <a:gd name="connsiteY63" fmla="*/ 1687951 h 2280027"/>
              <a:gd name="connsiteX64" fmla="*/ 1535357 w 2061817"/>
              <a:gd name="connsiteY64" fmla="*/ 1764211 h 2280027"/>
              <a:gd name="connsiteX65" fmla="*/ 1433757 w 2061817"/>
              <a:gd name="connsiteY65" fmla="*/ 1857996 h 2280027"/>
              <a:gd name="connsiteX66" fmla="*/ 1257911 w 2061817"/>
              <a:gd name="connsiteY66" fmla="*/ 1811104 h 2280027"/>
              <a:gd name="connsiteX67" fmla="*/ 1167545 w 2061817"/>
              <a:gd name="connsiteY67" fmla="*/ 1852196 h 2280027"/>
              <a:gd name="connsiteX68" fmla="*/ 964834 w 2061817"/>
              <a:gd name="connsiteY68" fmla="*/ 1928334 h 2280027"/>
              <a:gd name="connsiteX69" fmla="*/ 1015634 w 2061817"/>
              <a:gd name="connsiteY69" fmla="*/ 2280027 h 2280027"/>
              <a:gd name="connsiteX70" fmla="*/ 238003 w 2061817"/>
              <a:gd name="connsiteY70" fmla="*/ 2276119 h 2280027"/>
              <a:gd name="connsiteX71" fmla="*/ 222372 w 2061817"/>
              <a:gd name="connsiteY71" fmla="*/ 2248765 h 2280027"/>
              <a:gd name="connsiteX72" fmla="*/ 257541 w 2061817"/>
              <a:gd name="connsiteY72" fmla="*/ 2178427 h 2280027"/>
              <a:gd name="connsiteX73" fmla="*/ 230187 w 2061817"/>
              <a:gd name="connsiteY73" fmla="*/ 2123719 h 2280027"/>
              <a:gd name="connsiteX74" fmla="*/ 280987 w 2061817"/>
              <a:gd name="connsiteY74"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49754 w 2061817"/>
              <a:gd name="connsiteY49" fmla="*/ 1092638 h 2280027"/>
              <a:gd name="connsiteX50" fmla="*/ 1840828 w 2061817"/>
              <a:gd name="connsiteY50" fmla="*/ 1264698 h 2280027"/>
              <a:gd name="connsiteX51" fmla="*/ 1707295 w 2061817"/>
              <a:gd name="connsiteY51" fmla="*/ 1262133 h 2280027"/>
              <a:gd name="connsiteX52" fmla="*/ 1642208 w 2061817"/>
              <a:gd name="connsiteY52" fmla="*/ 1305119 h 2280027"/>
              <a:gd name="connsiteX53" fmla="*/ 1643917 w 2061817"/>
              <a:gd name="connsiteY53" fmla="*/ 1371732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500187 w 2061817"/>
              <a:gd name="connsiteY60" fmla="*/ 1564919 h 2280027"/>
              <a:gd name="connsiteX61" fmla="*/ 1712364 w 2061817"/>
              <a:gd name="connsiteY61" fmla="*/ 1578657 h 2280027"/>
              <a:gd name="connsiteX62" fmla="*/ 1711387 w 2061817"/>
              <a:gd name="connsiteY62" fmla="*/ 1670915 h 2280027"/>
              <a:gd name="connsiteX63" fmla="*/ 1585423 w 2061817"/>
              <a:gd name="connsiteY63" fmla="*/ 1687951 h 2280027"/>
              <a:gd name="connsiteX64" fmla="*/ 1535357 w 2061817"/>
              <a:gd name="connsiteY64" fmla="*/ 1764211 h 2280027"/>
              <a:gd name="connsiteX65" fmla="*/ 1433757 w 2061817"/>
              <a:gd name="connsiteY65" fmla="*/ 1857996 h 2280027"/>
              <a:gd name="connsiteX66" fmla="*/ 1257911 w 2061817"/>
              <a:gd name="connsiteY66" fmla="*/ 1811104 h 2280027"/>
              <a:gd name="connsiteX67" fmla="*/ 1167545 w 2061817"/>
              <a:gd name="connsiteY67" fmla="*/ 1852196 h 2280027"/>
              <a:gd name="connsiteX68" fmla="*/ 964834 w 2061817"/>
              <a:gd name="connsiteY68" fmla="*/ 1928334 h 2280027"/>
              <a:gd name="connsiteX69" fmla="*/ 1015634 w 2061817"/>
              <a:gd name="connsiteY69" fmla="*/ 2280027 h 2280027"/>
              <a:gd name="connsiteX70" fmla="*/ 238003 w 2061817"/>
              <a:gd name="connsiteY70" fmla="*/ 2276119 h 2280027"/>
              <a:gd name="connsiteX71" fmla="*/ 222372 w 2061817"/>
              <a:gd name="connsiteY71" fmla="*/ 2248765 h 2280027"/>
              <a:gd name="connsiteX72" fmla="*/ 257541 w 2061817"/>
              <a:gd name="connsiteY72" fmla="*/ 2178427 h 2280027"/>
              <a:gd name="connsiteX73" fmla="*/ 230187 w 2061817"/>
              <a:gd name="connsiteY73" fmla="*/ 2123719 h 2280027"/>
              <a:gd name="connsiteX74" fmla="*/ 280987 w 2061817"/>
              <a:gd name="connsiteY74"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49754 w 2061817"/>
              <a:gd name="connsiteY49" fmla="*/ 1092638 h 2280027"/>
              <a:gd name="connsiteX50" fmla="*/ 1840828 w 2061817"/>
              <a:gd name="connsiteY50" fmla="*/ 1264698 h 2280027"/>
              <a:gd name="connsiteX51" fmla="*/ 1707295 w 2061817"/>
              <a:gd name="connsiteY51" fmla="*/ 1262133 h 2280027"/>
              <a:gd name="connsiteX52" fmla="*/ 1642208 w 2061817"/>
              <a:gd name="connsiteY52" fmla="*/ 1305119 h 2280027"/>
              <a:gd name="connsiteX53" fmla="*/ 1643917 w 2061817"/>
              <a:gd name="connsiteY53" fmla="*/ 1371732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447800 w 2061817"/>
              <a:gd name="connsiteY60" fmla="*/ 1574444 h 2280027"/>
              <a:gd name="connsiteX61" fmla="*/ 1712364 w 2061817"/>
              <a:gd name="connsiteY61" fmla="*/ 1578657 h 2280027"/>
              <a:gd name="connsiteX62" fmla="*/ 1711387 w 2061817"/>
              <a:gd name="connsiteY62" fmla="*/ 1670915 h 2280027"/>
              <a:gd name="connsiteX63" fmla="*/ 1585423 w 2061817"/>
              <a:gd name="connsiteY63" fmla="*/ 1687951 h 2280027"/>
              <a:gd name="connsiteX64" fmla="*/ 1535357 w 2061817"/>
              <a:gd name="connsiteY64" fmla="*/ 1764211 h 2280027"/>
              <a:gd name="connsiteX65" fmla="*/ 1433757 w 2061817"/>
              <a:gd name="connsiteY65" fmla="*/ 1857996 h 2280027"/>
              <a:gd name="connsiteX66" fmla="*/ 1257911 w 2061817"/>
              <a:gd name="connsiteY66" fmla="*/ 1811104 h 2280027"/>
              <a:gd name="connsiteX67" fmla="*/ 1167545 w 2061817"/>
              <a:gd name="connsiteY67" fmla="*/ 1852196 h 2280027"/>
              <a:gd name="connsiteX68" fmla="*/ 964834 w 2061817"/>
              <a:gd name="connsiteY68" fmla="*/ 1928334 h 2280027"/>
              <a:gd name="connsiteX69" fmla="*/ 1015634 w 2061817"/>
              <a:gd name="connsiteY69" fmla="*/ 2280027 h 2280027"/>
              <a:gd name="connsiteX70" fmla="*/ 238003 w 2061817"/>
              <a:gd name="connsiteY70" fmla="*/ 2276119 h 2280027"/>
              <a:gd name="connsiteX71" fmla="*/ 222372 w 2061817"/>
              <a:gd name="connsiteY71" fmla="*/ 2248765 h 2280027"/>
              <a:gd name="connsiteX72" fmla="*/ 257541 w 2061817"/>
              <a:gd name="connsiteY72" fmla="*/ 2178427 h 2280027"/>
              <a:gd name="connsiteX73" fmla="*/ 230187 w 2061817"/>
              <a:gd name="connsiteY73" fmla="*/ 2123719 h 2280027"/>
              <a:gd name="connsiteX74" fmla="*/ 280987 w 2061817"/>
              <a:gd name="connsiteY74"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49754 w 2061817"/>
              <a:gd name="connsiteY49" fmla="*/ 1092638 h 2280027"/>
              <a:gd name="connsiteX50" fmla="*/ 1840828 w 2061817"/>
              <a:gd name="connsiteY50" fmla="*/ 1264698 h 2280027"/>
              <a:gd name="connsiteX51" fmla="*/ 1707295 w 2061817"/>
              <a:gd name="connsiteY51" fmla="*/ 1262133 h 2280027"/>
              <a:gd name="connsiteX52" fmla="*/ 1642208 w 2061817"/>
              <a:gd name="connsiteY52" fmla="*/ 1305119 h 2280027"/>
              <a:gd name="connsiteX53" fmla="*/ 1643917 w 2061817"/>
              <a:gd name="connsiteY53" fmla="*/ 1371732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447800 w 2061817"/>
              <a:gd name="connsiteY60" fmla="*/ 1574444 h 2280027"/>
              <a:gd name="connsiteX61" fmla="*/ 1506842 w 2061817"/>
              <a:gd name="connsiteY61" fmla="*/ 1592701 h 2280027"/>
              <a:gd name="connsiteX62" fmla="*/ 1712364 w 2061817"/>
              <a:gd name="connsiteY62" fmla="*/ 1578657 h 2280027"/>
              <a:gd name="connsiteX63" fmla="*/ 1711387 w 2061817"/>
              <a:gd name="connsiteY63" fmla="*/ 1670915 h 2280027"/>
              <a:gd name="connsiteX64" fmla="*/ 1585423 w 2061817"/>
              <a:gd name="connsiteY64" fmla="*/ 1687951 h 2280027"/>
              <a:gd name="connsiteX65" fmla="*/ 1535357 w 2061817"/>
              <a:gd name="connsiteY65" fmla="*/ 1764211 h 2280027"/>
              <a:gd name="connsiteX66" fmla="*/ 1433757 w 2061817"/>
              <a:gd name="connsiteY66" fmla="*/ 1857996 h 2280027"/>
              <a:gd name="connsiteX67" fmla="*/ 1257911 w 2061817"/>
              <a:gd name="connsiteY67" fmla="*/ 1811104 h 2280027"/>
              <a:gd name="connsiteX68" fmla="*/ 1167545 w 2061817"/>
              <a:gd name="connsiteY68" fmla="*/ 1852196 h 2280027"/>
              <a:gd name="connsiteX69" fmla="*/ 964834 w 2061817"/>
              <a:gd name="connsiteY69" fmla="*/ 1928334 h 2280027"/>
              <a:gd name="connsiteX70" fmla="*/ 1015634 w 2061817"/>
              <a:gd name="connsiteY70" fmla="*/ 2280027 h 2280027"/>
              <a:gd name="connsiteX71" fmla="*/ 238003 w 2061817"/>
              <a:gd name="connsiteY71" fmla="*/ 2276119 h 2280027"/>
              <a:gd name="connsiteX72" fmla="*/ 222372 w 2061817"/>
              <a:gd name="connsiteY72" fmla="*/ 2248765 h 2280027"/>
              <a:gd name="connsiteX73" fmla="*/ 257541 w 2061817"/>
              <a:gd name="connsiteY73" fmla="*/ 2178427 h 2280027"/>
              <a:gd name="connsiteX74" fmla="*/ 230187 w 2061817"/>
              <a:gd name="connsiteY74" fmla="*/ 2123719 h 2280027"/>
              <a:gd name="connsiteX75" fmla="*/ 280987 w 2061817"/>
              <a:gd name="connsiteY75"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49754 w 2061817"/>
              <a:gd name="connsiteY49" fmla="*/ 1092638 h 2280027"/>
              <a:gd name="connsiteX50" fmla="*/ 1840828 w 2061817"/>
              <a:gd name="connsiteY50" fmla="*/ 1264698 h 2280027"/>
              <a:gd name="connsiteX51" fmla="*/ 1707295 w 2061817"/>
              <a:gd name="connsiteY51" fmla="*/ 1262133 h 2280027"/>
              <a:gd name="connsiteX52" fmla="*/ 1642208 w 2061817"/>
              <a:gd name="connsiteY52" fmla="*/ 1305119 h 2280027"/>
              <a:gd name="connsiteX53" fmla="*/ 1643917 w 2061817"/>
              <a:gd name="connsiteY53" fmla="*/ 1371732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447800 w 2061817"/>
              <a:gd name="connsiteY60" fmla="*/ 1574444 h 2280027"/>
              <a:gd name="connsiteX61" fmla="*/ 1506842 w 2061817"/>
              <a:gd name="connsiteY61" fmla="*/ 1592701 h 2280027"/>
              <a:gd name="connsiteX62" fmla="*/ 1698077 w 2061817"/>
              <a:gd name="connsiteY62" fmla="*/ 1595326 h 2280027"/>
              <a:gd name="connsiteX63" fmla="*/ 1711387 w 2061817"/>
              <a:gd name="connsiteY63" fmla="*/ 1670915 h 2280027"/>
              <a:gd name="connsiteX64" fmla="*/ 1585423 w 2061817"/>
              <a:gd name="connsiteY64" fmla="*/ 1687951 h 2280027"/>
              <a:gd name="connsiteX65" fmla="*/ 1535357 w 2061817"/>
              <a:gd name="connsiteY65" fmla="*/ 1764211 h 2280027"/>
              <a:gd name="connsiteX66" fmla="*/ 1433757 w 2061817"/>
              <a:gd name="connsiteY66" fmla="*/ 1857996 h 2280027"/>
              <a:gd name="connsiteX67" fmla="*/ 1257911 w 2061817"/>
              <a:gd name="connsiteY67" fmla="*/ 1811104 h 2280027"/>
              <a:gd name="connsiteX68" fmla="*/ 1167545 w 2061817"/>
              <a:gd name="connsiteY68" fmla="*/ 1852196 h 2280027"/>
              <a:gd name="connsiteX69" fmla="*/ 964834 w 2061817"/>
              <a:gd name="connsiteY69" fmla="*/ 1928334 h 2280027"/>
              <a:gd name="connsiteX70" fmla="*/ 1015634 w 2061817"/>
              <a:gd name="connsiteY70" fmla="*/ 2280027 h 2280027"/>
              <a:gd name="connsiteX71" fmla="*/ 238003 w 2061817"/>
              <a:gd name="connsiteY71" fmla="*/ 2276119 h 2280027"/>
              <a:gd name="connsiteX72" fmla="*/ 222372 w 2061817"/>
              <a:gd name="connsiteY72" fmla="*/ 2248765 h 2280027"/>
              <a:gd name="connsiteX73" fmla="*/ 257541 w 2061817"/>
              <a:gd name="connsiteY73" fmla="*/ 2178427 h 2280027"/>
              <a:gd name="connsiteX74" fmla="*/ 230187 w 2061817"/>
              <a:gd name="connsiteY74" fmla="*/ 2123719 h 2280027"/>
              <a:gd name="connsiteX75" fmla="*/ 280987 w 2061817"/>
              <a:gd name="connsiteY75"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49754 w 2061817"/>
              <a:gd name="connsiteY49" fmla="*/ 1092638 h 2280027"/>
              <a:gd name="connsiteX50" fmla="*/ 1840828 w 2061817"/>
              <a:gd name="connsiteY50" fmla="*/ 1264698 h 2280027"/>
              <a:gd name="connsiteX51" fmla="*/ 1707295 w 2061817"/>
              <a:gd name="connsiteY51" fmla="*/ 1262133 h 2280027"/>
              <a:gd name="connsiteX52" fmla="*/ 1642208 w 2061817"/>
              <a:gd name="connsiteY52" fmla="*/ 1305119 h 2280027"/>
              <a:gd name="connsiteX53" fmla="*/ 1643917 w 2061817"/>
              <a:gd name="connsiteY53" fmla="*/ 1371732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447800 w 2061817"/>
              <a:gd name="connsiteY60" fmla="*/ 1574444 h 2280027"/>
              <a:gd name="connsiteX61" fmla="*/ 1506842 w 2061817"/>
              <a:gd name="connsiteY61" fmla="*/ 1592701 h 2280027"/>
              <a:gd name="connsiteX62" fmla="*/ 1698077 w 2061817"/>
              <a:gd name="connsiteY62" fmla="*/ 1595326 h 2280027"/>
              <a:gd name="connsiteX63" fmla="*/ 1711387 w 2061817"/>
              <a:gd name="connsiteY63" fmla="*/ 1670915 h 2280027"/>
              <a:gd name="connsiteX64" fmla="*/ 1585423 w 2061817"/>
              <a:gd name="connsiteY64" fmla="*/ 1687951 h 2280027"/>
              <a:gd name="connsiteX65" fmla="*/ 1535357 w 2061817"/>
              <a:gd name="connsiteY65" fmla="*/ 1764211 h 2280027"/>
              <a:gd name="connsiteX66" fmla="*/ 1433757 w 2061817"/>
              <a:gd name="connsiteY66" fmla="*/ 1857996 h 2280027"/>
              <a:gd name="connsiteX67" fmla="*/ 1257911 w 2061817"/>
              <a:gd name="connsiteY67" fmla="*/ 1811104 h 2280027"/>
              <a:gd name="connsiteX68" fmla="*/ 1167545 w 2061817"/>
              <a:gd name="connsiteY68" fmla="*/ 1852196 h 2280027"/>
              <a:gd name="connsiteX69" fmla="*/ 964834 w 2061817"/>
              <a:gd name="connsiteY69" fmla="*/ 1928334 h 2280027"/>
              <a:gd name="connsiteX70" fmla="*/ 1015634 w 2061817"/>
              <a:gd name="connsiteY70" fmla="*/ 2280027 h 2280027"/>
              <a:gd name="connsiteX71" fmla="*/ 238003 w 2061817"/>
              <a:gd name="connsiteY71" fmla="*/ 2276119 h 2280027"/>
              <a:gd name="connsiteX72" fmla="*/ 222372 w 2061817"/>
              <a:gd name="connsiteY72" fmla="*/ 2248765 h 2280027"/>
              <a:gd name="connsiteX73" fmla="*/ 257541 w 2061817"/>
              <a:gd name="connsiteY73" fmla="*/ 2178427 h 2280027"/>
              <a:gd name="connsiteX74" fmla="*/ 230187 w 2061817"/>
              <a:gd name="connsiteY74" fmla="*/ 2123719 h 2280027"/>
              <a:gd name="connsiteX75" fmla="*/ 280987 w 2061817"/>
              <a:gd name="connsiteY75"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49754 w 2061817"/>
              <a:gd name="connsiteY49" fmla="*/ 1092638 h 2280027"/>
              <a:gd name="connsiteX50" fmla="*/ 1840828 w 2061817"/>
              <a:gd name="connsiteY50" fmla="*/ 1264698 h 2280027"/>
              <a:gd name="connsiteX51" fmla="*/ 1707295 w 2061817"/>
              <a:gd name="connsiteY51" fmla="*/ 1262133 h 2280027"/>
              <a:gd name="connsiteX52" fmla="*/ 1642208 w 2061817"/>
              <a:gd name="connsiteY52" fmla="*/ 1305119 h 2280027"/>
              <a:gd name="connsiteX53" fmla="*/ 1643917 w 2061817"/>
              <a:gd name="connsiteY53" fmla="*/ 1371732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447800 w 2061817"/>
              <a:gd name="connsiteY60" fmla="*/ 1574444 h 2280027"/>
              <a:gd name="connsiteX61" fmla="*/ 1506842 w 2061817"/>
              <a:gd name="connsiteY61" fmla="*/ 1592701 h 2280027"/>
              <a:gd name="connsiteX62" fmla="*/ 1698077 w 2061817"/>
              <a:gd name="connsiteY62" fmla="*/ 1595326 h 2280027"/>
              <a:gd name="connsiteX63" fmla="*/ 1689955 w 2061817"/>
              <a:gd name="connsiteY63" fmla="*/ 1663771 h 2280027"/>
              <a:gd name="connsiteX64" fmla="*/ 1585423 w 2061817"/>
              <a:gd name="connsiteY64" fmla="*/ 1687951 h 2280027"/>
              <a:gd name="connsiteX65" fmla="*/ 1535357 w 2061817"/>
              <a:gd name="connsiteY65" fmla="*/ 1764211 h 2280027"/>
              <a:gd name="connsiteX66" fmla="*/ 1433757 w 2061817"/>
              <a:gd name="connsiteY66" fmla="*/ 1857996 h 2280027"/>
              <a:gd name="connsiteX67" fmla="*/ 1257911 w 2061817"/>
              <a:gd name="connsiteY67" fmla="*/ 1811104 h 2280027"/>
              <a:gd name="connsiteX68" fmla="*/ 1167545 w 2061817"/>
              <a:gd name="connsiteY68" fmla="*/ 1852196 h 2280027"/>
              <a:gd name="connsiteX69" fmla="*/ 964834 w 2061817"/>
              <a:gd name="connsiteY69" fmla="*/ 1928334 h 2280027"/>
              <a:gd name="connsiteX70" fmla="*/ 1015634 w 2061817"/>
              <a:gd name="connsiteY70" fmla="*/ 2280027 h 2280027"/>
              <a:gd name="connsiteX71" fmla="*/ 238003 w 2061817"/>
              <a:gd name="connsiteY71" fmla="*/ 2276119 h 2280027"/>
              <a:gd name="connsiteX72" fmla="*/ 222372 w 2061817"/>
              <a:gd name="connsiteY72" fmla="*/ 2248765 h 2280027"/>
              <a:gd name="connsiteX73" fmla="*/ 257541 w 2061817"/>
              <a:gd name="connsiteY73" fmla="*/ 2178427 h 2280027"/>
              <a:gd name="connsiteX74" fmla="*/ 230187 w 2061817"/>
              <a:gd name="connsiteY74" fmla="*/ 2123719 h 2280027"/>
              <a:gd name="connsiteX75" fmla="*/ 280987 w 2061817"/>
              <a:gd name="connsiteY75"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49754 w 2061817"/>
              <a:gd name="connsiteY49" fmla="*/ 1092638 h 2280027"/>
              <a:gd name="connsiteX50" fmla="*/ 1840828 w 2061817"/>
              <a:gd name="connsiteY50" fmla="*/ 1264698 h 2280027"/>
              <a:gd name="connsiteX51" fmla="*/ 1707295 w 2061817"/>
              <a:gd name="connsiteY51" fmla="*/ 1262133 h 2280027"/>
              <a:gd name="connsiteX52" fmla="*/ 1642208 w 2061817"/>
              <a:gd name="connsiteY52" fmla="*/ 1305119 h 2280027"/>
              <a:gd name="connsiteX53" fmla="*/ 1643917 w 2061817"/>
              <a:gd name="connsiteY53" fmla="*/ 1371732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447800 w 2061817"/>
              <a:gd name="connsiteY60" fmla="*/ 1574444 h 2280027"/>
              <a:gd name="connsiteX61" fmla="*/ 1506842 w 2061817"/>
              <a:gd name="connsiteY61" fmla="*/ 1592701 h 2280027"/>
              <a:gd name="connsiteX62" fmla="*/ 1698077 w 2061817"/>
              <a:gd name="connsiteY62" fmla="*/ 1595326 h 2280027"/>
              <a:gd name="connsiteX63" fmla="*/ 1689955 w 2061817"/>
              <a:gd name="connsiteY63" fmla="*/ 1663771 h 2280027"/>
              <a:gd name="connsiteX64" fmla="*/ 1585423 w 2061817"/>
              <a:gd name="connsiteY64" fmla="*/ 1687951 h 2280027"/>
              <a:gd name="connsiteX65" fmla="*/ 1535357 w 2061817"/>
              <a:gd name="connsiteY65" fmla="*/ 1764211 h 2280027"/>
              <a:gd name="connsiteX66" fmla="*/ 1433757 w 2061817"/>
              <a:gd name="connsiteY66" fmla="*/ 1857996 h 2280027"/>
              <a:gd name="connsiteX67" fmla="*/ 1257911 w 2061817"/>
              <a:gd name="connsiteY67" fmla="*/ 1811104 h 2280027"/>
              <a:gd name="connsiteX68" fmla="*/ 1115158 w 2061817"/>
              <a:gd name="connsiteY68" fmla="*/ 1856958 h 2280027"/>
              <a:gd name="connsiteX69" fmla="*/ 964834 w 2061817"/>
              <a:gd name="connsiteY69" fmla="*/ 1928334 h 2280027"/>
              <a:gd name="connsiteX70" fmla="*/ 1015634 w 2061817"/>
              <a:gd name="connsiteY70" fmla="*/ 2280027 h 2280027"/>
              <a:gd name="connsiteX71" fmla="*/ 238003 w 2061817"/>
              <a:gd name="connsiteY71" fmla="*/ 2276119 h 2280027"/>
              <a:gd name="connsiteX72" fmla="*/ 222372 w 2061817"/>
              <a:gd name="connsiteY72" fmla="*/ 2248765 h 2280027"/>
              <a:gd name="connsiteX73" fmla="*/ 257541 w 2061817"/>
              <a:gd name="connsiteY73" fmla="*/ 2178427 h 2280027"/>
              <a:gd name="connsiteX74" fmla="*/ 230187 w 2061817"/>
              <a:gd name="connsiteY74" fmla="*/ 2123719 h 2280027"/>
              <a:gd name="connsiteX75" fmla="*/ 280987 w 2061817"/>
              <a:gd name="connsiteY75" fmla="*/ 2092457 h 2280027"/>
              <a:gd name="connsiteX0" fmla="*/ 280987 w 2061817"/>
              <a:gd name="connsiteY0" fmla="*/ 2092457 h 2280027"/>
              <a:gd name="connsiteX1" fmla="*/ 296618 w 2061817"/>
              <a:gd name="connsiteY1" fmla="*/ 2018211 h 2280027"/>
              <a:gd name="connsiteX2" fmla="*/ 278972 w 2061817"/>
              <a:gd name="connsiteY2" fmla="*/ 1973700 h 2280027"/>
              <a:gd name="connsiteX3" fmla="*/ 300526 w 2061817"/>
              <a:gd name="connsiteY3" fmla="*/ 1932242 h 2280027"/>
              <a:gd name="connsiteX4" fmla="*/ 261449 w 2061817"/>
              <a:gd name="connsiteY4" fmla="*/ 1877534 h 2280027"/>
              <a:gd name="connsiteX5" fmla="*/ 277080 w 2061817"/>
              <a:gd name="connsiteY5" fmla="*/ 1811104 h 2280027"/>
              <a:gd name="connsiteX6" fmla="*/ 226647 w 2061817"/>
              <a:gd name="connsiteY6" fmla="*/ 1751817 h 2280027"/>
              <a:gd name="connsiteX7" fmla="*/ 237820 w 2061817"/>
              <a:gd name="connsiteY7" fmla="*/ 1673663 h 2280027"/>
              <a:gd name="connsiteX8" fmla="*/ 188057 w 2061817"/>
              <a:gd name="connsiteY8" fmla="*/ 1590929 h 2280027"/>
              <a:gd name="connsiteX9" fmla="*/ 116864 w 2061817"/>
              <a:gd name="connsiteY9" fmla="*/ 1406719 h 2280027"/>
              <a:gd name="connsiteX10" fmla="*/ 54524 w 2061817"/>
              <a:gd name="connsiteY10" fmla="*/ 1303104 h 2280027"/>
              <a:gd name="connsiteX11" fmla="*/ 38711 w 2061817"/>
              <a:gd name="connsiteY11" fmla="*/ 1146796 h 2280027"/>
              <a:gd name="connsiteX12" fmla="*/ 85114 w 2061817"/>
              <a:gd name="connsiteY12" fmla="*/ 939321 h 2280027"/>
              <a:gd name="connsiteX13" fmla="*/ 46710 w 2061817"/>
              <a:gd name="connsiteY13" fmla="*/ 777946 h 2280027"/>
              <a:gd name="connsiteX14" fmla="*/ 0 w 2061817"/>
              <a:gd name="connsiteY14" fmla="*/ 588484 h 2280027"/>
              <a:gd name="connsiteX15" fmla="*/ 2380 w 2061817"/>
              <a:gd name="connsiteY15" fmla="*/ 422346 h 2280027"/>
              <a:gd name="connsiteX16" fmla="*/ 8610 w 2061817"/>
              <a:gd name="connsiteY16" fmla="*/ 274587 h 2280027"/>
              <a:gd name="connsiteX17" fmla="*/ 179387 w 2061817"/>
              <a:gd name="connsiteY17" fmla="*/ 103442 h 2280027"/>
              <a:gd name="connsiteX18" fmla="*/ 354562 w 2061817"/>
              <a:gd name="connsiteY18" fmla="*/ 5933 h 2280027"/>
              <a:gd name="connsiteX19" fmla="*/ 626086 w 2061817"/>
              <a:gd name="connsiteY19" fmla="*/ 46048 h 2280027"/>
              <a:gd name="connsiteX20" fmla="*/ 729884 w 2061817"/>
              <a:gd name="connsiteY20" fmla="*/ 252850 h 2280027"/>
              <a:gd name="connsiteX21" fmla="*/ 723412 w 2061817"/>
              <a:gd name="connsiteY21" fmla="*/ 321113 h 2280027"/>
              <a:gd name="connsiteX22" fmla="*/ 779585 w 2061817"/>
              <a:gd name="connsiteY22" fmla="*/ 397007 h 2280027"/>
              <a:gd name="connsiteX23" fmla="*/ 747224 w 2061817"/>
              <a:gd name="connsiteY23" fmla="*/ 454463 h 2280027"/>
              <a:gd name="connsiteX24" fmla="*/ 747224 w 2061817"/>
              <a:gd name="connsiteY24" fmla="*/ 516375 h 2280027"/>
              <a:gd name="connsiteX25" fmla="*/ 755162 w 2061817"/>
              <a:gd name="connsiteY25" fmla="*/ 580669 h 2280027"/>
              <a:gd name="connsiteX26" fmla="*/ 738187 w 2061817"/>
              <a:gd name="connsiteY26" fmla="*/ 630981 h 2280027"/>
              <a:gd name="connsiteX27" fmla="*/ 620957 w 2061817"/>
              <a:gd name="connsiteY27" fmla="*/ 662242 h 2280027"/>
              <a:gd name="connsiteX28" fmla="*/ 617049 w 2061817"/>
              <a:gd name="connsiteY28" fmla="*/ 783381 h 2280027"/>
              <a:gd name="connsiteX29" fmla="*/ 624009 w 2061817"/>
              <a:gd name="connsiteY29" fmla="*/ 816352 h 2280027"/>
              <a:gd name="connsiteX30" fmla="*/ 623521 w 2061817"/>
              <a:gd name="connsiteY30" fmla="*/ 853719 h 2280027"/>
              <a:gd name="connsiteX31" fmla="*/ 671757 w 2061817"/>
              <a:gd name="connsiteY31" fmla="*/ 888888 h 2280027"/>
              <a:gd name="connsiteX32" fmla="*/ 740568 w 2061817"/>
              <a:gd name="connsiteY32" fmla="*/ 882966 h 2280027"/>
              <a:gd name="connsiteX33" fmla="*/ 827209 w 2061817"/>
              <a:gd name="connsiteY33" fmla="*/ 931873 h 2280027"/>
              <a:gd name="connsiteX34" fmla="*/ 888512 w 2061817"/>
              <a:gd name="connsiteY34" fmla="*/ 1016132 h 2280027"/>
              <a:gd name="connsiteX35" fmla="*/ 925757 w 2061817"/>
              <a:gd name="connsiteY35" fmla="*/ 1072550 h 2280027"/>
              <a:gd name="connsiteX36" fmla="*/ 928626 w 2061817"/>
              <a:gd name="connsiteY36" fmla="*/ 1116694 h 2280027"/>
              <a:gd name="connsiteX37" fmla="*/ 998904 w 2061817"/>
              <a:gd name="connsiteY37" fmla="*/ 1237467 h 2280027"/>
              <a:gd name="connsiteX38" fmla="*/ 1073516 w 2061817"/>
              <a:gd name="connsiteY38" fmla="*/ 1299867 h 2280027"/>
              <a:gd name="connsiteX39" fmla="*/ 1113997 w 2061817"/>
              <a:gd name="connsiteY39" fmla="*/ 1295105 h 2280027"/>
              <a:gd name="connsiteX40" fmla="*/ 1120409 w 2061817"/>
              <a:gd name="connsiteY40" fmla="*/ 1339128 h 2280027"/>
              <a:gd name="connsiteX41" fmla="*/ 1156128 w 2061817"/>
              <a:gd name="connsiteY41" fmla="*/ 1334671 h 2280027"/>
              <a:gd name="connsiteX42" fmla="*/ 1174384 w 2061817"/>
              <a:gd name="connsiteY42" fmla="*/ 1383151 h 2280027"/>
              <a:gd name="connsiteX43" fmla="*/ 1401151 w 2061817"/>
              <a:gd name="connsiteY43" fmla="*/ 1296144 h 2280027"/>
              <a:gd name="connsiteX44" fmla="*/ 1630851 w 2061817"/>
              <a:gd name="connsiteY44" fmla="*/ 1110284 h 2280027"/>
              <a:gd name="connsiteX45" fmla="*/ 1780870 w 2061817"/>
              <a:gd name="connsiteY45" fmla="*/ 1007829 h 2280027"/>
              <a:gd name="connsiteX46" fmla="*/ 1886438 w 2061817"/>
              <a:gd name="connsiteY46" fmla="*/ 1026697 h 2280027"/>
              <a:gd name="connsiteX47" fmla="*/ 2048119 w 2061817"/>
              <a:gd name="connsiteY47" fmla="*/ 1018513 h 2280027"/>
              <a:gd name="connsiteX48" fmla="*/ 2058256 w 2061817"/>
              <a:gd name="connsiteY48" fmla="*/ 1073039 h 2280027"/>
              <a:gd name="connsiteX49" fmla="*/ 1949754 w 2061817"/>
              <a:gd name="connsiteY49" fmla="*/ 1092638 h 2280027"/>
              <a:gd name="connsiteX50" fmla="*/ 1840828 w 2061817"/>
              <a:gd name="connsiteY50" fmla="*/ 1264698 h 2280027"/>
              <a:gd name="connsiteX51" fmla="*/ 1707295 w 2061817"/>
              <a:gd name="connsiteY51" fmla="*/ 1262133 h 2280027"/>
              <a:gd name="connsiteX52" fmla="*/ 1642208 w 2061817"/>
              <a:gd name="connsiteY52" fmla="*/ 1305119 h 2280027"/>
              <a:gd name="connsiteX53" fmla="*/ 1643917 w 2061817"/>
              <a:gd name="connsiteY53" fmla="*/ 1371732 h 2280027"/>
              <a:gd name="connsiteX54" fmla="*/ 1324341 w 2061817"/>
              <a:gd name="connsiteY54" fmla="*/ 1596181 h 2280027"/>
              <a:gd name="connsiteX55" fmla="*/ 1070341 w 2061817"/>
              <a:gd name="connsiteY55" fmla="*/ 1639165 h 2280027"/>
              <a:gd name="connsiteX56" fmla="*/ 1047261 w 2061817"/>
              <a:gd name="connsiteY56" fmla="*/ 1604608 h 2280027"/>
              <a:gd name="connsiteX57" fmla="*/ 914705 w 2061817"/>
              <a:gd name="connsiteY57" fmla="*/ 1508685 h 2280027"/>
              <a:gd name="connsiteX58" fmla="*/ 902311 w 2061817"/>
              <a:gd name="connsiteY58" fmla="*/ 1689965 h 2280027"/>
              <a:gd name="connsiteX59" fmla="*/ 1054711 w 2061817"/>
              <a:gd name="connsiteY59" fmla="*/ 1650888 h 2280027"/>
              <a:gd name="connsiteX60" fmla="*/ 1447800 w 2061817"/>
              <a:gd name="connsiteY60" fmla="*/ 1574444 h 2280027"/>
              <a:gd name="connsiteX61" fmla="*/ 1506842 w 2061817"/>
              <a:gd name="connsiteY61" fmla="*/ 1592701 h 2280027"/>
              <a:gd name="connsiteX62" fmla="*/ 1698077 w 2061817"/>
              <a:gd name="connsiteY62" fmla="*/ 1595326 h 2280027"/>
              <a:gd name="connsiteX63" fmla="*/ 1689955 w 2061817"/>
              <a:gd name="connsiteY63" fmla="*/ 1663771 h 2280027"/>
              <a:gd name="connsiteX64" fmla="*/ 1585423 w 2061817"/>
              <a:gd name="connsiteY64" fmla="*/ 1687951 h 2280027"/>
              <a:gd name="connsiteX65" fmla="*/ 1535357 w 2061817"/>
              <a:gd name="connsiteY65" fmla="*/ 1764211 h 2280027"/>
              <a:gd name="connsiteX66" fmla="*/ 1433757 w 2061817"/>
              <a:gd name="connsiteY66" fmla="*/ 1857996 h 2280027"/>
              <a:gd name="connsiteX67" fmla="*/ 1257911 w 2061817"/>
              <a:gd name="connsiteY67" fmla="*/ 1811104 h 2280027"/>
              <a:gd name="connsiteX68" fmla="*/ 1115158 w 2061817"/>
              <a:gd name="connsiteY68" fmla="*/ 1856958 h 2280027"/>
              <a:gd name="connsiteX69" fmla="*/ 952927 w 2061817"/>
              <a:gd name="connsiteY69" fmla="*/ 1918809 h 2280027"/>
              <a:gd name="connsiteX70" fmla="*/ 1015634 w 2061817"/>
              <a:gd name="connsiteY70" fmla="*/ 2280027 h 2280027"/>
              <a:gd name="connsiteX71" fmla="*/ 238003 w 2061817"/>
              <a:gd name="connsiteY71" fmla="*/ 2276119 h 2280027"/>
              <a:gd name="connsiteX72" fmla="*/ 222372 w 2061817"/>
              <a:gd name="connsiteY72" fmla="*/ 2248765 h 2280027"/>
              <a:gd name="connsiteX73" fmla="*/ 257541 w 2061817"/>
              <a:gd name="connsiteY73" fmla="*/ 2178427 h 2280027"/>
              <a:gd name="connsiteX74" fmla="*/ 230187 w 2061817"/>
              <a:gd name="connsiteY74" fmla="*/ 2123719 h 2280027"/>
              <a:gd name="connsiteX75" fmla="*/ 280987 w 2061817"/>
              <a:gd name="connsiteY75" fmla="*/ 2092457 h 2280027"/>
              <a:gd name="connsiteX0" fmla="*/ 280987 w 2061817"/>
              <a:gd name="connsiteY0" fmla="*/ 2092457 h 2277646"/>
              <a:gd name="connsiteX1" fmla="*/ 296618 w 2061817"/>
              <a:gd name="connsiteY1" fmla="*/ 2018211 h 2277646"/>
              <a:gd name="connsiteX2" fmla="*/ 278972 w 2061817"/>
              <a:gd name="connsiteY2" fmla="*/ 1973700 h 2277646"/>
              <a:gd name="connsiteX3" fmla="*/ 300526 w 2061817"/>
              <a:gd name="connsiteY3" fmla="*/ 1932242 h 2277646"/>
              <a:gd name="connsiteX4" fmla="*/ 261449 w 2061817"/>
              <a:gd name="connsiteY4" fmla="*/ 1877534 h 2277646"/>
              <a:gd name="connsiteX5" fmla="*/ 277080 w 2061817"/>
              <a:gd name="connsiteY5" fmla="*/ 1811104 h 2277646"/>
              <a:gd name="connsiteX6" fmla="*/ 226647 w 2061817"/>
              <a:gd name="connsiteY6" fmla="*/ 1751817 h 2277646"/>
              <a:gd name="connsiteX7" fmla="*/ 237820 w 2061817"/>
              <a:gd name="connsiteY7" fmla="*/ 1673663 h 2277646"/>
              <a:gd name="connsiteX8" fmla="*/ 188057 w 2061817"/>
              <a:gd name="connsiteY8" fmla="*/ 1590929 h 2277646"/>
              <a:gd name="connsiteX9" fmla="*/ 116864 w 2061817"/>
              <a:gd name="connsiteY9" fmla="*/ 1406719 h 2277646"/>
              <a:gd name="connsiteX10" fmla="*/ 54524 w 2061817"/>
              <a:gd name="connsiteY10" fmla="*/ 1303104 h 2277646"/>
              <a:gd name="connsiteX11" fmla="*/ 38711 w 2061817"/>
              <a:gd name="connsiteY11" fmla="*/ 1146796 h 2277646"/>
              <a:gd name="connsiteX12" fmla="*/ 85114 w 2061817"/>
              <a:gd name="connsiteY12" fmla="*/ 939321 h 2277646"/>
              <a:gd name="connsiteX13" fmla="*/ 46710 w 2061817"/>
              <a:gd name="connsiteY13" fmla="*/ 777946 h 2277646"/>
              <a:gd name="connsiteX14" fmla="*/ 0 w 2061817"/>
              <a:gd name="connsiteY14" fmla="*/ 588484 h 2277646"/>
              <a:gd name="connsiteX15" fmla="*/ 2380 w 2061817"/>
              <a:gd name="connsiteY15" fmla="*/ 422346 h 2277646"/>
              <a:gd name="connsiteX16" fmla="*/ 8610 w 2061817"/>
              <a:gd name="connsiteY16" fmla="*/ 274587 h 2277646"/>
              <a:gd name="connsiteX17" fmla="*/ 179387 w 2061817"/>
              <a:gd name="connsiteY17" fmla="*/ 103442 h 2277646"/>
              <a:gd name="connsiteX18" fmla="*/ 354562 w 2061817"/>
              <a:gd name="connsiteY18" fmla="*/ 5933 h 2277646"/>
              <a:gd name="connsiteX19" fmla="*/ 626086 w 2061817"/>
              <a:gd name="connsiteY19" fmla="*/ 46048 h 2277646"/>
              <a:gd name="connsiteX20" fmla="*/ 729884 w 2061817"/>
              <a:gd name="connsiteY20" fmla="*/ 252850 h 2277646"/>
              <a:gd name="connsiteX21" fmla="*/ 723412 w 2061817"/>
              <a:gd name="connsiteY21" fmla="*/ 321113 h 2277646"/>
              <a:gd name="connsiteX22" fmla="*/ 779585 w 2061817"/>
              <a:gd name="connsiteY22" fmla="*/ 397007 h 2277646"/>
              <a:gd name="connsiteX23" fmla="*/ 747224 w 2061817"/>
              <a:gd name="connsiteY23" fmla="*/ 454463 h 2277646"/>
              <a:gd name="connsiteX24" fmla="*/ 747224 w 2061817"/>
              <a:gd name="connsiteY24" fmla="*/ 516375 h 2277646"/>
              <a:gd name="connsiteX25" fmla="*/ 755162 w 2061817"/>
              <a:gd name="connsiteY25" fmla="*/ 580669 h 2277646"/>
              <a:gd name="connsiteX26" fmla="*/ 738187 w 2061817"/>
              <a:gd name="connsiteY26" fmla="*/ 630981 h 2277646"/>
              <a:gd name="connsiteX27" fmla="*/ 620957 w 2061817"/>
              <a:gd name="connsiteY27" fmla="*/ 662242 h 2277646"/>
              <a:gd name="connsiteX28" fmla="*/ 617049 w 2061817"/>
              <a:gd name="connsiteY28" fmla="*/ 783381 h 2277646"/>
              <a:gd name="connsiteX29" fmla="*/ 624009 w 2061817"/>
              <a:gd name="connsiteY29" fmla="*/ 816352 h 2277646"/>
              <a:gd name="connsiteX30" fmla="*/ 623521 w 2061817"/>
              <a:gd name="connsiteY30" fmla="*/ 853719 h 2277646"/>
              <a:gd name="connsiteX31" fmla="*/ 671757 w 2061817"/>
              <a:gd name="connsiteY31" fmla="*/ 888888 h 2277646"/>
              <a:gd name="connsiteX32" fmla="*/ 740568 w 2061817"/>
              <a:gd name="connsiteY32" fmla="*/ 882966 h 2277646"/>
              <a:gd name="connsiteX33" fmla="*/ 827209 w 2061817"/>
              <a:gd name="connsiteY33" fmla="*/ 931873 h 2277646"/>
              <a:gd name="connsiteX34" fmla="*/ 888512 w 2061817"/>
              <a:gd name="connsiteY34" fmla="*/ 1016132 h 2277646"/>
              <a:gd name="connsiteX35" fmla="*/ 925757 w 2061817"/>
              <a:gd name="connsiteY35" fmla="*/ 1072550 h 2277646"/>
              <a:gd name="connsiteX36" fmla="*/ 928626 w 2061817"/>
              <a:gd name="connsiteY36" fmla="*/ 1116694 h 2277646"/>
              <a:gd name="connsiteX37" fmla="*/ 998904 w 2061817"/>
              <a:gd name="connsiteY37" fmla="*/ 1237467 h 2277646"/>
              <a:gd name="connsiteX38" fmla="*/ 1073516 w 2061817"/>
              <a:gd name="connsiteY38" fmla="*/ 1299867 h 2277646"/>
              <a:gd name="connsiteX39" fmla="*/ 1113997 w 2061817"/>
              <a:gd name="connsiteY39" fmla="*/ 1295105 h 2277646"/>
              <a:gd name="connsiteX40" fmla="*/ 1120409 w 2061817"/>
              <a:gd name="connsiteY40" fmla="*/ 1339128 h 2277646"/>
              <a:gd name="connsiteX41" fmla="*/ 1156128 w 2061817"/>
              <a:gd name="connsiteY41" fmla="*/ 1334671 h 2277646"/>
              <a:gd name="connsiteX42" fmla="*/ 1174384 w 2061817"/>
              <a:gd name="connsiteY42" fmla="*/ 1383151 h 2277646"/>
              <a:gd name="connsiteX43" fmla="*/ 1401151 w 2061817"/>
              <a:gd name="connsiteY43" fmla="*/ 1296144 h 2277646"/>
              <a:gd name="connsiteX44" fmla="*/ 1630851 w 2061817"/>
              <a:gd name="connsiteY44" fmla="*/ 1110284 h 2277646"/>
              <a:gd name="connsiteX45" fmla="*/ 1780870 w 2061817"/>
              <a:gd name="connsiteY45" fmla="*/ 1007829 h 2277646"/>
              <a:gd name="connsiteX46" fmla="*/ 1886438 w 2061817"/>
              <a:gd name="connsiteY46" fmla="*/ 1026697 h 2277646"/>
              <a:gd name="connsiteX47" fmla="*/ 2048119 w 2061817"/>
              <a:gd name="connsiteY47" fmla="*/ 1018513 h 2277646"/>
              <a:gd name="connsiteX48" fmla="*/ 2058256 w 2061817"/>
              <a:gd name="connsiteY48" fmla="*/ 1073039 h 2277646"/>
              <a:gd name="connsiteX49" fmla="*/ 1949754 w 2061817"/>
              <a:gd name="connsiteY49" fmla="*/ 1092638 h 2277646"/>
              <a:gd name="connsiteX50" fmla="*/ 1840828 w 2061817"/>
              <a:gd name="connsiteY50" fmla="*/ 1264698 h 2277646"/>
              <a:gd name="connsiteX51" fmla="*/ 1707295 w 2061817"/>
              <a:gd name="connsiteY51" fmla="*/ 1262133 h 2277646"/>
              <a:gd name="connsiteX52" fmla="*/ 1642208 w 2061817"/>
              <a:gd name="connsiteY52" fmla="*/ 1305119 h 2277646"/>
              <a:gd name="connsiteX53" fmla="*/ 1643917 w 2061817"/>
              <a:gd name="connsiteY53" fmla="*/ 1371732 h 2277646"/>
              <a:gd name="connsiteX54" fmla="*/ 1324341 w 2061817"/>
              <a:gd name="connsiteY54" fmla="*/ 1596181 h 2277646"/>
              <a:gd name="connsiteX55" fmla="*/ 1070341 w 2061817"/>
              <a:gd name="connsiteY55" fmla="*/ 1639165 h 2277646"/>
              <a:gd name="connsiteX56" fmla="*/ 1047261 w 2061817"/>
              <a:gd name="connsiteY56" fmla="*/ 1604608 h 2277646"/>
              <a:gd name="connsiteX57" fmla="*/ 914705 w 2061817"/>
              <a:gd name="connsiteY57" fmla="*/ 1508685 h 2277646"/>
              <a:gd name="connsiteX58" fmla="*/ 902311 w 2061817"/>
              <a:gd name="connsiteY58" fmla="*/ 1689965 h 2277646"/>
              <a:gd name="connsiteX59" fmla="*/ 1054711 w 2061817"/>
              <a:gd name="connsiteY59" fmla="*/ 1650888 h 2277646"/>
              <a:gd name="connsiteX60" fmla="*/ 1447800 w 2061817"/>
              <a:gd name="connsiteY60" fmla="*/ 1574444 h 2277646"/>
              <a:gd name="connsiteX61" fmla="*/ 1506842 w 2061817"/>
              <a:gd name="connsiteY61" fmla="*/ 1592701 h 2277646"/>
              <a:gd name="connsiteX62" fmla="*/ 1698077 w 2061817"/>
              <a:gd name="connsiteY62" fmla="*/ 1595326 h 2277646"/>
              <a:gd name="connsiteX63" fmla="*/ 1689955 w 2061817"/>
              <a:gd name="connsiteY63" fmla="*/ 1663771 h 2277646"/>
              <a:gd name="connsiteX64" fmla="*/ 1585423 w 2061817"/>
              <a:gd name="connsiteY64" fmla="*/ 1687951 h 2277646"/>
              <a:gd name="connsiteX65" fmla="*/ 1535357 w 2061817"/>
              <a:gd name="connsiteY65" fmla="*/ 1764211 h 2277646"/>
              <a:gd name="connsiteX66" fmla="*/ 1433757 w 2061817"/>
              <a:gd name="connsiteY66" fmla="*/ 1857996 h 2277646"/>
              <a:gd name="connsiteX67" fmla="*/ 1257911 w 2061817"/>
              <a:gd name="connsiteY67" fmla="*/ 1811104 h 2277646"/>
              <a:gd name="connsiteX68" fmla="*/ 1115158 w 2061817"/>
              <a:gd name="connsiteY68" fmla="*/ 1856958 h 2277646"/>
              <a:gd name="connsiteX69" fmla="*/ 952927 w 2061817"/>
              <a:gd name="connsiteY69" fmla="*/ 1918809 h 2277646"/>
              <a:gd name="connsiteX70" fmla="*/ 996584 w 2061817"/>
              <a:gd name="connsiteY70" fmla="*/ 2277646 h 2277646"/>
              <a:gd name="connsiteX71" fmla="*/ 238003 w 2061817"/>
              <a:gd name="connsiteY71" fmla="*/ 2276119 h 2277646"/>
              <a:gd name="connsiteX72" fmla="*/ 222372 w 2061817"/>
              <a:gd name="connsiteY72" fmla="*/ 2248765 h 2277646"/>
              <a:gd name="connsiteX73" fmla="*/ 257541 w 2061817"/>
              <a:gd name="connsiteY73" fmla="*/ 2178427 h 2277646"/>
              <a:gd name="connsiteX74" fmla="*/ 230187 w 2061817"/>
              <a:gd name="connsiteY74" fmla="*/ 2123719 h 2277646"/>
              <a:gd name="connsiteX75" fmla="*/ 280987 w 2061817"/>
              <a:gd name="connsiteY75" fmla="*/ 2092457 h 2277646"/>
              <a:gd name="connsiteX0" fmla="*/ 280987 w 2061817"/>
              <a:gd name="connsiteY0" fmla="*/ 2092457 h 2277646"/>
              <a:gd name="connsiteX1" fmla="*/ 296618 w 2061817"/>
              <a:gd name="connsiteY1" fmla="*/ 2018211 h 2277646"/>
              <a:gd name="connsiteX2" fmla="*/ 278972 w 2061817"/>
              <a:gd name="connsiteY2" fmla="*/ 1973700 h 2277646"/>
              <a:gd name="connsiteX3" fmla="*/ 300526 w 2061817"/>
              <a:gd name="connsiteY3" fmla="*/ 1932242 h 2277646"/>
              <a:gd name="connsiteX4" fmla="*/ 261449 w 2061817"/>
              <a:gd name="connsiteY4" fmla="*/ 1877534 h 2277646"/>
              <a:gd name="connsiteX5" fmla="*/ 277080 w 2061817"/>
              <a:gd name="connsiteY5" fmla="*/ 1811104 h 2277646"/>
              <a:gd name="connsiteX6" fmla="*/ 226647 w 2061817"/>
              <a:gd name="connsiteY6" fmla="*/ 1751817 h 2277646"/>
              <a:gd name="connsiteX7" fmla="*/ 237820 w 2061817"/>
              <a:gd name="connsiteY7" fmla="*/ 1673663 h 2277646"/>
              <a:gd name="connsiteX8" fmla="*/ 188057 w 2061817"/>
              <a:gd name="connsiteY8" fmla="*/ 1590929 h 2277646"/>
              <a:gd name="connsiteX9" fmla="*/ 116864 w 2061817"/>
              <a:gd name="connsiteY9" fmla="*/ 1406719 h 2277646"/>
              <a:gd name="connsiteX10" fmla="*/ 54524 w 2061817"/>
              <a:gd name="connsiteY10" fmla="*/ 1303104 h 2277646"/>
              <a:gd name="connsiteX11" fmla="*/ 38711 w 2061817"/>
              <a:gd name="connsiteY11" fmla="*/ 1146796 h 2277646"/>
              <a:gd name="connsiteX12" fmla="*/ 85114 w 2061817"/>
              <a:gd name="connsiteY12" fmla="*/ 939321 h 2277646"/>
              <a:gd name="connsiteX13" fmla="*/ 46710 w 2061817"/>
              <a:gd name="connsiteY13" fmla="*/ 777946 h 2277646"/>
              <a:gd name="connsiteX14" fmla="*/ 0 w 2061817"/>
              <a:gd name="connsiteY14" fmla="*/ 588484 h 2277646"/>
              <a:gd name="connsiteX15" fmla="*/ 2380 w 2061817"/>
              <a:gd name="connsiteY15" fmla="*/ 422346 h 2277646"/>
              <a:gd name="connsiteX16" fmla="*/ 8610 w 2061817"/>
              <a:gd name="connsiteY16" fmla="*/ 274587 h 2277646"/>
              <a:gd name="connsiteX17" fmla="*/ 179387 w 2061817"/>
              <a:gd name="connsiteY17" fmla="*/ 103442 h 2277646"/>
              <a:gd name="connsiteX18" fmla="*/ 354562 w 2061817"/>
              <a:gd name="connsiteY18" fmla="*/ 5933 h 2277646"/>
              <a:gd name="connsiteX19" fmla="*/ 626086 w 2061817"/>
              <a:gd name="connsiteY19" fmla="*/ 46048 h 2277646"/>
              <a:gd name="connsiteX20" fmla="*/ 729884 w 2061817"/>
              <a:gd name="connsiteY20" fmla="*/ 252850 h 2277646"/>
              <a:gd name="connsiteX21" fmla="*/ 723412 w 2061817"/>
              <a:gd name="connsiteY21" fmla="*/ 321113 h 2277646"/>
              <a:gd name="connsiteX22" fmla="*/ 779585 w 2061817"/>
              <a:gd name="connsiteY22" fmla="*/ 397007 h 2277646"/>
              <a:gd name="connsiteX23" fmla="*/ 747224 w 2061817"/>
              <a:gd name="connsiteY23" fmla="*/ 454463 h 2277646"/>
              <a:gd name="connsiteX24" fmla="*/ 747224 w 2061817"/>
              <a:gd name="connsiteY24" fmla="*/ 516375 h 2277646"/>
              <a:gd name="connsiteX25" fmla="*/ 755162 w 2061817"/>
              <a:gd name="connsiteY25" fmla="*/ 580669 h 2277646"/>
              <a:gd name="connsiteX26" fmla="*/ 738187 w 2061817"/>
              <a:gd name="connsiteY26" fmla="*/ 630981 h 2277646"/>
              <a:gd name="connsiteX27" fmla="*/ 620957 w 2061817"/>
              <a:gd name="connsiteY27" fmla="*/ 662242 h 2277646"/>
              <a:gd name="connsiteX28" fmla="*/ 617049 w 2061817"/>
              <a:gd name="connsiteY28" fmla="*/ 783381 h 2277646"/>
              <a:gd name="connsiteX29" fmla="*/ 624009 w 2061817"/>
              <a:gd name="connsiteY29" fmla="*/ 816352 h 2277646"/>
              <a:gd name="connsiteX30" fmla="*/ 623521 w 2061817"/>
              <a:gd name="connsiteY30" fmla="*/ 853719 h 2277646"/>
              <a:gd name="connsiteX31" fmla="*/ 671757 w 2061817"/>
              <a:gd name="connsiteY31" fmla="*/ 888888 h 2277646"/>
              <a:gd name="connsiteX32" fmla="*/ 740568 w 2061817"/>
              <a:gd name="connsiteY32" fmla="*/ 882966 h 2277646"/>
              <a:gd name="connsiteX33" fmla="*/ 827209 w 2061817"/>
              <a:gd name="connsiteY33" fmla="*/ 931873 h 2277646"/>
              <a:gd name="connsiteX34" fmla="*/ 888512 w 2061817"/>
              <a:gd name="connsiteY34" fmla="*/ 1016132 h 2277646"/>
              <a:gd name="connsiteX35" fmla="*/ 925757 w 2061817"/>
              <a:gd name="connsiteY35" fmla="*/ 1072550 h 2277646"/>
              <a:gd name="connsiteX36" fmla="*/ 928626 w 2061817"/>
              <a:gd name="connsiteY36" fmla="*/ 1116694 h 2277646"/>
              <a:gd name="connsiteX37" fmla="*/ 998904 w 2061817"/>
              <a:gd name="connsiteY37" fmla="*/ 1237467 h 2277646"/>
              <a:gd name="connsiteX38" fmla="*/ 1073516 w 2061817"/>
              <a:gd name="connsiteY38" fmla="*/ 1299867 h 2277646"/>
              <a:gd name="connsiteX39" fmla="*/ 1113997 w 2061817"/>
              <a:gd name="connsiteY39" fmla="*/ 1295105 h 2277646"/>
              <a:gd name="connsiteX40" fmla="*/ 1120409 w 2061817"/>
              <a:gd name="connsiteY40" fmla="*/ 1339128 h 2277646"/>
              <a:gd name="connsiteX41" fmla="*/ 1156128 w 2061817"/>
              <a:gd name="connsiteY41" fmla="*/ 1334671 h 2277646"/>
              <a:gd name="connsiteX42" fmla="*/ 1174384 w 2061817"/>
              <a:gd name="connsiteY42" fmla="*/ 1383151 h 2277646"/>
              <a:gd name="connsiteX43" fmla="*/ 1401151 w 2061817"/>
              <a:gd name="connsiteY43" fmla="*/ 1296144 h 2277646"/>
              <a:gd name="connsiteX44" fmla="*/ 1630851 w 2061817"/>
              <a:gd name="connsiteY44" fmla="*/ 1110284 h 2277646"/>
              <a:gd name="connsiteX45" fmla="*/ 1780870 w 2061817"/>
              <a:gd name="connsiteY45" fmla="*/ 1007829 h 2277646"/>
              <a:gd name="connsiteX46" fmla="*/ 1886438 w 2061817"/>
              <a:gd name="connsiteY46" fmla="*/ 1026697 h 2277646"/>
              <a:gd name="connsiteX47" fmla="*/ 2048119 w 2061817"/>
              <a:gd name="connsiteY47" fmla="*/ 1018513 h 2277646"/>
              <a:gd name="connsiteX48" fmla="*/ 2058256 w 2061817"/>
              <a:gd name="connsiteY48" fmla="*/ 1073039 h 2277646"/>
              <a:gd name="connsiteX49" fmla="*/ 1949754 w 2061817"/>
              <a:gd name="connsiteY49" fmla="*/ 1092638 h 2277646"/>
              <a:gd name="connsiteX50" fmla="*/ 1840828 w 2061817"/>
              <a:gd name="connsiteY50" fmla="*/ 1264698 h 2277646"/>
              <a:gd name="connsiteX51" fmla="*/ 1707295 w 2061817"/>
              <a:gd name="connsiteY51" fmla="*/ 1262133 h 2277646"/>
              <a:gd name="connsiteX52" fmla="*/ 1642208 w 2061817"/>
              <a:gd name="connsiteY52" fmla="*/ 1305119 h 2277646"/>
              <a:gd name="connsiteX53" fmla="*/ 1643917 w 2061817"/>
              <a:gd name="connsiteY53" fmla="*/ 1371732 h 2277646"/>
              <a:gd name="connsiteX54" fmla="*/ 1324341 w 2061817"/>
              <a:gd name="connsiteY54" fmla="*/ 1596181 h 2277646"/>
              <a:gd name="connsiteX55" fmla="*/ 1070341 w 2061817"/>
              <a:gd name="connsiteY55" fmla="*/ 1639165 h 2277646"/>
              <a:gd name="connsiteX56" fmla="*/ 1047261 w 2061817"/>
              <a:gd name="connsiteY56" fmla="*/ 1604608 h 2277646"/>
              <a:gd name="connsiteX57" fmla="*/ 914705 w 2061817"/>
              <a:gd name="connsiteY57" fmla="*/ 1508685 h 2277646"/>
              <a:gd name="connsiteX58" fmla="*/ 902311 w 2061817"/>
              <a:gd name="connsiteY58" fmla="*/ 1689965 h 2277646"/>
              <a:gd name="connsiteX59" fmla="*/ 1054711 w 2061817"/>
              <a:gd name="connsiteY59" fmla="*/ 1650888 h 2277646"/>
              <a:gd name="connsiteX60" fmla="*/ 1447800 w 2061817"/>
              <a:gd name="connsiteY60" fmla="*/ 1574444 h 2277646"/>
              <a:gd name="connsiteX61" fmla="*/ 1506842 w 2061817"/>
              <a:gd name="connsiteY61" fmla="*/ 1592701 h 2277646"/>
              <a:gd name="connsiteX62" fmla="*/ 1698077 w 2061817"/>
              <a:gd name="connsiteY62" fmla="*/ 1595326 h 2277646"/>
              <a:gd name="connsiteX63" fmla="*/ 1689955 w 2061817"/>
              <a:gd name="connsiteY63" fmla="*/ 1663771 h 2277646"/>
              <a:gd name="connsiteX64" fmla="*/ 1585423 w 2061817"/>
              <a:gd name="connsiteY64" fmla="*/ 1687951 h 2277646"/>
              <a:gd name="connsiteX65" fmla="*/ 1535357 w 2061817"/>
              <a:gd name="connsiteY65" fmla="*/ 1764211 h 2277646"/>
              <a:gd name="connsiteX66" fmla="*/ 1433757 w 2061817"/>
              <a:gd name="connsiteY66" fmla="*/ 1857996 h 2277646"/>
              <a:gd name="connsiteX67" fmla="*/ 1257911 w 2061817"/>
              <a:gd name="connsiteY67" fmla="*/ 1811104 h 2277646"/>
              <a:gd name="connsiteX68" fmla="*/ 1115158 w 2061817"/>
              <a:gd name="connsiteY68" fmla="*/ 1856958 h 2277646"/>
              <a:gd name="connsiteX69" fmla="*/ 952927 w 2061817"/>
              <a:gd name="connsiteY69" fmla="*/ 1918809 h 2277646"/>
              <a:gd name="connsiteX70" fmla="*/ 996584 w 2061817"/>
              <a:gd name="connsiteY70" fmla="*/ 2277646 h 2277646"/>
              <a:gd name="connsiteX71" fmla="*/ 238003 w 2061817"/>
              <a:gd name="connsiteY71" fmla="*/ 2276119 h 2277646"/>
              <a:gd name="connsiteX72" fmla="*/ 222372 w 2061817"/>
              <a:gd name="connsiteY72" fmla="*/ 2248765 h 2277646"/>
              <a:gd name="connsiteX73" fmla="*/ 257541 w 2061817"/>
              <a:gd name="connsiteY73" fmla="*/ 2178427 h 2277646"/>
              <a:gd name="connsiteX74" fmla="*/ 230187 w 2061817"/>
              <a:gd name="connsiteY74" fmla="*/ 2123719 h 2277646"/>
              <a:gd name="connsiteX75" fmla="*/ 280987 w 2061817"/>
              <a:gd name="connsiteY75" fmla="*/ 2092457 h 2277646"/>
              <a:gd name="connsiteX0" fmla="*/ 280987 w 2061817"/>
              <a:gd name="connsiteY0" fmla="*/ 2092457 h 2277646"/>
              <a:gd name="connsiteX1" fmla="*/ 296618 w 2061817"/>
              <a:gd name="connsiteY1" fmla="*/ 2018211 h 2277646"/>
              <a:gd name="connsiteX2" fmla="*/ 278972 w 2061817"/>
              <a:gd name="connsiteY2" fmla="*/ 1973700 h 2277646"/>
              <a:gd name="connsiteX3" fmla="*/ 300526 w 2061817"/>
              <a:gd name="connsiteY3" fmla="*/ 1932242 h 2277646"/>
              <a:gd name="connsiteX4" fmla="*/ 261449 w 2061817"/>
              <a:gd name="connsiteY4" fmla="*/ 1877534 h 2277646"/>
              <a:gd name="connsiteX5" fmla="*/ 277080 w 2061817"/>
              <a:gd name="connsiteY5" fmla="*/ 1811104 h 2277646"/>
              <a:gd name="connsiteX6" fmla="*/ 226647 w 2061817"/>
              <a:gd name="connsiteY6" fmla="*/ 1751817 h 2277646"/>
              <a:gd name="connsiteX7" fmla="*/ 237820 w 2061817"/>
              <a:gd name="connsiteY7" fmla="*/ 1673663 h 2277646"/>
              <a:gd name="connsiteX8" fmla="*/ 188057 w 2061817"/>
              <a:gd name="connsiteY8" fmla="*/ 1590929 h 2277646"/>
              <a:gd name="connsiteX9" fmla="*/ 116864 w 2061817"/>
              <a:gd name="connsiteY9" fmla="*/ 1406719 h 2277646"/>
              <a:gd name="connsiteX10" fmla="*/ 54524 w 2061817"/>
              <a:gd name="connsiteY10" fmla="*/ 1303104 h 2277646"/>
              <a:gd name="connsiteX11" fmla="*/ 38711 w 2061817"/>
              <a:gd name="connsiteY11" fmla="*/ 1146796 h 2277646"/>
              <a:gd name="connsiteX12" fmla="*/ 85114 w 2061817"/>
              <a:gd name="connsiteY12" fmla="*/ 939321 h 2277646"/>
              <a:gd name="connsiteX13" fmla="*/ 46710 w 2061817"/>
              <a:gd name="connsiteY13" fmla="*/ 777946 h 2277646"/>
              <a:gd name="connsiteX14" fmla="*/ 0 w 2061817"/>
              <a:gd name="connsiteY14" fmla="*/ 588484 h 2277646"/>
              <a:gd name="connsiteX15" fmla="*/ 2380 w 2061817"/>
              <a:gd name="connsiteY15" fmla="*/ 422346 h 2277646"/>
              <a:gd name="connsiteX16" fmla="*/ 8610 w 2061817"/>
              <a:gd name="connsiteY16" fmla="*/ 274587 h 2277646"/>
              <a:gd name="connsiteX17" fmla="*/ 179387 w 2061817"/>
              <a:gd name="connsiteY17" fmla="*/ 103442 h 2277646"/>
              <a:gd name="connsiteX18" fmla="*/ 354562 w 2061817"/>
              <a:gd name="connsiteY18" fmla="*/ 5933 h 2277646"/>
              <a:gd name="connsiteX19" fmla="*/ 626086 w 2061817"/>
              <a:gd name="connsiteY19" fmla="*/ 46048 h 2277646"/>
              <a:gd name="connsiteX20" fmla="*/ 729884 w 2061817"/>
              <a:gd name="connsiteY20" fmla="*/ 252850 h 2277646"/>
              <a:gd name="connsiteX21" fmla="*/ 723412 w 2061817"/>
              <a:gd name="connsiteY21" fmla="*/ 321113 h 2277646"/>
              <a:gd name="connsiteX22" fmla="*/ 779585 w 2061817"/>
              <a:gd name="connsiteY22" fmla="*/ 397007 h 2277646"/>
              <a:gd name="connsiteX23" fmla="*/ 747224 w 2061817"/>
              <a:gd name="connsiteY23" fmla="*/ 454463 h 2277646"/>
              <a:gd name="connsiteX24" fmla="*/ 747224 w 2061817"/>
              <a:gd name="connsiteY24" fmla="*/ 516375 h 2277646"/>
              <a:gd name="connsiteX25" fmla="*/ 755162 w 2061817"/>
              <a:gd name="connsiteY25" fmla="*/ 580669 h 2277646"/>
              <a:gd name="connsiteX26" fmla="*/ 738187 w 2061817"/>
              <a:gd name="connsiteY26" fmla="*/ 630981 h 2277646"/>
              <a:gd name="connsiteX27" fmla="*/ 620957 w 2061817"/>
              <a:gd name="connsiteY27" fmla="*/ 662242 h 2277646"/>
              <a:gd name="connsiteX28" fmla="*/ 617049 w 2061817"/>
              <a:gd name="connsiteY28" fmla="*/ 783381 h 2277646"/>
              <a:gd name="connsiteX29" fmla="*/ 624009 w 2061817"/>
              <a:gd name="connsiteY29" fmla="*/ 816352 h 2277646"/>
              <a:gd name="connsiteX30" fmla="*/ 623521 w 2061817"/>
              <a:gd name="connsiteY30" fmla="*/ 853719 h 2277646"/>
              <a:gd name="connsiteX31" fmla="*/ 671757 w 2061817"/>
              <a:gd name="connsiteY31" fmla="*/ 888888 h 2277646"/>
              <a:gd name="connsiteX32" fmla="*/ 740568 w 2061817"/>
              <a:gd name="connsiteY32" fmla="*/ 882966 h 2277646"/>
              <a:gd name="connsiteX33" fmla="*/ 827209 w 2061817"/>
              <a:gd name="connsiteY33" fmla="*/ 931873 h 2277646"/>
              <a:gd name="connsiteX34" fmla="*/ 888512 w 2061817"/>
              <a:gd name="connsiteY34" fmla="*/ 1016132 h 2277646"/>
              <a:gd name="connsiteX35" fmla="*/ 925757 w 2061817"/>
              <a:gd name="connsiteY35" fmla="*/ 1072550 h 2277646"/>
              <a:gd name="connsiteX36" fmla="*/ 928626 w 2061817"/>
              <a:gd name="connsiteY36" fmla="*/ 1116694 h 2277646"/>
              <a:gd name="connsiteX37" fmla="*/ 998904 w 2061817"/>
              <a:gd name="connsiteY37" fmla="*/ 1237467 h 2277646"/>
              <a:gd name="connsiteX38" fmla="*/ 1073516 w 2061817"/>
              <a:gd name="connsiteY38" fmla="*/ 1299867 h 2277646"/>
              <a:gd name="connsiteX39" fmla="*/ 1113997 w 2061817"/>
              <a:gd name="connsiteY39" fmla="*/ 1295105 h 2277646"/>
              <a:gd name="connsiteX40" fmla="*/ 1120409 w 2061817"/>
              <a:gd name="connsiteY40" fmla="*/ 1339128 h 2277646"/>
              <a:gd name="connsiteX41" fmla="*/ 1156128 w 2061817"/>
              <a:gd name="connsiteY41" fmla="*/ 1334671 h 2277646"/>
              <a:gd name="connsiteX42" fmla="*/ 1174384 w 2061817"/>
              <a:gd name="connsiteY42" fmla="*/ 1383151 h 2277646"/>
              <a:gd name="connsiteX43" fmla="*/ 1401151 w 2061817"/>
              <a:gd name="connsiteY43" fmla="*/ 1296144 h 2277646"/>
              <a:gd name="connsiteX44" fmla="*/ 1630851 w 2061817"/>
              <a:gd name="connsiteY44" fmla="*/ 1110284 h 2277646"/>
              <a:gd name="connsiteX45" fmla="*/ 1780870 w 2061817"/>
              <a:gd name="connsiteY45" fmla="*/ 1007829 h 2277646"/>
              <a:gd name="connsiteX46" fmla="*/ 1886438 w 2061817"/>
              <a:gd name="connsiteY46" fmla="*/ 1026697 h 2277646"/>
              <a:gd name="connsiteX47" fmla="*/ 2048119 w 2061817"/>
              <a:gd name="connsiteY47" fmla="*/ 1018513 h 2277646"/>
              <a:gd name="connsiteX48" fmla="*/ 2058256 w 2061817"/>
              <a:gd name="connsiteY48" fmla="*/ 1073039 h 2277646"/>
              <a:gd name="connsiteX49" fmla="*/ 1949754 w 2061817"/>
              <a:gd name="connsiteY49" fmla="*/ 1092638 h 2277646"/>
              <a:gd name="connsiteX50" fmla="*/ 1840828 w 2061817"/>
              <a:gd name="connsiteY50" fmla="*/ 1264698 h 2277646"/>
              <a:gd name="connsiteX51" fmla="*/ 1707295 w 2061817"/>
              <a:gd name="connsiteY51" fmla="*/ 1262133 h 2277646"/>
              <a:gd name="connsiteX52" fmla="*/ 1642208 w 2061817"/>
              <a:gd name="connsiteY52" fmla="*/ 1305119 h 2277646"/>
              <a:gd name="connsiteX53" fmla="*/ 1643917 w 2061817"/>
              <a:gd name="connsiteY53" fmla="*/ 1371732 h 2277646"/>
              <a:gd name="connsiteX54" fmla="*/ 1324341 w 2061817"/>
              <a:gd name="connsiteY54" fmla="*/ 1596181 h 2277646"/>
              <a:gd name="connsiteX55" fmla="*/ 1070341 w 2061817"/>
              <a:gd name="connsiteY55" fmla="*/ 1639165 h 2277646"/>
              <a:gd name="connsiteX56" fmla="*/ 1047261 w 2061817"/>
              <a:gd name="connsiteY56" fmla="*/ 1604608 h 2277646"/>
              <a:gd name="connsiteX57" fmla="*/ 914705 w 2061817"/>
              <a:gd name="connsiteY57" fmla="*/ 1508685 h 2277646"/>
              <a:gd name="connsiteX58" fmla="*/ 902311 w 2061817"/>
              <a:gd name="connsiteY58" fmla="*/ 1689965 h 2277646"/>
              <a:gd name="connsiteX59" fmla="*/ 1054711 w 2061817"/>
              <a:gd name="connsiteY59" fmla="*/ 1650888 h 2277646"/>
              <a:gd name="connsiteX60" fmla="*/ 1447800 w 2061817"/>
              <a:gd name="connsiteY60" fmla="*/ 1574444 h 2277646"/>
              <a:gd name="connsiteX61" fmla="*/ 1506842 w 2061817"/>
              <a:gd name="connsiteY61" fmla="*/ 1592701 h 2277646"/>
              <a:gd name="connsiteX62" fmla="*/ 1698077 w 2061817"/>
              <a:gd name="connsiteY62" fmla="*/ 1595326 h 2277646"/>
              <a:gd name="connsiteX63" fmla="*/ 1689955 w 2061817"/>
              <a:gd name="connsiteY63" fmla="*/ 1663771 h 2277646"/>
              <a:gd name="connsiteX64" fmla="*/ 1585423 w 2061817"/>
              <a:gd name="connsiteY64" fmla="*/ 1687951 h 2277646"/>
              <a:gd name="connsiteX65" fmla="*/ 1535357 w 2061817"/>
              <a:gd name="connsiteY65" fmla="*/ 1764211 h 2277646"/>
              <a:gd name="connsiteX66" fmla="*/ 1433757 w 2061817"/>
              <a:gd name="connsiteY66" fmla="*/ 1857996 h 2277646"/>
              <a:gd name="connsiteX67" fmla="*/ 1248386 w 2061817"/>
              <a:gd name="connsiteY67" fmla="*/ 1787292 h 2277646"/>
              <a:gd name="connsiteX68" fmla="*/ 1115158 w 2061817"/>
              <a:gd name="connsiteY68" fmla="*/ 1856958 h 2277646"/>
              <a:gd name="connsiteX69" fmla="*/ 952927 w 2061817"/>
              <a:gd name="connsiteY69" fmla="*/ 1918809 h 2277646"/>
              <a:gd name="connsiteX70" fmla="*/ 996584 w 2061817"/>
              <a:gd name="connsiteY70" fmla="*/ 2277646 h 2277646"/>
              <a:gd name="connsiteX71" fmla="*/ 238003 w 2061817"/>
              <a:gd name="connsiteY71" fmla="*/ 2276119 h 2277646"/>
              <a:gd name="connsiteX72" fmla="*/ 222372 w 2061817"/>
              <a:gd name="connsiteY72" fmla="*/ 2248765 h 2277646"/>
              <a:gd name="connsiteX73" fmla="*/ 257541 w 2061817"/>
              <a:gd name="connsiteY73" fmla="*/ 2178427 h 2277646"/>
              <a:gd name="connsiteX74" fmla="*/ 230187 w 2061817"/>
              <a:gd name="connsiteY74" fmla="*/ 2123719 h 2277646"/>
              <a:gd name="connsiteX75" fmla="*/ 280987 w 2061817"/>
              <a:gd name="connsiteY75" fmla="*/ 2092457 h 2277646"/>
              <a:gd name="connsiteX0" fmla="*/ 280987 w 2061817"/>
              <a:gd name="connsiteY0" fmla="*/ 2092457 h 2277646"/>
              <a:gd name="connsiteX1" fmla="*/ 296618 w 2061817"/>
              <a:gd name="connsiteY1" fmla="*/ 2018211 h 2277646"/>
              <a:gd name="connsiteX2" fmla="*/ 278972 w 2061817"/>
              <a:gd name="connsiteY2" fmla="*/ 1973700 h 2277646"/>
              <a:gd name="connsiteX3" fmla="*/ 300526 w 2061817"/>
              <a:gd name="connsiteY3" fmla="*/ 1932242 h 2277646"/>
              <a:gd name="connsiteX4" fmla="*/ 261449 w 2061817"/>
              <a:gd name="connsiteY4" fmla="*/ 1877534 h 2277646"/>
              <a:gd name="connsiteX5" fmla="*/ 277080 w 2061817"/>
              <a:gd name="connsiteY5" fmla="*/ 1811104 h 2277646"/>
              <a:gd name="connsiteX6" fmla="*/ 226647 w 2061817"/>
              <a:gd name="connsiteY6" fmla="*/ 1751817 h 2277646"/>
              <a:gd name="connsiteX7" fmla="*/ 237820 w 2061817"/>
              <a:gd name="connsiteY7" fmla="*/ 1673663 h 2277646"/>
              <a:gd name="connsiteX8" fmla="*/ 188057 w 2061817"/>
              <a:gd name="connsiteY8" fmla="*/ 1590929 h 2277646"/>
              <a:gd name="connsiteX9" fmla="*/ 116864 w 2061817"/>
              <a:gd name="connsiteY9" fmla="*/ 1406719 h 2277646"/>
              <a:gd name="connsiteX10" fmla="*/ 54524 w 2061817"/>
              <a:gd name="connsiteY10" fmla="*/ 1303104 h 2277646"/>
              <a:gd name="connsiteX11" fmla="*/ 38711 w 2061817"/>
              <a:gd name="connsiteY11" fmla="*/ 1146796 h 2277646"/>
              <a:gd name="connsiteX12" fmla="*/ 85114 w 2061817"/>
              <a:gd name="connsiteY12" fmla="*/ 939321 h 2277646"/>
              <a:gd name="connsiteX13" fmla="*/ 46710 w 2061817"/>
              <a:gd name="connsiteY13" fmla="*/ 777946 h 2277646"/>
              <a:gd name="connsiteX14" fmla="*/ 0 w 2061817"/>
              <a:gd name="connsiteY14" fmla="*/ 588484 h 2277646"/>
              <a:gd name="connsiteX15" fmla="*/ 2380 w 2061817"/>
              <a:gd name="connsiteY15" fmla="*/ 422346 h 2277646"/>
              <a:gd name="connsiteX16" fmla="*/ 8610 w 2061817"/>
              <a:gd name="connsiteY16" fmla="*/ 274587 h 2277646"/>
              <a:gd name="connsiteX17" fmla="*/ 179387 w 2061817"/>
              <a:gd name="connsiteY17" fmla="*/ 103442 h 2277646"/>
              <a:gd name="connsiteX18" fmla="*/ 354562 w 2061817"/>
              <a:gd name="connsiteY18" fmla="*/ 5933 h 2277646"/>
              <a:gd name="connsiteX19" fmla="*/ 626086 w 2061817"/>
              <a:gd name="connsiteY19" fmla="*/ 46048 h 2277646"/>
              <a:gd name="connsiteX20" fmla="*/ 729884 w 2061817"/>
              <a:gd name="connsiteY20" fmla="*/ 252850 h 2277646"/>
              <a:gd name="connsiteX21" fmla="*/ 723412 w 2061817"/>
              <a:gd name="connsiteY21" fmla="*/ 321113 h 2277646"/>
              <a:gd name="connsiteX22" fmla="*/ 779585 w 2061817"/>
              <a:gd name="connsiteY22" fmla="*/ 397007 h 2277646"/>
              <a:gd name="connsiteX23" fmla="*/ 747224 w 2061817"/>
              <a:gd name="connsiteY23" fmla="*/ 454463 h 2277646"/>
              <a:gd name="connsiteX24" fmla="*/ 747224 w 2061817"/>
              <a:gd name="connsiteY24" fmla="*/ 516375 h 2277646"/>
              <a:gd name="connsiteX25" fmla="*/ 755162 w 2061817"/>
              <a:gd name="connsiteY25" fmla="*/ 580669 h 2277646"/>
              <a:gd name="connsiteX26" fmla="*/ 738187 w 2061817"/>
              <a:gd name="connsiteY26" fmla="*/ 630981 h 2277646"/>
              <a:gd name="connsiteX27" fmla="*/ 620957 w 2061817"/>
              <a:gd name="connsiteY27" fmla="*/ 662242 h 2277646"/>
              <a:gd name="connsiteX28" fmla="*/ 617049 w 2061817"/>
              <a:gd name="connsiteY28" fmla="*/ 783381 h 2277646"/>
              <a:gd name="connsiteX29" fmla="*/ 624009 w 2061817"/>
              <a:gd name="connsiteY29" fmla="*/ 816352 h 2277646"/>
              <a:gd name="connsiteX30" fmla="*/ 623521 w 2061817"/>
              <a:gd name="connsiteY30" fmla="*/ 853719 h 2277646"/>
              <a:gd name="connsiteX31" fmla="*/ 671757 w 2061817"/>
              <a:gd name="connsiteY31" fmla="*/ 888888 h 2277646"/>
              <a:gd name="connsiteX32" fmla="*/ 740568 w 2061817"/>
              <a:gd name="connsiteY32" fmla="*/ 882966 h 2277646"/>
              <a:gd name="connsiteX33" fmla="*/ 827209 w 2061817"/>
              <a:gd name="connsiteY33" fmla="*/ 931873 h 2277646"/>
              <a:gd name="connsiteX34" fmla="*/ 888512 w 2061817"/>
              <a:gd name="connsiteY34" fmla="*/ 1016132 h 2277646"/>
              <a:gd name="connsiteX35" fmla="*/ 925757 w 2061817"/>
              <a:gd name="connsiteY35" fmla="*/ 1072550 h 2277646"/>
              <a:gd name="connsiteX36" fmla="*/ 928626 w 2061817"/>
              <a:gd name="connsiteY36" fmla="*/ 1116694 h 2277646"/>
              <a:gd name="connsiteX37" fmla="*/ 998904 w 2061817"/>
              <a:gd name="connsiteY37" fmla="*/ 1237467 h 2277646"/>
              <a:gd name="connsiteX38" fmla="*/ 1073516 w 2061817"/>
              <a:gd name="connsiteY38" fmla="*/ 1299867 h 2277646"/>
              <a:gd name="connsiteX39" fmla="*/ 1113997 w 2061817"/>
              <a:gd name="connsiteY39" fmla="*/ 1295105 h 2277646"/>
              <a:gd name="connsiteX40" fmla="*/ 1120409 w 2061817"/>
              <a:gd name="connsiteY40" fmla="*/ 1339128 h 2277646"/>
              <a:gd name="connsiteX41" fmla="*/ 1156128 w 2061817"/>
              <a:gd name="connsiteY41" fmla="*/ 1334671 h 2277646"/>
              <a:gd name="connsiteX42" fmla="*/ 1174384 w 2061817"/>
              <a:gd name="connsiteY42" fmla="*/ 1383151 h 2277646"/>
              <a:gd name="connsiteX43" fmla="*/ 1401151 w 2061817"/>
              <a:gd name="connsiteY43" fmla="*/ 1296144 h 2277646"/>
              <a:gd name="connsiteX44" fmla="*/ 1630851 w 2061817"/>
              <a:gd name="connsiteY44" fmla="*/ 1110284 h 2277646"/>
              <a:gd name="connsiteX45" fmla="*/ 1780870 w 2061817"/>
              <a:gd name="connsiteY45" fmla="*/ 1007829 h 2277646"/>
              <a:gd name="connsiteX46" fmla="*/ 1886438 w 2061817"/>
              <a:gd name="connsiteY46" fmla="*/ 1026697 h 2277646"/>
              <a:gd name="connsiteX47" fmla="*/ 2048119 w 2061817"/>
              <a:gd name="connsiteY47" fmla="*/ 1018513 h 2277646"/>
              <a:gd name="connsiteX48" fmla="*/ 2058256 w 2061817"/>
              <a:gd name="connsiteY48" fmla="*/ 1073039 h 2277646"/>
              <a:gd name="connsiteX49" fmla="*/ 1949754 w 2061817"/>
              <a:gd name="connsiteY49" fmla="*/ 1092638 h 2277646"/>
              <a:gd name="connsiteX50" fmla="*/ 1840828 w 2061817"/>
              <a:gd name="connsiteY50" fmla="*/ 1264698 h 2277646"/>
              <a:gd name="connsiteX51" fmla="*/ 1707295 w 2061817"/>
              <a:gd name="connsiteY51" fmla="*/ 1262133 h 2277646"/>
              <a:gd name="connsiteX52" fmla="*/ 1642208 w 2061817"/>
              <a:gd name="connsiteY52" fmla="*/ 1305119 h 2277646"/>
              <a:gd name="connsiteX53" fmla="*/ 1643917 w 2061817"/>
              <a:gd name="connsiteY53" fmla="*/ 1371732 h 2277646"/>
              <a:gd name="connsiteX54" fmla="*/ 1324341 w 2061817"/>
              <a:gd name="connsiteY54" fmla="*/ 1596181 h 2277646"/>
              <a:gd name="connsiteX55" fmla="*/ 1070341 w 2061817"/>
              <a:gd name="connsiteY55" fmla="*/ 1639165 h 2277646"/>
              <a:gd name="connsiteX56" fmla="*/ 1047261 w 2061817"/>
              <a:gd name="connsiteY56" fmla="*/ 1604608 h 2277646"/>
              <a:gd name="connsiteX57" fmla="*/ 914705 w 2061817"/>
              <a:gd name="connsiteY57" fmla="*/ 1508685 h 2277646"/>
              <a:gd name="connsiteX58" fmla="*/ 902311 w 2061817"/>
              <a:gd name="connsiteY58" fmla="*/ 1689965 h 2277646"/>
              <a:gd name="connsiteX59" fmla="*/ 1054711 w 2061817"/>
              <a:gd name="connsiteY59" fmla="*/ 1650888 h 2277646"/>
              <a:gd name="connsiteX60" fmla="*/ 1447800 w 2061817"/>
              <a:gd name="connsiteY60" fmla="*/ 1574444 h 2277646"/>
              <a:gd name="connsiteX61" fmla="*/ 1506842 w 2061817"/>
              <a:gd name="connsiteY61" fmla="*/ 1592701 h 2277646"/>
              <a:gd name="connsiteX62" fmla="*/ 1698077 w 2061817"/>
              <a:gd name="connsiteY62" fmla="*/ 1595326 h 2277646"/>
              <a:gd name="connsiteX63" fmla="*/ 1689955 w 2061817"/>
              <a:gd name="connsiteY63" fmla="*/ 1663771 h 2277646"/>
              <a:gd name="connsiteX64" fmla="*/ 1585423 w 2061817"/>
              <a:gd name="connsiteY64" fmla="*/ 1687951 h 2277646"/>
              <a:gd name="connsiteX65" fmla="*/ 1535357 w 2061817"/>
              <a:gd name="connsiteY65" fmla="*/ 1764211 h 2277646"/>
              <a:gd name="connsiteX66" fmla="*/ 1433757 w 2061817"/>
              <a:gd name="connsiteY66" fmla="*/ 1857996 h 2277646"/>
              <a:gd name="connsiteX67" fmla="*/ 1248386 w 2061817"/>
              <a:gd name="connsiteY67" fmla="*/ 1787292 h 2277646"/>
              <a:gd name="connsiteX68" fmla="*/ 1115158 w 2061817"/>
              <a:gd name="connsiteY68" fmla="*/ 1856958 h 2277646"/>
              <a:gd name="connsiteX69" fmla="*/ 952927 w 2061817"/>
              <a:gd name="connsiteY69" fmla="*/ 1918809 h 2277646"/>
              <a:gd name="connsiteX70" fmla="*/ 996584 w 2061817"/>
              <a:gd name="connsiteY70" fmla="*/ 2277646 h 2277646"/>
              <a:gd name="connsiteX71" fmla="*/ 238003 w 2061817"/>
              <a:gd name="connsiteY71" fmla="*/ 2276119 h 2277646"/>
              <a:gd name="connsiteX72" fmla="*/ 222372 w 2061817"/>
              <a:gd name="connsiteY72" fmla="*/ 2248765 h 2277646"/>
              <a:gd name="connsiteX73" fmla="*/ 257541 w 2061817"/>
              <a:gd name="connsiteY73" fmla="*/ 2178427 h 2277646"/>
              <a:gd name="connsiteX74" fmla="*/ 230187 w 2061817"/>
              <a:gd name="connsiteY74" fmla="*/ 2123719 h 2277646"/>
              <a:gd name="connsiteX75" fmla="*/ 280987 w 2061817"/>
              <a:gd name="connsiteY75" fmla="*/ 2092457 h 2277646"/>
              <a:gd name="connsiteX0" fmla="*/ 280987 w 2061817"/>
              <a:gd name="connsiteY0" fmla="*/ 2092457 h 2277646"/>
              <a:gd name="connsiteX1" fmla="*/ 296618 w 2061817"/>
              <a:gd name="connsiteY1" fmla="*/ 2018211 h 2277646"/>
              <a:gd name="connsiteX2" fmla="*/ 278972 w 2061817"/>
              <a:gd name="connsiteY2" fmla="*/ 1973700 h 2277646"/>
              <a:gd name="connsiteX3" fmla="*/ 300526 w 2061817"/>
              <a:gd name="connsiteY3" fmla="*/ 1932242 h 2277646"/>
              <a:gd name="connsiteX4" fmla="*/ 261449 w 2061817"/>
              <a:gd name="connsiteY4" fmla="*/ 1877534 h 2277646"/>
              <a:gd name="connsiteX5" fmla="*/ 277080 w 2061817"/>
              <a:gd name="connsiteY5" fmla="*/ 1811104 h 2277646"/>
              <a:gd name="connsiteX6" fmla="*/ 226647 w 2061817"/>
              <a:gd name="connsiteY6" fmla="*/ 1751817 h 2277646"/>
              <a:gd name="connsiteX7" fmla="*/ 237820 w 2061817"/>
              <a:gd name="connsiteY7" fmla="*/ 1673663 h 2277646"/>
              <a:gd name="connsiteX8" fmla="*/ 188057 w 2061817"/>
              <a:gd name="connsiteY8" fmla="*/ 1590929 h 2277646"/>
              <a:gd name="connsiteX9" fmla="*/ 116864 w 2061817"/>
              <a:gd name="connsiteY9" fmla="*/ 1406719 h 2277646"/>
              <a:gd name="connsiteX10" fmla="*/ 54524 w 2061817"/>
              <a:gd name="connsiteY10" fmla="*/ 1303104 h 2277646"/>
              <a:gd name="connsiteX11" fmla="*/ 38711 w 2061817"/>
              <a:gd name="connsiteY11" fmla="*/ 1146796 h 2277646"/>
              <a:gd name="connsiteX12" fmla="*/ 85114 w 2061817"/>
              <a:gd name="connsiteY12" fmla="*/ 939321 h 2277646"/>
              <a:gd name="connsiteX13" fmla="*/ 46710 w 2061817"/>
              <a:gd name="connsiteY13" fmla="*/ 777946 h 2277646"/>
              <a:gd name="connsiteX14" fmla="*/ 0 w 2061817"/>
              <a:gd name="connsiteY14" fmla="*/ 588484 h 2277646"/>
              <a:gd name="connsiteX15" fmla="*/ 2380 w 2061817"/>
              <a:gd name="connsiteY15" fmla="*/ 422346 h 2277646"/>
              <a:gd name="connsiteX16" fmla="*/ 8610 w 2061817"/>
              <a:gd name="connsiteY16" fmla="*/ 274587 h 2277646"/>
              <a:gd name="connsiteX17" fmla="*/ 179387 w 2061817"/>
              <a:gd name="connsiteY17" fmla="*/ 103442 h 2277646"/>
              <a:gd name="connsiteX18" fmla="*/ 354562 w 2061817"/>
              <a:gd name="connsiteY18" fmla="*/ 5933 h 2277646"/>
              <a:gd name="connsiteX19" fmla="*/ 626086 w 2061817"/>
              <a:gd name="connsiteY19" fmla="*/ 46048 h 2277646"/>
              <a:gd name="connsiteX20" fmla="*/ 729884 w 2061817"/>
              <a:gd name="connsiteY20" fmla="*/ 252850 h 2277646"/>
              <a:gd name="connsiteX21" fmla="*/ 723412 w 2061817"/>
              <a:gd name="connsiteY21" fmla="*/ 321113 h 2277646"/>
              <a:gd name="connsiteX22" fmla="*/ 779585 w 2061817"/>
              <a:gd name="connsiteY22" fmla="*/ 397007 h 2277646"/>
              <a:gd name="connsiteX23" fmla="*/ 747224 w 2061817"/>
              <a:gd name="connsiteY23" fmla="*/ 454463 h 2277646"/>
              <a:gd name="connsiteX24" fmla="*/ 747224 w 2061817"/>
              <a:gd name="connsiteY24" fmla="*/ 516375 h 2277646"/>
              <a:gd name="connsiteX25" fmla="*/ 755162 w 2061817"/>
              <a:gd name="connsiteY25" fmla="*/ 580669 h 2277646"/>
              <a:gd name="connsiteX26" fmla="*/ 738187 w 2061817"/>
              <a:gd name="connsiteY26" fmla="*/ 630981 h 2277646"/>
              <a:gd name="connsiteX27" fmla="*/ 620957 w 2061817"/>
              <a:gd name="connsiteY27" fmla="*/ 662242 h 2277646"/>
              <a:gd name="connsiteX28" fmla="*/ 617049 w 2061817"/>
              <a:gd name="connsiteY28" fmla="*/ 783381 h 2277646"/>
              <a:gd name="connsiteX29" fmla="*/ 624009 w 2061817"/>
              <a:gd name="connsiteY29" fmla="*/ 816352 h 2277646"/>
              <a:gd name="connsiteX30" fmla="*/ 623521 w 2061817"/>
              <a:gd name="connsiteY30" fmla="*/ 853719 h 2277646"/>
              <a:gd name="connsiteX31" fmla="*/ 671757 w 2061817"/>
              <a:gd name="connsiteY31" fmla="*/ 888888 h 2277646"/>
              <a:gd name="connsiteX32" fmla="*/ 740568 w 2061817"/>
              <a:gd name="connsiteY32" fmla="*/ 882966 h 2277646"/>
              <a:gd name="connsiteX33" fmla="*/ 827209 w 2061817"/>
              <a:gd name="connsiteY33" fmla="*/ 931873 h 2277646"/>
              <a:gd name="connsiteX34" fmla="*/ 888512 w 2061817"/>
              <a:gd name="connsiteY34" fmla="*/ 1016132 h 2277646"/>
              <a:gd name="connsiteX35" fmla="*/ 925757 w 2061817"/>
              <a:gd name="connsiteY35" fmla="*/ 1072550 h 2277646"/>
              <a:gd name="connsiteX36" fmla="*/ 928626 w 2061817"/>
              <a:gd name="connsiteY36" fmla="*/ 1116694 h 2277646"/>
              <a:gd name="connsiteX37" fmla="*/ 998904 w 2061817"/>
              <a:gd name="connsiteY37" fmla="*/ 1237467 h 2277646"/>
              <a:gd name="connsiteX38" fmla="*/ 1073516 w 2061817"/>
              <a:gd name="connsiteY38" fmla="*/ 1299867 h 2277646"/>
              <a:gd name="connsiteX39" fmla="*/ 1113997 w 2061817"/>
              <a:gd name="connsiteY39" fmla="*/ 1295105 h 2277646"/>
              <a:gd name="connsiteX40" fmla="*/ 1120409 w 2061817"/>
              <a:gd name="connsiteY40" fmla="*/ 1339128 h 2277646"/>
              <a:gd name="connsiteX41" fmla="*/ 1156128 w 2061817"/>
              <a:gd name="connsiteY41" fmla="*/ 1334671 h 2277646"/>
              <a:gd name="connsiteX42" fmla="*/ 1174384 w 2061817"/>
              <a:gd name="connsiteY42" fmla="*/ 1383151 h 2277646"/>
              <a:gd name="connsiteX43" fmla="*/ 1401151 w 2061817"/>
              <a:gd name="connsiteY43" fmla="*/ 1296144 h 2277646"/>
              <a:gd name="connsiteX44" fmla="*/ 1630851 w 2061817"/>
              <a:gd name="connsiteY44" fmla="*/ 1110284 h 2277646"/>
              <a:gd name="connsiteX45" fmla="*/ 1780870 w 2061817"/>
              <a:gd name="connsiteY45" fmla="*/ 1007829 h 2277646"/>
              <a:gd name="connsiteX46" fmla="*/ 1886438 w 2061817"/>
              <a:gd name="connsiteY46" fmla="*/ 1026697 h 2277646"/>
              <a:gd name="connsiteX47" fmla="*/ 2048119 w 2061817"/>
              <a:gd name="connsiteY47" fmla="*/ 1018513 h 2277646"/>
              <a:gd name="connsiteX48" fmla="*/ 2058256 w 2061817"/>
              <a:gd name="connsiteY48" fmla="*/ 1073039 h 2277646"/>
              <a:gd name="connsiteX49" fmla="*/ 1949754 w 2061817"/>
              <a:gd name="connsiteY49" fmla="*/ 1092638 h 2277646"/>
              <a:gd name="connsiteX50" fmla="*/ 1840828 w 2061817"/>
              <a:gd name="connsiteY50" fmla="*/ 1264698 h 2277646"/>
              <a:gd name="connsiteX51" fmla="*/ 1707295 w 2061817"/>
              <a:gd name="connsiteY51" fmla="*/ 1262133 h 2277646"/>
              <a:gd name="connsiteX52" fmla="*/ 1642208 w 2061817"/>
              <a:gd name="connsiteY52" fmla="*/ 1305119 h 2277646"/>
              <a:gd name="connsiteX53" fmla="*/ 1643917 w 2061817"/>
              <a:gd name="connsiteY53" fmla="*/ 1371732 h 2277646"/>
              <a:gd name="connsiteX54" fmla="*/ 1324341 w 2061817"/>
              <a:gd name="connsiteY54" fmla="*/ 1596181 h 2277646"/>
              <a:gd name="connsiteX55" fmla="*/ 1070341 w 2061817"/>
              <a:gd name="connsiteY55" fmla="*/ 1639165 h 2277646"/>
              <a:gd name="connsiteX56" fmla="*/ 1047261 w 2061817"/>
              <a:gd name="connsiteY56" fmla="*/ 1604608 h 2277646"/>
              <a:gd name="connsiteX57" fmla="*/ 914705 w 2061817"/>
              <a:gd name="connsiteY57" fmla="*/ 1508685 h 2277646"/>
              <a:gd name="connsiteX58" fmla="*/ 902311 w 2061817"/>
              <a:gd name="connsiteY58" fmla="*/ 1689965 h 2277646"/>
              <a:gd name="connsiteX59" fmla="*/ 1054711 w 2061817"/>
              <a:gd name="connsiteY59" fmla="*/ 1650888 h 2277646"/>
              <a:gd name="connsiteX60" fmla="*/ 1447800 w 2061817"/>
              <a:gd name="connsiteY60" fmla="*/ 1574444 h 2277646"/>
              <a:gd name="connsiteX61" fmla="*/ 1506842 w 2061817"/>
              <a:gd name="connsiteY61" fmla="*/ 1592701 h 2277646"/>
              <a:gd name="connsiteX62" fmla="*/ 1698077 w 2061817"/>
              <a:gd name="connsiteY62" fmla="*/ 1595326 h 2277646"/>
              <a:gd name="connsiteX63" fmla="*/ 1689955 w 2061817"/>
              <a:gd name="connsiteY63" fmla="*/ 1663771 h 2277646"/>
              <a:gd name="connsiteX64" fmla="*/ 1585423 w 2061817"/>
              <a:gd name="connsiteY64" fmla="*/ 1687951 h 2277646"/>
              <a:gd name="connsiteX65" fmla="*/ 1535357 w 2061817"/>
              <a:gd name="connsiteY65" fmla="*/ 1764211 h 2277646"/>
              <a:gd name="connsiteX66" fmla="*/ 1433757 w 2061817"/>
              <a:gd name="connsiteY66" fmla="*/ 1857996 h 2277646"/>
              <a:gd name="connsiteX67" fmla="*/ 1248386 w 2061817"/>
              <a:gd name="connsiteY67" fmla="*/ 1787292 h 2277646"/>
              <a:gd name="connsiteX68" fmla="*/ 1115158 w 2061817"/>
              <a:gd name="connsiteY68" fmla="*/ 1856958 h 2277646"/>
              <a:gd name="connsiteX69" fmla="*/ 952927 w 2061817"/>
              <a:gd name="connsiteY69" fmla="*/ 1918809 h 2277646"/>
              <a:gd name="connsiteX70" fmla="*/ 996584 w 2061817"/>
              <a:gd name="connsiteY70" fmla="*/ 2277646 h 2277646"/>
              <a:gd name="connsiteX71" fmla="*/ 238003 w 2061817"/>
              <a:gd name="connsiteY71" fmla="*/ 2276119 h 2277646"/>
              <a:gd name="connsiteX72" fmla="*/ 222372 w 2061817"/>
              <a:gd name="connsiteY72" fmla="*/ 2248765 h 2277646"/>
              <a:gd name="connsiteX73" fmla="*/ 257541 w 2061817"/>
              <a:gd name="connsiteY73" fmla="*/ 2178427 h 2277646"/>
              <a:gd name="connsiteX74" fmla="*/ 230187 w 2061817"/>
              <a:gd name="connsiteY74" fmla="*/ 2123719 h 2277646"/>
              <a:gd name="connsiteX75" fmla="*/ 280987 w 2061817"/>
              <a:gd name="connsiteY75" fmla="*/ 2092457 h 2277646"/>
              <a:gd name="connsiteX0" fmla="*/ 280987 w 2061817"/>
              <a:gd name="connsiteY0" fmla="*/ 2092457 h 2277646"/>
              <a:gd name="connsiteX1" fmla="*/ 296618 w 2061817"/>
              <a:gd name="connsiteY1" fmla="*/ 2018211 h 2277646"/>
              <a:gd name="connsiteX2" fmla="*/ 278972 w 2061817"/>
              <a:gd name="connsiteY2" fmla="*/ 1973700 h 2277646"/>
              <a:gd name="connsiteX3" fmla="*/ 300526 w 2061817"/>
              <a:gd name="connsiteY3" fmla="*/ 1932242 h 2277646"/>
              <a:gd name="connsiteX4" fmla="*/ 261449 w 2061817"/>
              <a:gd name="connsiteY4" fmla="*/ 1877534 h 2277646"/>
              <a:gd name="connsiteX5" fmla="*/ 277080 w 2061817"/>
              <a:gd name="connsiteY5" fmla="*/ 1811104 h 2277646"/>
              <a:gd name="connsiteX6" fmla="*/ 226647 w 2061817"/>
              <a:gd name="connsiteY6" fmla="*/ 1751817 h 2277646"/>
              <a:gd name="connsiteX7" fmla="*/ 237820 w 2061817"/>
              <a:gd name="connsiteY7" fmla="*/ 1673663 h 2277646"/>
              <a:gd name="connsiteX8" fmla="*/ 188057 w 2061817"/>
              <a:gd name="connsiteY8" fmla="*/ 1590929 h 2277646"/>
              <a:gd name="connsiteX9" fmla="*/ 116864 w 2061817"/>
              <a:gd name="connsiteY9" fmla="*/ 1406719 h 2277646"/>
              <a:gd name="connsiteX10" fmla="*/ 54524 w 2061817"/>
              <a:gd name="connsiteY10" fmla="*/ 1303104 h 2277646"/>
              <a:gd name="connsiteX11" fmla="*/ 38711 w 2061817"/>
              <a:gd name="connsiteY11" fmla="*/ 1146796 h 2277646"/>
              <a:gd name="connsiteX12" fmla="*/ 85114 w 2061817"/>
              <a:gd name="connsiteY12" fmla="*/ 939321 h 2277646"/>
              <a:gd name="connsiteX13" fmla="*/ 46710 w 2061817"/>
              <a:gd name="connsiteY13" fmla="*/ 777946 h 2277646"/>
              <a:gd name="connsiteX14" fmla="*/ 0 w 2061817"/>
              <a:gd name="connsiteY14" fmla="*/ 588484 h 2277646"/>
              <a:gd name="connsiteX15" fmla="*/ 2380 w 2061817"/>
              <a:gd name="connsiteY15" fmla="*/ 422346 h 2277646"/>
              <a:gd name="connsiteX16" fmla="*/ 8610 w 2061817"/>
              <a:gd name="connsiteY16" fmla="*/ 274587 h 2277646"/>
              <a:gd name="connsiteX17" fmla="*/ 179387 w 2061817"/>
              <a:gd name="connsiteY17" fmla="*/ 103442 h 2277646"/>
              <a:gd name="connsiteX18" fmla="*/ 354562 w 2061817"/>
              <a:gd name="connsiteY18" fmla="*/ 5933 h 2277646"/>
              <a:gd name="connsiteX19" fmla="*/ 626086 w 2061817"/>
              <a:gd name="connsiteY19" fmla="*/ 46048 h 2277646"/>
              <a:gd name="connsiteX20" fmla="*/ 729884 w 2061817"/>
              <a:gd name="connsiteY20" fmla="*/ 252850 h 2277646"/>
              <a:gd name="connsiteX21" fmla="*/ 723412 w 2061817"/>
              <a:gd name="connsiteY21" fmla="*/ 321113 h 2277646"/>
              <a:gd name="connsiteX22" fmla="*/ 779585 w 2061817"/>
              <a:gd name="connsiteY22" fmla="*/ 397007 h 2277646"/>
              <a:gd name="connsiteX23" fmla="*/ 747224 w 2061817"/>
              <a:gd name="connsiteY23" fmla="*/ 454463 h 2277646"/>
              <a:gd name="connsiteX24" fmla="*/ 747224 w 2061817"/>
              <a:gd name="connsiteY24" fmla="*/ 516375 h 2277646"/>
              <a:gd name="connsiteX25" fmla="*/ 755162 w 2061817"/>
              <a:gd name="connsiteY25" fmla="*/ 580669 h 2277646"/>
              <a:gd name="connsiteX26" fmla="*/ 738187 w 2061817"/>
              <a:gd name="connsiteY26" fmla="*/ 630981 h 2277646"/>
              <a:gd name="connsiteX27" fmla="*/ 620957 w 2061817"/>
              <a:gd name="connsiteY27" fmla="*/ 662242 h 2277646"/>
              <a:gd name="connsiteX28" fmla="*/ 617049 w 2061817"/>
              <a:gd name="connsiteY28" fmla="*/ 783381 h 2277646"/>
              <a:gd name="connsiteX29" fmla="*/ 624009 w 2061817"/>
              <a:gd name="connsiteY29" fmla="*/ 816352 h 2277646"/>
              <a:gd name="connsiteX30" fmla="*/ 623521 w 2061817"/>
              <a:gd name="connsiteY30" fmla="*/ 853719 h 2277646"/>
              <a:gd name="connsiteX31" fmla="*/ 671757 w 2061817"/>
              <a:gd name="connsiteY31" fmla="*/ 888888 h 2277646"/>
              <a:gd name="connsiteX32" fmla="*/ 740568 w 2061817"/>
              <a:gd name="connsiteY32" fmla="*/ 882966 h 2277646"/>
              <a:gd name="connsiteX33" fmla="*/ 827209 w 2061817"/>
              <a:gd name="connsiteY33" fmla="*/ 931873 h 2277646"/>
              <a:gd name="connsiteX34" fmla="*/ 888512 w 2061817"/>
              <a:gd name="connsiteY34" fmla="*/ 1016132 h 2277646"/>
              <a:gd name="connsiteX35" fmla="*/ 925757 w 2061817"/>
              <a:gd name="connsiteY35" fmla="*/ 1072550 h 2277646"/>
              <a:gd name="connsiteX36" fmla="*/ 928626 w 2061817"/>
              <a:gd name="connsiteY36" fmla="*/ 1116694 h 2277646"/>
              <a:gd name="connsiteX37" fmla="*/ 998904 w 2061817"/>
              <a:gd name="connsiteY37" fmla="*/ 1237467 h 2277646"/>
              <a:gd name="connsiteX38" fmla="*/ 1073516 w 2061817"/>
              <a:gd name="connsiteY38" fmla="*/ 1299867 h 2277646"/>
              <a:gd name="connsiteX39" fmla="*/ 1113997 w 2061817"/>
              <a:gd name="connsiteY39" fmla="*/ 1295105 h 2277646"/>
              <a:gd name="connsiteX40" fmla="*/ 1120409 w 2061817"/>
              <a:gd name="connsiteY40" fmla="*/ 1339128 h 2277646"/>
              <a:gd name="connsiteX41" fmla="*/ 1156128 w 2061817"/>
              <a:gd name="connsiteY41" fmla="*/ 1334671 h 2277646"/>
              <a:gd name="connsiteX42" fmla="*/ 1174384 w 2061817"/>
              <a:gd name="connsiteY42" fmla="*/ 1383151 h 2277646"/>
              <a:gd name="connsiteX43" fmla="*/ 1401151 w 2061817"/>
              <a:gd name="connsiteY43" fmla="*/ 1296144 h 2277646"/>
              <a:gd name="connsiteX44" fmla="*/ 1630851 w 2061817"/>
              <a:gd name="connsiteY44" fmla="*/ 1110284 h 2277646"/>
              <a:gd name="connsiteX45" fmla="*/ 1780870 w 2061817"/>
              <a:gd name="connsiteY45" fmla="*/ 1007829 h 2277646"/>
              <a:gd name="connsiteX46" fmla="*/ 1886438 w 2061817"/>
              <a:gd name="connsiteY46" fmla="*/ 1026697 h 2277646"/>
              <a:gd name="connsiteX47" fmla="*/ 2048119 w 2061817"/>
              <a:gd name="connsiteY47" fmla="*/ 1018513 h 2277646"/>
              <a:gd name="connsiteX48" fmla="*/ 2058256 w 2061817"/>
              <a:gd name="connsiteY48" fmla="*/ 1073039 h 2277646"/>
              <a:gd name="connsiteX49" fmla="*/ 1949754 w 2061817"/>
              <a:gd name="connsiteY49" fmla="*/ 1092638 h 2277646"/>
              <a:gd name="connsiteX50" fmla="*/ 1840828 w 2061817"/>
              <a:gd name="connsiteY50" fmla="*/ 1264698 h 2277646"/>
              <a:gd name="connsiteX51" fmla="*/ 1707295 w 2061817"/>
              <a:gd name="connsiteY51" fmla="*/ 1262133 h 2277646"/>
              <a:gd name="connsiteX52" fmla="*/ 1642208 w 2061817"/>
              <a:gd name="connsiteY52" fmla="*/ 1305119 h 2277646"/>
              <a:gd name="connsiteX53" fmla="*/ 1643917 w 2061817"/>
              <a:gd name="connsiteY53" fmla="*/ 1371732 h 2277646"/>
              <a:gd name="connsiteX54" fmla="*/ 1324341 w 2061817"/>
              <a:gd name="connsiteY54" fmla="*/ 1596181 h 2277646"/>
              <a:gd name="connsiteX55" fmla="*/ 1070341 w 2061817"/>
              <a:gd name="connsiteY55" fmla="*/ 1639165 h 2277646"/>
              <a:gd name="connsiteX56" fmla="*/ 1047261 w 2061817"/>
              <a:gd name="connsiteY56" fmla="*/ 1604608 h 2277646"/>
              <a:gd name="connsiteX57" fmla="*/ 914705 w 2061817"/>
              <a:gd name="connsiteY57" fmla="*/ 1508685 h 2277646"/>
              <a:gd name="connsiteX58" fmla="*/ 902311 w 2061817"/>
              <a:gd name="connsiteY58" fmla="*/ 1689965 h 2277646"/>
              <a:gd name="connsiteX59" fmla="*/ 1054711 w 2061817"/>
              <a:gd name="connsiteY59" fmla="*/ 1650888 h 2277646"/>
              <a:gd name="connsiteX60" fmla="*/ 1447800 w 2061817"/>
              <a:gd name="connsiteY60" fmla="*/ 1574444 h 2277646"/>
              <a:gd name="connsiteX61" fmla="*/ 1506842 w 2061817"/>
              <a:gd name="connsiteY61" fmla="*/ 1592701 h 2277646"/>
              <a:gd name="connsiteX62" fmla="*/ 1698077 w 2061817"/>
              <a:gd name="connsiteY62" fmla="*/ 1595326 h 2277646"/>
              <a:gd name="connsiteX63" fmla="*/ 1689955 w 2061817"/>
              <a:gd name="connsiteY63" fmla="*/ 1663771 h 2277646"/>
              <a:gd name="connsiteX64" fmla="*/ 1585423 w 2061817"/>
              <a:gd name="connsiteY64" fmla="*/ 1687951 h 2277646"/>
              <a:gd name="connsiteX65" fmla="*/ 1535357 w 2061817"/>
              <a:gd name="connsiteY65" fmla="*/ 1764211 h 2277646"/>
              <a:gd name="connsiteX66" fmla="*/ 1428995 w 2061817"/>
              <a:gd name="connsiteY66" fmla="*/ 1836565 h 2277646"/>
              <a:gd name="connsiteX67" fmla="*/ 1248386 w 2061817"/>
              <a:gd name="connsiteY67" fmla="*/ 1787292 h 2277646"/>
              <a:gd name="connsiteX68" fmla="*/ 1115158 w 2061817"/>
              <a:gd name="connsiteY68" fmla="*/ 1856958 h 2277646"/>
              <a:gd name="connsiteX69" fmla="*/ 952927 w 2061817"/>
              <a:gd name="connsiteY69" fmla="*/ 1918809 h 2277646"/>
              <a:gd name="connsiteX70" fmla="*/ 996584 w 2061817"/>
              <a:gd name="connsiteY70" fmla="*/ 2277646 h 2277646"/>
              <a:gd name="connsiteX71" fmla="*/ 238003 w 2061817"/>
              <a:gd name="connsiteY71" fmla="*/ 2276119 h 2277646"/>
              <a:gd name="connsiteX72" fmla="*/ 222372 w 2061817"/>
              <a:gd name="connsiteY72" fmla="*/ 2248765 h 2277646"/>
              <a:gd name="connsiteX73" fmla="*/ 257541 w 2061817"/>
              <a:gd name="connsiteY73" fmla="*/ 2178427 h 2277646"/>
              <a:gd name="connsiteX74" fmla="*/ 230187 w 2061817"/>
              <a:gd name="connsiteY74" fmla="*/ 2123719 h 2277646"/>
              <a:gd name="connsiteX75" fmla="*/ 280987 w 2061817"/>
              <a:gd name="connsiteY75" fmla="*/ 2092457 h 227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061817" h="2277646">
                <a:moveTo>
                  <a:pt x="280987" y="2092457"/>
                </a:moveTo>
                <a:cubicBezTo>
                  <a:pt x="286197" y="2067708"/>
                  <a:pt x="300933" y="2045342"/>
                  <a:pt x="296618" y="2018211"/>
                </a:cubicBezTo>
                <a:lnTo>
                  <a:pt x="278972" y="1973700"/>
                </a:lnTo>
                <a:lnTo>
                  <a:pt x="300526" y="1932242"/>
                </a:lnTo>
                <a:lnTo>
                  <a:pt x="261449" y="1877534"/>
                </a:lnTo>
                <a:lnTo>
                  <a:pt x="277080" y="1811104"/>
                </a:lnTo>
                <a:lnTo>
                  <a:pt x="226647" y="1751817"/>
                </a:lnTo>
                <a:lnTo>
                  <a:pt x="237820" y="1673663"/>
                </a:lnTo>
                <a:cubicBezTo>
                  <a:pt x="215676" y="1643704"/>
                  <a:pt x="191151" y="1625650"/>
                  <a:pt x="188057" y="1590929"/>
                </a:cubicBezTo>
                <a:cubicBezTo>
                  <a:pt x="192107" y="1534288"/>
                  <a:pt x="139008" y="1463360"/>
                  <a:pt x="116864" y="1406719"/>
                </a:cubicBezTo>
                <a:cubicBezTo>
                  <a:pt x="81797" y="1384087"/>
                  <a:pt x="75304" y="1337642"/>
                  <a:pt x="54524" y="1303104"/>
                </a:cubicBezTo>
                <a:cubicBezTo>
                  <a:pt x="53222" y="1251001"/>
                  <a:pt x="66207" y="1208424"/>
                  <a:pt x="38711" y="1146796"/>
                </a:cubicBezTo>
                <a:cubicBezTo>
                  <a:pt x="54179" y="1077638"/>
                  <a:pt x="52978" y="1006098"/>
                  <a:pt x="85114" y="939321"/>
                </a:cubicBezTo>
                <a:cubicBezTo>
                  <a:pt x="81838" y="883148"/>
                  <a:pt x="59511" y="831738"/>
                  <a:pt x="46710" y="777946"/>
                </a:cubicBezTo>
                <a:lnTo>
                  <a:pt x="0" y="588484"/>
                </a:lnTo>
                <a:cubicBezTo>
                  <a:pt x="793" y="533105"/>
                  <a:pt x="1587" y="477725"/>
                  <a:pt x="2380" y="422346"/>
                </a:cubicBezTo>
                <a:lnTo>
                  <a:pt x="8610" y="274587"/>
                </a:lnTo>
                <a:lnTo>
                  <a:pt x="179387" y="103442"/>
                </a:lnTo>
                <a:cubicBezTo>
                  <a:pt x="237779" y="70939"/>
                  <a:pt x="272357" y="24149"/>
                  <a:pt x="354562" y="5933"/>
                </a:cubicBezTo>
                <a:cubicBezTo>
                  <a:pt x="461738" y="-10065"/>
                  <a:pt x="549866" y="7277"/>
                  <a:pt x="626086" y="46048"/>
                </a:cubicBezTo>
                <a:cubicBezTo>
                  <a:pt x="703547" y="112600"/>
                  <a:pt x="685760" y="174391"/>
                  <a:pt x="729884" y="252850"/>
                </a:cubicBezTo>
                <a:cubicBezTo>
                  <a:pt x="742014" y="288304"/>
                  <a:pt x="711282" y="285659"/>
                  <a:pt x="723412" y="321113"/>
                </a:cubicBezTo>
                <a:lnTo>
                  <a:pt x="779585" y="397007"/>
                </a:lnTo>
                <a:cubicBezTo>
                  <a:pt x="792397" y="442515"/>
                  <a:pt x="761349" y="437743"/>
                  <a:pt x="747224" y="454463"/>
                </a:cubicBezTo>
                <a:cubicBezTo>
                  <a:pt x="766437" y="478327"/>
                  <a:pt x="752648" y="497325"/>
                  <a:pt x="747224" y="516375"/>
                </a:cubicBezTo>
                <a:lnTo>
                  <a:pt x="755162" y="580669"/>
                </a:lnTo>
                <a:lnTo>
                  <a:pt x="738187" y="630981"/>
                </a:lnTo>
                <a:lnTo>
                  <a:pt x="620957" y="662242"/>
                </a:lnTo>
                <a:lnTo>
                  <a:pt x="617049" y="783381"/>
                </a:lnTo>
                <a:lnTo>
                  <a:pt x="624009" y="816352"/>
                </a:lnTo>
                <a:cubicBezTo>
                  <a:pt x="623846" y="828808"/>
                  <a:pt x="623684" y="841263"/>
                  <a:pt x="623521" y="853719"/>
                </a:cubicBezTo>
                <a:lnTo>
                  <a:pt x="671757" y="888888"/>
                </a:lnTo>
                <a:lnTo>
                  <a:pt x="740568" y="882966"/>
                </a:lnTo>
                <a:lnTo>
                  <a:pt x="827209" y="931873"/>
                </a:lnTo>
                <a:cubicBezTo>
                  <a:pt x="847643" y="959959"/>
                  <a:pt x="887128" y="990427"/>
                  <a:pt x="888512" y="1016132"/>
                </a:cubicBezTo>
                <a:lnTo>
                  <a:pt x="925757" y="1072550"/>
                </a:lnTo>
                <a:lnTo>
                  <a:pt x="928626" y="1116694"/>
                </a:lnTo>
                <a:lnTo>
                  <a:pt x="998904" y="1237467"/>
                </a:lnTo>
                <a:lnTo>
                  <a:pt x="1073516" y="1299867"/>
                </a:lnTo>
                <a:lnTo>
                  <a:pt x="1113997" y="1295105"/>
                </a:lnTo>
                <a:lnTo>
                  <a:pt x="1120409" y="1339128"/>
                </a:lnTo>
                <a:lnTo>
                  <a:pt x="1156128" y="1334671"/>
                </a:lnTo>
                <a:lnTo>
                  <a:pt x="1174384" y="1383151"/>
                </a:lnTo>
                <a:cubicBezTo>
                  <a:pt x="1276167" y="1404948"/>
                  <a:pt x="1330324" y="1326734"/>
                  <a:pt x="1401151" y="1296144"/>
                </a:cubicBezTo>
                <a:lnTo>
                  <a:pt x="1630851" y="1110284"/>
                </a:lnTo>
                <a:lnTo>
                  <a:pt x="1780870" y="1007829"/>
                </a:lnTo>
                <a:cubicBezTo>
                  <a:pt x="1835109" y="1006974"/>
                  <a:pt x="1851249" y="1020408"/>
                  <a:pt x="1886438" y="1026697"/>
                </a:cubicBezTo>
                <a:lnTo>
                  <a:pt x="2048119" y="1018513"/>
                </a:lnTo>
                <a:cubicBezTo>
                  <a:pt x="2058642" y="1047801"/>
                  <a:pt x="2066783" y="1046133"/>
                  <a:pt x="2058256" y="1073039"/>
                </a:cubicBezTo>
                <a:cubicBezTo>
                  <a:pt x="2016532" y="1092273"/>
                  <a:pt x="1984334" y="1061498"/>
                  <a:pt x="1949754" y="1092638"/>
                </a:cubicBezTo>
                <a:cubicBezTo>
                  <a:pt x="1903921" y="1149992"/>
                  <a:pt x="1891424" y="1216870"/>
                  <a:pt x="1840828" y="1264698"/>
                </a:cubicBezTo>
                <a:lnTo>
                  <a:pt x="1707295" y="1262133"/>
                </a:lnTo>
                <a:cubicBezTo>
                  <a:pt x="1685599" y="1276462"/>
                  <a:pt x="1668666" y="1278883"/>
                  <a:pt x="1642208" y="1305119"/>
                </a:cubicBezTo>
                <a:cubicBezTo>
                  <a:pt x="1642778" y="1327323"/>
                  <a:pt x="1643347" y="1349528"/>
                  <a:pt x="1643917" y="1371732"/>
                </a:cubicBezTo>
                <a:lnTo>
                  <a:pt x="1324341" y="1596181"/>
                </a:lnTo>
                <a:lnTo>
                  <a:pt x="1070341" y="1639165"/>
                </a:lnTo>
                <a:cubicBezTo>
                  <a:pt x="1056298" y="1627646"/>
                  <a:pt x="1061304" y="1616127"/>
                  <a:pt x="1047261" y="1604608"/>
                </a:cubicBezTo>
                <a:cubicBezTo>
                  <a:pt x="1010220" y="1594065"/>
                  <a:pt x="958890" y="1540659"/>
                  <a:pt x="914705" y="1508685"/>
                </a:cubicBezTo>
                <a:lnTo>
                  <a:pt x="902311" y="1689965"/>
                </a:lnTo>
                <a:lnTo>
                  <a:pt x="1054711" y="1650888"/>
                </a:lnTo>
                <a:lnTo>
                  <a:pt x="1447800" y="1574444"/>
                </a:lnTo>
                <a:cubicBezTo>
                  <a:pt x="1486531" y="1573386"/>
                  <a:pt x="1468111" y="1593759"/>
                  <a:pt x="1506842" y="1592701"/>
                </a:cubicBezTo>
                <a:lnTo>
                  <a:pt x="1698077" y="1595326"/>
                </a:lnTo>
                <a:cubicBezTo>
                  <a:pt x="1716801" y="1626079"/>
                  <a:pt x="1711713" y="1633018"/>
                  <a:pt x="1689955" y="1663771"/>
                </a:cubicBezTo>
                <a:cubicBezTo>
                  <a:pt x="1663049" y="1674212"/>
                  <a:pt x="1612329" y="1677510"/>
                  <a:pt x="1585423" y="1687951"/>
                </a:cubicBezTo>
                <a:lnTo>
                  <a:pt x="1535357" y="1764211"/>
                </a:lnTo>
                <a:lnTo>
                  <a:pt x="1428995" y="1836565"/>
                </a:lnTo>
                <a:lnTo>
                  <a:pt x="1248386" y="1787292"/>
                </a:lnTo>
                <a:cubicBezTo>
                  <a:pt x="1182546" y="1805752"/>
                  <a:pt x="1150042" y="1821829"/>
                  <a:pt x="1115158" y="1856958"/>
                </a:cubicBezTo>
                <a:lnTo>
                  <a:pt x="952927" y="1918809"/>
                </a:lnTo>
                <a:cubicBezTo>
                  <a:pt x="967479" y="2038421"/>
                  <a:pt x="1020132" y="2172321"/>
                  <a:pt x="996584" y="2277646"/>
                </a:cubicBezTo>
                <a:lnTo>
                  <a:pt x="238003" y="2276119"/>
                </a:lnTo>
                <a:lnTo>
                  <a:pt x="222372" y="2248765"/>
                </a:lnTo>
                <a:lnTo>
                  <a:pt x="257541" y="2178427"/>
                </a:lnTo>
                <a:lnTo>
                  <a:pt x="230187" y="2123719"/>
                </a:lnTo>
                <a:lnTo>
                  <a:pt x="280987" y="2092457"/>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F79A656-B1B9-4C26-9307-BDAEE56C026F}"/>
              </a:ext>
            </a:extLst>
          </p:cNvPr>
          <p:cNvSpPr/>
          <p:nvPr/>
        </p:nvSpPr>
        <p:spPr>
          <a:xfrm>
            <a:off x="0" y="6365081"/>
            <a:ext cx="2496065" cy="492919"/>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hidden="1">
            <a:extLst>
              <a:ext uri="{FF2B5EF4-FFF2-40B4-BE49-F238E27FC236}">
                <a16:creationId xmlns:a16="http://schemas.microsoft.com/office/drawing/2014/main" id="{B75812B0-4F05-449D-A57B-FF4E3C436D58}"/>
              </a:ext>
            </a:extLst>
          </p:cNvPr>
          <p:cNvSpPr txBox="1">
            <a:spLocks noChangeArrowheads="1"/>
          </p:cNvSpPr>
          <p:nvPr/>
        </p:nvSpPr>
        <p:spPr bwMode="auto">
          <a:xfrm>
            <a:off x="3721469" y="2143484"/>
            <a:ext cx="3476165" cy="7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death into life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6" name="Rectangle 6">
            <a:extLst>
              <a:ext uri="{FF2B5EF4-FFF2-40B4-BE49-F238E27FC236}">
                <a16:creationId xmlns:a16="http://schemas.microsoft.com/office/drawing/2014/main" id="{354E4405-9A99-484B-82AD-B2A0B0109B18}"/>
              </a:ext>
            </a:extLst>
          </p:cNvPr>
          <p:cNvSpPr>
            <a:spLocks noChangeArrowheads="1"/>
          </p:cNvSpPr>
          <p:nvPr/>
        </p:nvSpPr>
        <p:spPr bwMode="auto">
          <a:xfrm>
            <a:off x="2612172" y="2824647"/>
            <a:ext cx="790634"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7" name="Rectangle 9">
            <a:extLst>
              <a:ext uri="{FF2B5EF4-FFF2-40B4-BE49-F238E27FC236}">
                <a16:creationId xmlns:a16="http://schemas.microsoft.com/office/drawing/2014/main" id="{F3D4DE9E-28FC-461B-9FEB-58211A1BB18A}"/>
              </a:ext>
            </a:extLst>
          </p:cNvPr>
          <p:cNvSpPr>
            <a:spLocks noChangeArrowheads="1"/>
          </p:cNvSpPr>
          <p:nvPr/>
        </p:nvSpPr>
        <p:spPr bwMode="auto">
          <a:xfrm>
            <a:off x="3200622" y="2829096"/>
            <a:ext cx="1252315" cy="721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Him</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3B911FCA-4823-46EB-BC36-2A87EA6354E8}"/>
              </a:ext>
            </a:extLst>
          </p:cNvPr>
          <p:cNvSpPr/>
          <p:nvPr/>
        </p:nvSpPr>
        <p:spPr>
          <a:xfrm>
            <a:off x="423746" y="3557392"/>
            <a:ext cx="3579542" cy="680072"/>
          </a:xfrm>
          <a:prstGeom prst="roundRect">
            <a:avLst/>
          </a:prstGeom>
          <a:noFill/>
          <a:ln w="57150">
            <a:solidFill>
              <a:srgbClr val="FF0000"/>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45E53C88-3F18-4DC4-8F12-C215E3DC8618}"/>
              </a:ext>
            </a:extLst>
          </p:cNvPr>
          <p:cNvSpPr txBox="1">
            <a:spLocks noChangeArrowheads="1"/>
          </p:cNvSpPr>
          <p:nvPr/>
        </p:nvSpPr>
        <p:spPr bwMode="auto">
          <a:xfrm>
            <a:off x="326058" y="3483890"/>
            <a:ext cx="3826842" cy="749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everlasting life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338438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8" presetClass="emph" presetSubtype="0" fill="hold" grpId="1" nodeType="withEffect">
                                  <p:stCondLst>
                                    <p:cond delay="400"/>
                                  </p:stCondLst>
                                  <p:childTnLst>
                                    <p:set>
                                      <p:cBhvr override="childStyle">
                                        <p:cTn id="28" dur="500" fill="hold"/>
                                        <p:tgtEl>
                                          <p:spTgt spid="8"/>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0" presetClass="entr" presetSubtype="0" fill="hold" grpId="0" nodeType="withEffect">
                                  <p:stCondLst>
                                    <p:cond delay="75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stCondLst>
                                            <p:cond delay="0"/>
                                          </p:stCondLst>
                                        </p:cTn>
                                        <p:tgtEl>
                                          <p:spTgt spid="16"/>
                                        </p:tgtEl>
                                      </p:cBhvr>
                                    </p:animEffect>
                                    <p:anim to="" calcmode="lin" valueType="num">
                                      <p:cBhvr>
                                        <p:cTn id="35"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37" presetID="0" presetClass="entr" presetSubtype="0" fill="hold" grpId="0" nodeType="withEffect">
                                  <p:stCondLst>
                                    <p:cond delay="1250"/>
                                  </p:stCondLst>
                                  <p:iterate type="lt">
                                    <p:tmPct val="10000"/>
                                  </p:iterate>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stCondLst>
                                            <p:cond delay="0"/>
                                          </p:stCondLst>
                                        </p:cTn>
                                        <p:tgtEl>
                                          <p:spTgt spid="17"/>
                                        </p:tgtEl>
                                      </p:cBhvr>
                                    </p:animEffect>
                                    <p:anim to="" calcmode="lin" valueType="num">
                                      <p:cBhvr>
                                        <p:cTn id="40"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par>
                          <p:cTn id="42" fill="hold">
                            <p:stCondLst>
                              <p:cond delay="1850"/>
                            </p:stCondLst>
                            <p:childTnLst>
                              <p:par>
                                <p:cTn id="43" presetID="26" presetClass="emph" presetSubtype="0" fill="hold" grpId="1" nodeType="afterEffect">
                                  <p:stCondLst>
                                    <p:cond delay="0"/>
                                  </p:stCondLst>
                                  <p:iterate type="lt">
                                    <p:tmPct val="0"/>
                                  </p:iterate>
                                  <p:childTnLst>
                                    <p:animEffect transition="out" filter="fade">
                                      <p:cBhvr>
                                        <p:cTn id="44" dur="500" tmFilter="0, 0; .2, .5; .8, .5; 1, 0"/>
                                        <p:tgtEl>
                                          <p:spTgt spid="17"/>
                                        </p:tgtEl>
                                      </p:cBhvr>
                                    </p:animEffect>
                                    <p:animScale>
                                      <p:cBhvr>
                                        <p:cTn id="45" dur="250" autoRev="1" fill="hold"/>
                                        <p:tgtEl>
                                          <p:spTgt spid="17"/>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0"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dissolve">
                                      <p:cBhvr>
                                        <p:cTn id="50" dur="500">
                                          <p:stCondLst>
                                            <p:cond delay="0"/>
                                          </p:stCondLst>
                                        </p:cTn>
                                        <p:tgtEl>
                                          <p:spTgt spid="2"/>
                                        </p:tgtEl>
                                      </p:cBhvr>
                                    </p:animEffect>
                                    <p:anim to="" calcmode="lin" valueType="num">
                                      <p:cBhvr>
                                        <p:cTn id="51"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2"/>
                                        </p:tgtEl>
                                        <p:attrNameLst>
                                          <p:attrName>ppt_h</p:attrName>
                                        </p:attrNameLst>
                                      </p:cBhvr>
                                      <p:tavLst>
                                        <p:tav tm="0">
                                          <p:val>
                                            <p:strVal val="#ppt_h*4"/>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750" fill="hold"/>
                                        <p:tgtEl>
                                          <p:spTgt spid="19"/>
                                        </p:tgtEl>
                                        <p:attrNameLst>
                                          <p:attrName>ppt_w</p:attrName>
                                        </p:attrNameLst>
                                      </p:cBhvr>
                                      <p:tavLst>
                                        <p:tav tm="0">
                                          <p:val>
                                            <p:fltVal val="0"/>
                                          </p:val>
                                        </p:tav>
                                        <p:tav tm="100000">
                                          <p:val>
                                            <p:strVal val="#ppt_w"/>
                                          </p:val>
                                        </p:tav>
                                      </p:tavLst>
                                    </p:anim>
                                    <p:anim calcmode="lin" valueType="num">
                                      <p:cBhvr>
                                        <p:cTn id="56" dur="750" fill="hold"/>
                                        <p:tgtEl>
                                          <p:spTgt spid="19"/>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250"/>
                                        <p:tgtEl>
                                          <p:spTgt spid="5"/>
                                        </p:tgtEl>
                                      </p:cBhvr>
                                    </p:animEffect>
                                  </p:childTnLst>
                                </p:cTn>
                              </p:par>
                              <p:par>
                                <p:cTn id="62" presetID="6" presetClass="emph" presetSubtype="0" fill="hold" grpId="3" nodeType="withEffect">
                                  <p:stCondLst>
                                    <p:cond delay="0"/>
                                  </p:stCondLst>
                                  <p:childTnLst>
                                    <p:animScale>
                                      <p:cBhvr>
                                        <p:cTn id="63" dur="2000" fill="hold"/>
                                        <p:tgtEl>
                                          <p:spTgt spid="5"/>
                                        </p:tgtEl>
                                      </p:cBhvr>
                                      <p:by x="91000" y="91000"/>
                                    </p:animScale>
                                  </p:childTnLst>
                                </p:cTn>
                              </p:par>
                              <p:par>
                                <p:cTn id="64" presetID="42" presetClass="path" presetSubtype="0" accel="50000" decel="50000" fill="hold" grpId="2" nodeType="withEffect">
                                  <p:stCondLst>
                                    <p:cond delay="0"/>
                                  </p:stCondLst>
                                  <p:childTnLst>
                                    <p:animMotion origin="layout" path="M 1.38889E-6 -3.33333E-6 L 0.1566 -0.39097 " pathEditMode="relative" rAng="0" ptsTypes="AA">
                                      <p:cBhvr>
                                        <p:cTn id="65" dur="2000" fill="hold"/>
                                        <p:tgtEl>
                                          <p:spTgt spid="5"/>
                                        </p:tgtEl>
                                        <p:attrNameLst>
                                          <p:attrName>ppt_x</p:attrName>
                                          <p:attrName>ppt_y</p:attrName>
                                        </p:attrNameLst>
                                      </p:cBhvr>
                                      <p:rCtr x="7830" y="-19560"/>
                                    </p:animMotion>
                                  </p:childTnLst>
                                </p:cTn>
                              </p:par>
                              <p:par>
                                <p:cTn id="66" presetID="10" presetClass="exit" presetSubtype="0" fill="hold" grpId="1" nodeType="withEffect">
                                  <p:stCondLst>
                                    <p:cond delay="0"/>
                                  </p:stCondLst>
                                  <p:childTnLst>
                                    <p:animEffect transition="out" filter="fade">
                                      <p:cBhvr>
                                        <p:cTn id="67" dur="1250"/>
                                        <p:tgtEl>
                                          <p:spTgt spid="3074"/>
                                        </p:tgtEl>
                                      </p:cBhvr>
                                    </p:animEffect>
                                    <p:set>
                                      <p:cBhvr>
                                        <p:cTn id="68" dur="1" fill="hold">
                                          <p:stCondLst>
                                            <p:cond delay="1249"/>
                                          </p:stCondLst>
                                        </p:cTn>
                                        <p:tgtEl>
                                          <p:spTgt spid="307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par>
                                <p:cTn id="87" presetID="10" presetClass="exit" presetSubtype="0" fill="hold" grpId="2" nodeType="withEffect">
                                  <p:stCondLst>
                                    <p:cond delay="0"/>
                                  </p:stCondLst>
                                  <p:iterate type="lt">
                                    <p:tmPct val="0"/>
                                  </p:iterate>
                                  <p:childTnLst>
                                    <p:animEffect transition="out" filter="fade">
                                      <p:cBhvr>
                                        <p:cTn id="88" dur="500"/>
                                        <p:tgtEl>
                                          <p:spTgt spid="17"/>
                                        </p:tgtEl>
                                      </p:cBhvr>
                                    </p:animEffect>
                                    <p:set>
                                      <p:cBhvr>
                                        <p:cTn id="89" dur="1" fill="hold">
                                          <p:stCondLst>
                                            <p:cond delay="499"/>
                                          </p:stCondLst>
                                        </p:cTn>
                                        <p:tgtEl>
                                          <p:spTgt spid="17"/>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
                                        </p:tgtEl>
                                      </p:cBhvr>
                                    </p:animEffect>
                                    <p:set>
                                      <p:cBhvr>
                                        <p:cTn id="92" dur="1" fill="hold">
                                          <p:stCondLst>
                                            <p:cond delay="499"/>
                                          </p:stCondLst>
                                        </p:cTn>
                                        <p:tgtEl>
                                          <p:spTgt spid="2"/>
                                        </p:tgtEl>
                                        <p:attrNameLst>
                                          <p:attrName>style.visibility</p:attrName>
                                        </p:attrNameLst>
                                      </p:cBhvr>
                                      <p:to>
                                        <p:strVal val="hidden"/>
                                      </p:to>
                                    </p:set>
                                  </p:childTnLst>
                                </p:cTn>
                              </p:par>
                            </p:childTnLst>
                          </p:cTn>
                        </p:par>
                        <p:par>
                          <p:cTn id="93" fill="hold">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11"/>
                                        </p:tgtEl>
                                        <p:attrNameLst>
                                          <p:attrName>style.visibility</p:attrName>
                                        </p:attrNameLst>
                                      </p:cBhvr>
                                      <p:to>
                                        <p:strVal val="visible"/>
                                      </p:to>
                                    </p:set>
                                    <p:animEffect transition="in" filter="fade">
                                      <p:cBhvr>
                                        <p:cTn id="96" dur="250"/>
                                        <p:tgtEl>
                                          <p:spTgt spid="1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fade">
                                      <p:cBhvr>
                                        <p:cTn id="99" dur="250"/>
                                        <p:tgtEl>
                                          <p:spTgt spid="12"/>
                                        </p:tgtEl>
                                      </p:cBhvr>
                                    </p:animEffect>
                                  </p:childTnLst>
                                </p:cTn>
                              </p:par>
                              <p:par>
                                <p:cTn id="100" presetID="10" presetClass="exit" presetSubtype="0" fill="hold" grpId="1" nodeType="withEffect">
                                  <p:stCondLst>
                                    <p:cond delay="0"/>
                                  </p:stCondLst>
                                  <p:childTnLst>
                                    <p:animEffect transition="out" filter="fade">
                                      <p:cBhvr>
                                        <p:cTn id="101" dur="500"/>
                                        <p:tgtEl>
                                          <p:spTgt spid="5"/>
                                        </p:tgtEl>
                                      </p:cBhvr>
                                    </p:animEffect>
                                    <p:set>
                                      <p:cBhvr>
                                        <p:cTn id="102" dur="1" fill="hold">
                                          <p:stCondLst>
                                            <p:cond delay="499"/>
                                          </p:stCondLst>
                                        </p:cTn>
                                        <p:tgtEl>
                                          <p:spTgt spid="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4"/>
                                        </p:tgtEl>
                                        <p:attrNameLst>
                                          <p:attrName>style.visibility</p:attrName>
                                        </p:attrNameLst>
                                      </p:cBhvr>
                                      <p:to>
                                        <p:strVal val="visible"/>
                                      </p:to>
                                    </p:set>
                                  </p:childTnLst>
                                </p:cTn>
                              </p:par>
                              <p:par>
                                <p:cTn id="111" presetID="37" presetClass="path" presetSubtype="0" accel="50000" decel="50000" fill="hold" grpId="2" nodeType="withEffect">
                                  <p:stCondLst>
                                    <p:cond delay="0"/>
                                  </p:stCondLst>
                                  <p:childTnLst>
                                    <p:animMotion origin="layout" path="M -0.0007 -1.11111E-6 C -0.02431 0.01574 -0.104 0.06968 -0.14844 0.10648 C -0.19341 0.14352 -0.23594 0.1787 -0.26893 0.2213 C -0.30209 0.26412 -0.32604 0.30857 -0.34705 0.3632 C -0.36841 0.41852 -0.37413 0.48773 -0.37726 0.53195 " pathEditMode="relative" rAng="0" ptsTypes="AAAAA">
                                      <p:cBhvr>
                                        <p:cTn id="112" dur="2000" fill="hold"/>
                                        <p:tgtEl>
                                          <p:spTgt spid="11"/>
                                        </p:tgtEl>
                                        <p:attrNameLst>
                                          <p:attrName>ppt_x</p:attrName>
                                          <p:attrName>ppt_y</p:attrName>
                                        </p:attrNameLst>
                                      </p:cBhvr>
                                      <p:rCtr x="-18837" y="26597"/>
                                    </p:animMotion>
                                  </p:childTnLst>
                                </p:cTn>
                              </p:par>
                              <p:par>
                                <p:cTn id="113" presetID="37" presetClass="path" presetSubtype="0" accel="50000" decel="50000" fill="hold" grpId="2" nodeType="withEffect">
                                  <p:stCondLst>
                                    <p:cond delay="0"/>
                                  </p:stCondLst>
                                  <p:childTnLst>
                                    <p:animMotion origin="layout" path="M -1.11111E-6 -0.00024 C 0.04549 0.00277 0.09948 -0.00348 0.1467 -0.00047 C 0.17014 -0.00973 0.18854 -0.00162 0.20747 -0.03102 C 0.2342 -0.09352 0.22847 -0.33635 0.22813 -0.41968 " pathEditMode="relative" rAng="0" ptsTypes="AAAA">
                                      <p:cBhvr>
                                        <p:cTn id="114" dur="2000" fill="hold"/>
                                        <p:tgtEl>
                                          <p:spTgt spid="12"/>
                                        </p:tgtEl>
                                        <p:attrNameLst>
                                          <p:attrName>ppt_x</p:attrName>
                                          <p:attrName>ppt_y</p:attrName>
                                        </p:attrNameLst>
                                      </p:cBhvr>
                                      <p:rCtr x="11441" y="-20926"/>
                                    </p:animMotion>
                                  </p:childTnLst>
                                </p:cTn>
                              </p:par>
                            </p:childTnLst>
                          </p:cTn>
                        </p:par>
                        <p:par>
                          <p:cTn id="115" fill="hold">
                            <p:stCondLst>
                              <p:cond delay="2000"/>
                            </p:stCondLst>
                            <p:childTnLst>
                              <p:par>
                                <p:cTn id="116" presetID="17" presetClass="exit" presetSubtype="4" fill="hold" grpId="1" nodeType="afterEffect">
                                  <p:stCondLst>
                                    <p:cond delay="0"/>
                                  </p:stCondLst>
                                  <p:childTnLst>
                                    <p:anim calcmode="lin" valueType="num">
                                      <p:cBhvr>
                                        <p:cTn id="117" dur="500"/>
                                        <p:tgtEl>
                                          <p:spTgt spid="11"/>
                                        </p:tgtEl>
                                        <p:attrNameLst>
                                          <p:attrName>ppt_x</p:attrName>
                                        </p:attrNameLst>
                                      </p:cBhvr>
                                      <p:tavLst>
                                        <p:tav tm="0">
                                          <p:val>
                                            <p:strVal val="ppt_x"/>
                                          </p:val>
                                        </p:tav>
                                        <p:tav tm="100000">
                                          <p:val>
                                            <p:strVal val="ppt_x"/>
                                          </p:val>
                                        </p:tav>
                                      </p:tavLst>
                                    </p:anim>
                                    <p:anim calcmode="lin" valueType="num">
                                      <p:cBhvr>
                                        <p:cTn id="118" dur="500"/>
                                        <p:tgtEl>
                                          <p:spTgt spid="11"/>
                                        </p:tgtEl>
                                        <p:attrNameLst>
                                          <p:attrName>ppt_y</p:attrName>
                                        </p:attrNameLst>
                                      </p:cBhvr>
                                      <p:tavLst>
                                        <p:tav tm="0">
                                          <p:val>
                                            <p:strVal val="ppt_y"/>
                                          </p:val>
                                        </p:tav>
                                        <p:tav tm="100000">
                                          <p:val>
                                            <p:strVal val="ppt_y+ppt_h/2"/>
                                          </p:val>
                                        </p:tav>
                                      </p:tavLst>
                                    </p:anim>
                                    <p:anim calcmode="lin" valueType="num">
                                      <p:cBhvr>
                                        <p:cTn id="119" dur="500"/>
                                        <p:tgtEl>
                                          <p:spTgt spid="11"/>
                                        </p:tgtEl>
                                        <p:attrNameLst>
                                          <p:attrName>ppt_w</p:attrName>
                                        </p:attrNameLst>
                                      </p:cBhvr>
                                      <p:tavLst>
                                        <p:tav tm="0">
                                          <p:val>
                                            <p:strVal val="ppt_w"/>
                                          </p:val>
                                        </p:tav>
                                        <p:tav tm="100000">
                                          <p:val>
                                            <p:strVal val="ppt_w"/>
                                          </p:val>
                                        </p:tav>
                                      </p:tavLst>
                                    </p:anim>
                                    <p:anim calcmode="lin" valueType="num">
                                      <p:cBhvr>
                                        <p:cTn id="120" dur="500"/>
                                        <p:tgtEl>
                                          <p:spTgt spid="11"/>
                                        </p:tgtEl>
                                        <p:attrNameLst>
                                          <p:attrName>ppt_h</p:attrName>
                                        </p:attrNameLst>
                                      </p:cBhvr>
                                      <p:tavLst>
                                        <p:tav tm="0">
                                          <p:val>
                                            <p:strVal val="ppt_h"/>
                                          </p:val>
                                        </p:tav>
                                        <p:tav tm="100000">
                                          <p:val>
                                            <p:fltVal val="0"/>
                                          </p:val>
                                        </p:tav>
                                      </p:tavLst>
                                    </p:anim>
                                    <p:set>
                                      <p:cBhvr>
                                        <p:cTn id="121" dur="1" fill="hold">
                                          <p:stCondLst>
                                            <p:cond delay="499"/>
                                          </p:stCondLst>
                                        </p:cTn>
                                        <p:tgtEl>
                                          <p:spTgt spid="11"/>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250"/>
                                        <p:tgtEl>
                                          <p:spTgt spid="12"/>
                                        </p:tgtEl>
                                      </p:cBhvr>
                                    </p:animEffect>
                                    <p:set>
                                      <p:cBhvr>
                                        <p:cTn id="124" dur="1" fill="hold">
                                          <p:stCondLst>
                                            <p:cond delay="2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6" grpId="0"/>
      <p:bldP spid="6" grpId="1"/>
      <p:bldP spid="6" grpId="2"/>
      <p:bldP spid="3074" grpId="0"/>
      <p:bldP spid="3074" grpId="1"/>
      <p:bldP spid="4" grpId="1"/>
      <p:bldP spid="7" grpId="0"/>
      <p:bldP spid="7" grpId="1"/>
      <p:bldP spid="9" grpId="0"/>
      <p:bldP spid="9" grpId="1"/>
      <p:bldP spid="11" grpId="0"/>
      <p:bldP spid="11" grpId="1"/>
      <p:bldP spid="11" grpId="2"/>
      <p:bldP spid="12" grpId="0"/>
      <p:bldP spid="12" grpId="1"/>
      <p:bldP spid="12" grpId="2"/>
      <p:bldP spid="5" grpId="0"/>
      <p:bldP spid="5" grpId="1"/>
      <p:bldP spid="5" grpId="2"/>
      <p:bldP spid="5" grpId="3"/>
      <p:bldP spid="15" grpId="0" animBg="1"/>
      <p:bldP spid="18" grpId="0" animBg="1"/>
      <p:bldP spid="24" grpId="0" animBg="1"/>
      <p:bldP spid="16" grpId="0"/>
      <p:bldP spid="16" grpId="1"/>
      <p:bldP spid="17" grpId="0"/>
      <p:bldP spid="17" grpId="1"/>
      <p:bldP spid="17" grpId="2"/>
      <p:bldP spid="2" grpId="0" animBg="1"/>
      <p:bldP spid="2" grpId="1" animBg="1"/>
      <p:bldP spid="19" grpId="0"/>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EB970-5FCC-4BD0-89C2-B162E27315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837ECEF4-407A-4767-A053-27BAD9E09858}"/>
              </a:ext>
            </a:extLst>
          </p:cNvPr>
          <p:cNvSpPr txBox="1">
            <a:spLocks/>
          </p:cNvSpPr>
          <p:nvPr/>
        </p:nvSpPr>
        <p:spPr>
          <a:xfrm>
            <a:off x="813128" y="1802250"/>
            <a:ext cx="477370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6" name="Title 1">
            <a:extLst>
              <a:ext uri="{FF2B5EF4-FFF2-40B4-BE49-F238E27FC236}">
                <a16:creationId xmlns:a16="http://schemas.microsoft.com/office/drawing/2014/main" id="{BD1398DC-B173-46E0-9973-3DF0775724ED}"/>
              </a:ext>
            </a:extLst>
          </p:cNvPr>
          <p:cNvSpPr txBox="1">
            <a:spLocks/>
          </p:cNvSpPr>
          <p:nvPr/>
        </p:nvSpPr>
        <p:spPr>
          <a:xfrm>
            <a:off x="683419" y="2473902"/>
            <a:ext cx="384585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95300" y="404018"/>
            <a:ext cx="8153400" cy="604996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Or do you not know that your body is the temple of the Holy Spirit who is in you, whom you have from God, and you are not your own? For you were bought at a price; therefore glorify God     in your body and in your              spirit, which are God’s.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6:19-20</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C47BBCD8-136F-4ABD-AE37-481796D63DCA}"/>
              </a:ext>
            </a:extLst>
          </p:cNvPr>
          <p:cNvSpPr txBox="1">
            <a:spLocks noChangeArrowheads="1"/>
          </p:cNvSpPr>
          <p:nvPr/>
        </p:nvSpPr>
        <p:spPr bwMode="auto">
          <a:xfrm>
            <a:off x="797436" y="1735615"/>
            <a:ext cx="4814049" cy="76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 who is in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338951CC-97BD-4C7D-A41E-31707147731E}"/>
              </a:ext>
            </a:extLst>
          </p:cNvPr>
          <p:cNvSpPr txBox="1">
            <a:spLocks noChangeArrowheads="1"/>
          </p:cNvSpPr>
          <p:nvPr/>
        </p:nvSpPr>
        <p:spPr bwMode="auto">
          <a:xfrm>
            <a:off x="454118" y="2407828"/>
            <a:ext cx="4289612" cy="76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have from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Morph">
            <a:extLst>
              <a:ext uri="{FF2B5EF4-FFF2-40B4-BE49-F238E27FC236}">
                <a16:creationId xmlns:a16="http://schemas.microsoft.com/office/drawing/2014/main" id="{0D9F1591-09E3-43D8-BD54-5F7B15540182}"/>
              </a:ext>
            </a:extLst>
          </p:cNvPr>
          <p:cNvSpPr txBox="1">
            <a:spLocks noChangeArrowheads="1"/>
          </p:cNvSpPr>
          <p:nvPr/>
        </p:nvSpPr>
        <p:spPr bwMode="auto">
          <a:xfrm>
            <a:off x="2346570" y="3845170"/>
            <a:ext cx="4216400" cy="2110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glorify God           in your body  and in your spirit</a:t>
            </a:r>
            <a:endParaRPr lang="en-US" altLang="en-US" sz="40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4F6FAFF-2C49-455E-8FC9-614DBC2FBF42}"/>
              </a:ext>
            </a:extLst>
          </p:cNvPr>
          <p:cNvSpPr txBox="1">
            <a:spLocks noChangeArrowheads="1"/>
          </p:cNvSpPr>
          <p:nvPr/>
        </p:nvSpPr>
        <p:spPr bwMode="auto">
          <a:xfrm>
            <a:off x="5463316" y="3745706"/>
            <a:ext cx="2989386" cy="769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glorify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B7CB74B3-FC02-4778-8485-D353E0531923}"/>
              </a:ext>
            </a:extLst>
          </p:cNvPr>
          <p:cNvSpPr txBox="1">
            <a:spLocks noChangeArrowheads="1"/>
          </p:cNvSpPr>
          <p:nvPr/>
        </p:nvSpPr>
        <p:spPr bwMode="auto">
          <a:xfrm>
            <a:off x="1476557" y="4410075"/>
            <a:ext cx="3432908" cy="77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your body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13FCCA8-7920-4F46-9AC2-9C73DB39B09B}"/>
              </a:ext>
            </a:extLst>
          </p:cNvPr>
          <p:cNvSpPr txBox="1">
            <a:spLocks noChangeArrowheads="1"/>
          </p:cNvSpPr>
          <p:nvPr/>
        </p:nvSpPr>
        <p:spPr bwMode="auto">
          <a:xfrm>
            <a:off x="4588059" y="4393407"/>
            <a:ext cx="3012891" cy="816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in your</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C145B83-4DB6-4460-A44D-A3A6EDA8AC73}"/>
              </a:ext>
            </a:extLst>
          </p:cNvPr>
          <p:cNvSpPr txBox="1">
            <a:spLocks noChangeArrowheads="1"/>
          </p:cNvSpPr>
          <p:nvPr/>
        </p:nvSpPr>
        <p:spPr bwMode="auto">
          <a:xfrm>
            <a:off x="1634453" y="5078291"/>
            <a:ext cx="1727871" cy="78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spirit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6">
            <a:extLst>
              <a:ext uri="{FF2B5EF4-FFF2-40B4-BE49-F238E27FC236}">
                <a16:creationId xmlns:a16="http://schemas.microsoft.com/office/drawing/2014/main" id="{5E425748-6A0D-4E32-85E3-808E0EAC0AFE}"/>
              </a:ext>
            </a:extLst>
          </p:cNvPr>
          <p:cNvSpPr>
            <a:spLocks noChangeArrowheads="1"/>
          </p:cNvSpPr>
          <p:nvPr/>
        </p:nvSpPr>
        <p:spPr bwMode="auto">
          <a:xfrm>
            <a:off x="3827655" y="1742978"/>
            <a:ext cx="753870" cy="747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4" name="Rectangle 9">
            <a:extLst>
              <a:ext uri="{FF2B5EF4-FFF2-40B4-BE49-F238E27FC236}">
                <a16:creationId xmlns:a16="http://schemas.microsoft.com/office/drawing/2014/main" id="{9F1AD02B-C464-44F7-81FF-32DC8427B018}"/>
              </a:ext>
            </a:extLst>
          </p:cNvPr>
          <p:cNvSpPr>
            <a:spLocks noChangeArrowheads="1"/>
          </p:cNvSpPr>
          <p:nvPr/>
        </p:nvSpPr>
        <p:spPr bwMode="auto">
          <a:xfrm>
            <a:off x="3222925" y="2427652"/>
            <a:ext cx="1260969" cy="727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5" name="Rectangle 2">
            <a:extLst>
              <a:ext uri="{FF2B5EF4-FFF2-40B4-BE49-F238E27FC236}">
                <a16:creationId xmlns:a16="http://schemas.microsoft.com/office/drawing/2014/main" id="{0A63D527-3BA6-471A-9610-10D6727BAA77}"/>
              </a:ext>
            </a:extLst>
          </p:cNvPr>
          <p:cNvSpPr txBox="1">
            <a:spLocks noChangeArrowheads="1"/>
          </p:cNvSpPr>
          <p:nvPr/>
        </p:nvSpPr>
        <p:spPr bwMode="auto">
          <a:xfrm>
            <a:off x="2138363" y="4409782"/>
            <a:ext cx="2671632" cy="77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your body</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C70E1FE1-B384-4375-857C-C44E595E123A}"/>
              </a:ext>
            </a:extLst>
          </p:cNvPr>
          <p:cNvSpPr txBox="1">
            <a:spLocks noChangeArrowheads="1"/>
          </p:cNvSpPr>
          <p:nvPr/>
        </p:nvSpPr>
        <p:spPr bwMode="auto">
          <a:xfrm>
            <a:off x="1656735" y="5066071"/>
            <a:ext cx="5680588" cy="810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spirit,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which are God’s</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pic>
        <p:nvPicPr>
          <p:cNvPr id="19" name="SpotlightShape1_rendered">
            <a:extLst>
              <a:ext uri="{FF2B5EF4-FFF2-40B4-BE49-F238E27FC236}">
                <a16:creationId xmlns:a16="http://schemas.microsoft.com/office/drawing/2014/main" id="{3DB3C975-7BAD-4FAD-A3A4-112CEA23EC33}"/>
              </a:ext>
            </a:extLst>
          </p:cNvPr>
          <p:cNvPicPr>
            <a:picLocks/>
          </p:cNvPicPr>
          <p:nvPr/>
        </p:nvPicPr>
        <p:blipFill>
          <a:blip r:embed="rId5">
            <a:extLst>
              <a:ext uri="{28A0092B-C50C-407E-A947-70E740481C1C}">
                <a14:useLocalDpi xmlns:a14="http://schemas.microsoft.com/office/drawing/2010/main" val="0"/>
              </a:ext>
            </a:extLst>
          </a:blip>
          <a:srcRect l="2000" t="2632" r="2010" b="2632"/>
          <a:stretch>
            <a:fillRect/>
          </a:stretch>
        </p:blipFill>
        <p:spPr>
          <a:xfrm>
            <a:off x="0" y="-1"/>
            <a:ext cx="9144001" cy="6858001"/>
          </a:xfrm>
          <a:prstGeom prst="rect">
            <a:avLst/>
          </a:prstGeom>
        </p:spPr>
      </p:pic>
    </p:spTree>
    <p:extLst>
      <p:ext uri="{BB962C8B-B14F-4D97-AF65-F5344CB8AC3E}">
        <p14:creationId xmlns:p14="http://schemas.microsoft.com/office/powerpoint/2010/main" val="41486983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18" presetClass="emph" presetSubtype="0" fill="hold" grpId="1" nodeType="withEffect">
                                  <p:stCondLst>
                                    <p:cond delay="400"/>
                                  </p:stCondLst>
                                  <p:childTnLst>
                                    <p:set>
                                      <p:cBhvr override="childStyle">
                                        <p:cTn id="22" dur="500" fill="hold"/>
                                        <p:tgtEl>
                                          <p:spTgt spid="6"/>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0" presetClass="entr" presetSubtype="0" fill="hold" grpId="0" nodeType="withEffect">
                                  <p:stCondLst>
                                    <p:cond delay="75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stCondLst>
                                            <p:cond delay="0"/>
                                          </p:stCondLst>
                                        </p:cTn>
                                        <p:tgtEl>
                                          <p:spTgt spid="13"/>
                                        </p:tgtEl>
                                      </p:cBhvr>
                                    </p:animEffect>
                                    <p:anim to="" calcmode="lin" valueType="num">
                                      <p:cBhvr>
                                        <p:cTn id="29"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31" presetID="0" presetClass="entr" presetSubtype="0" fill="hold" grpId="0" nodeType="withEffect">
                                  <p:stCondLst>
                                    <p:cond delay="1250"/>
                                  </p:stCondLst>
                                  <p:iterate type="lt">
                                    <p:tmPct val="10000"/>
                                  </p:iterate>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stCondLst>
                                            <p:cond delay="0"/>
                                          </p:stCondLst>
                                        </p:cTn>
                                        <p:tgtEl>
                                          <p:spTgt spid="14"/>
                                        </p:tgtEl>
                                      </p:cBhvr>
                                    </p:animEffect>
                                    <p:anim to="" calcmode="lin" valueType="num">
                                      <p:cBhvr>
                                        <p:cTn id="34"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par>
                          <p:cTn id="36" fill="hold">
                            <p:stCondLst>
                              <p:cond delay="1850"/>
                            </p:stCondLst>
                            <p:childTnLst>
                              <p:par>
                                <p:cTn id="37" presetID="26" presetClass="emph" presetSubtype="0" fill="hold" grpId="1" nodeType="afterEffect">
                                  <p:stCondLst>
                                    <p:cond delay="0"/>
                                  </p:stCondLst>
                                  <p:iterate type="lt">
                                    <p:tmPct val="0"/>
                                  </p:iterate>
                                  <p:childTnLst>
                                    <p:animEffect transition="out" filter="fade">
                                      <p:cBhvr>
                                        <p:cTn id="38" dur="500" tmFilter="0, 0; .2, .5; .8, .5; 1, 0"/>
                                        <p:tgtEl>
                                          <p:spTgt spid="14"/>
                                        </p:tgtEl>
                                      </p:cBhvr>
                                    </p:animEffect>
                                    <p:animScale>
                                      <p:cBhvr>
                                        <p:cTn id="39" dur="250" autoRev="1" fill="hold"/>
                                        <p:tgtEl>
                                          <p:spTgt spid="14"/>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25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par>
                                <p:cTn id="62" presetID="10" presetClass="entr" presetSubtype="0" fill="hold" grpId="0" nodeType="withEffect">
                                  <p:stCondLst>
                                    <p:cond delay="4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50"/>
                                        <p:tgtEl>
                                          <p:spTgt spid="9"/>
                                        </p:tgtEl>
                                      </p:cBhvr>
                                    </p:animEffect>
                                  </p:childTnLst>
                                </p:cTn>
                              </p:par>
                              <p:par>
                                <p:cTn id="65" presetID="10" presetClass="entr" presetSubtype="0" fill="hold" grpId="0" nodeType="withEffect">
                                  <p:stCondLst>
                                    <p:cond delay="40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250"/>
                                        <p:tgtEl>
                                          <p:spTgt spid="10"/>
                                        </p:tgtEl>
                                      </p:cBhvr>
                                    </p:animEffect>
                                  </p:childTnLst>
                                </p:cTn>
                              </p:par>
                              <p:par>
                                <p:cTn id="68" presetID="10" presetClass="entr" presetSubtype="0" fill="hold" grpId="0" nodeType="withEffect">
                                  <p:stCondLst>
                                    <p:cond delay="40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250"/>
                                        <p:tgtEl>
                                          <p:spTgt spid="11"/>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cTn>
                              </p:par>
                              <p:par>
                                <p:cTn id="74" presetID="42" presetClass="path" presetSubtype="0" accel="50000" decel="50000" fill="hold" grpId="2" nodeType="withEffect">
                                  <p:stCondLst>
                                    <p:cond delay="400"/>
                                  </p:stCondLst>
                                  <p:childTnLst>
                                    <p:animMotion origin="layout" path="M 2.5E-6 -3.33333E-6 L -0.27431 0.01459 " pathEditMode="relative" rAng="0" ptsTypes="AA">
                                      <p:cBhvr>
                                        <p:cTn id="75" dur="2000" fill="hold"/>
                                        <p:tgtEl>
                                          <p:spTgt spid="9"/>
                                        </p:tgtEl>
                                        <p:attrNameLst>
                                          <p:attrName>ppt_x</p:attrName>
                                          <p:attrName>ppt_y</p:attrName>
                                        </p:attrNameLst>
                                      </p:cBhvr>
                                      <p:rCtr x="-13715" y="718"/>
                                    </p:animMotion>
                                  </p:childTnLst>
                                </p:cTn>
                              </p:par>
                              <p:par>
                                <p:cTn id="76" presetID="42" presetClass="path" presetSubtype="0" accel="50000" decel="50000" fill="hold" grpId="2" nodeType="withEffect">
                                  <p:stCondLst>
                                    <p:cond delay="400"/>
                                  </p:stCondLst>
                                  <p:childTnLst>
                                    <p:animMotion origin="layout" path="M -1.94444E-6 1.48148E-6 L 0.13785 0.01458 " pathEditMode="relative" rAng="0" ptsTypes="AA">
                                      <p:cBhvr>
                                        <p:cTn id="77" dur="2000" fill="hold"/>
                                        <p:tgtEl>
                                          <p:spTgt spid="10"/>
                                        </p:tgtEl>
                                        <p:attrNameLst>
                                          <p:attrName>ppt_x</p:attrName>
                                          <p:attrName>ppt_y</p:attrName>
                                        </p:attrNameLst>
                                      </p:cBhvr>
                                      <p:rCtr x="6892" y="718"/>
                                    </p:animMotion>
                                  </p:childTnLst>
                                </p:cTn>
                              </p:par>
                              <p:par>
                                <p:cTn id="78" presetID="42" presetClass="path" presetSubtype="0" accel="50000" decel="50000" fill="hold" grpId="2" nodeType="withEffect">
                                  <p:stCondLst>
                                    <p:cond delay="400"/>
                                  </p:stCondLst>
                                  <p:childTnLst>
                                    <p:animMotion origin="layout" path="M -3.05556E-6 -1.48148E-6 L -0.25104 0.11204 " pathEditMode="relative" rAng="0" ptsTypes="AA">
                                      <p:cBhvr>
                                        <p:cTn id="79" dur="2000" fill="hold"/>
                                        <p:tgtEl>
                                          <p:spTgt spid="11"/>
                                        </p:tgtEl>
                                        <p:attrNameLst>
                                          <p:attrName>ppt_x</p:attrName>
                                          <p:attrName>ppt_y</p:attrName>
                                        </p:attrNameLst>
                                      </p:cBhvr>
                                      <p:rCtr x="-12552" y="5602"/>
                                    </p:animMotion>
                                  </p:childTnLst>
                                </p:cTn>
                              </p:par>
                              <p:par>
                                <p:cTn id="80" presetID="42" presetClass="path" presetSubtype="0" accel="50000" decel="50000" fill="hold" grpId="2" nodeType="withEffect">
                                  <p:stCondLst>
                                    <p:cond delay="400"/>
                                  </p:stCondLst>
                                  <p:childTnLst>
                                    <p:animMotion origin="layout" path="M -3.88889E-6 3.33333E-6 L 0.36476 0.01435 " pathEditMode="relative" rAng="0" ptsTypes="AA">
                                      <p:cBhvr>
                                        <p:cTn id="81" dur="2000" fill="hold"/>
                                        <p:tgtEl>
                                          <p:spTgt spid="12"/>
                                        </p:tgtEl>
                                        <p:attrNameLst>
                                          <p:attrName>ppt_x</p:attrName>
                                          <p:attrName>ppt_y</p:attrName>
                                        </p:attrNameLst>
                                      </p:cBhvr>
                                      <p:rCtr x="18229" y="718"/>
                                    </p:animMotion>
                                  </p:childTnLst>
                                </p:cTn>
                              </p:par>
                              <p:par>
                                <p:cTn id="82" presetID="10" presetClass="exit" presetSubtype="0" fill="hold" grpId="1" nodeType="withEffect">
                                  <p:stCondLst>
                                    <p:cond delay="400"/>
                                  </p:stCondLst>
                                  <p:childTnLst>
                                    <p:animEffect transition="out" filter="fade">
                                      <p:cBhvr>
                                        <p:cTn id="83" dur="1250"/>
                                        <p:tgtEl>
                                          <p:spTgt spid="3074"/>
                                        </p:tgtEl>
                                      </p:cBhvr>
                                    </p:animEffect>
                                    <p:set>
                                      <p:cBhvr>
                                        <p:cTn id="84" dur="1" fill="hold">
                                          <p:stCondLst>
                                            <p:cond delay="1249"/>
                                          </p:stCondLst>
                                        </p:cTn>
                                        <p:tgtEl>
                                          <p:spTgt spid="3074"/>
                                        </p:tgtEl>
                                        <p:attrNameLst>
                                          <p:attrName>style.visibility</p:attrName>
                                        </p:attrNameLst>
                                      </p:cBhvr>
                                      <p:to>
                                        <p:strVal val="hidden"/>
                                      </p:to>
                                    </p:set>
                                  </p:childTnLst>
                                </p:cTn>
                              </p:par>
                              <p:par>
                                <p:cTn id="85" presetID="10" presetClass="exit" presetSubtype="0" fill="hold" grpId="2" nodeType="withEffect">
                                  <p:stCondLst>
                                    <p:cond delay="400"/>
                                  </p:stCondLst>
                                  <p:childTnLst>
                                    <p:animEffect transition="out" filter="fade">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par>
                                <p:cTn id="88" presetID="10" presetClass="exit" presetSubtype="0" fill="hold" grpId="1" nodeType="withEffect">
                                  <p:stCondLst>
                                    <p:cond delay="400"/>
                                  </p:stCondLst>
                                  <p:childTnLst>
                                    <p:animEffect transition="out" filter="fade">
                                      <p:cBhvr>
                                        <p:cTn id="89" dur="500"/>
                                        <p:tgtEl>
                                          <p:spTgt spid="5"/>
                                        </p:tgtEl>
                                      </p:cBhvr>
                                    </p:animEffect>
                                    <p:set>
                                      <p:cBhvr>
                                        <p:cTn id="90" dur="1" fill="hold">
                                          <p:stCondLst>
                                            <p:cond delay="499"/>
                                          </p:stCondLst>
                                        </p:cTn>
                                        <p:tgtEl>
                                          <p:spTgt spid="5"/>
                                        </p:tgtEl>
                                        <p:attrNameLst>
                                          <p:attrName>style.visibility</p:attrName>
                                        </p:attrNameLst>
                                      </p:cBhvr>
                                      <p:to>
                                        <p:strVal val="hidden"/>
                                      </p:to>
                                    </p:set>
                                  </p:childTnLst>
                                </p:cTn>
                              </p:par>
                              <p:par>
                                <p:cTn id="91" presetID="10" presetClass="exit" presetSubtype="0" fill="hold" grpId="2" nodeType="withEffect">
                                  <p:stCondLst>
                                    <p:cond delay="400"/>
                                  </p:stCondLst>
                                  <p:childTnLst>
                                    <p:animEffect transition="out" filter="fade">
                                      <p:cBhvr>
                                        <p:cTn id="92" dur="500"/>
                                        <p:tgtEl>
                                          <p:spTgt spid="6"/>
                                        </p:tgtEl>
                                      </p:cBhvr>
                                    </p:animEffect>
                                    <p:set>
                                      <p:cBhvr>
                                        <p:cTn id="93" dur="1" fill="hold">
                                          <p:stCondLst>
                                            <p:cond delay="499"/>
                                          </p:stCondLst>
                                        </p:cTn>
                                        <p:tgtEl>
                                          <p:spTgt spid="6"/>
                                        </p:tgtEl>
                                        <p:attrNameLst>
                                          <p:attrName>style.visibility</p:attrName>
                                        </p:attrNameLst>
                                      </p:cBhvr>
                                      <p:to>
                                        <p:strVal val="hidden"/>
                                      </p:to>
                                    </p:set>
                                  </p:childTnLst>
                                </p:cTn>
                              </p:par>
                              <p:par>
                                <p:cTn id="94" presetID="10" presetClass="exit" presetSubtype="0" fill="hold" grpId="1" nodeType="withEffect">
                                  <p:stCondLst>
                                    <p:cond delay="400"/>
                                  </p:stCondLst>
                                  <p:childTnLst>
                                    <p:animEffect transition="out" filter="fade">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par>
                                <p:cTn id="97" presetID="10" presetClass="exit" presetSubtype="0" fill="hold" grpId="1" nodeType="withEffect">
                                  <p:stCondLst>
                                    <p:cond delay="40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par>
                                <p:cTn id="100" presetID="10" presetClass="exit" presetSubtype="0" fill="hold" grpId="2" nodeType="withEffect">
                                  <p:stCondLst>
                                    <p:cond delay="400"/>
                                  </p:stCondLst>
                                  <p:iterate type="lt">
                                    <p:tmPct val="0"/>
                                  </p:iterate>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childTnLst>
                          </p:cTn>
                        </p:par>
                        <p:par>
                          <p:cTn id="103" fill="hold">
                            <p:stCondLst>
                              <p:cond delay="2400"/>
                            </p:stCondLst>
                            <p:childTnLst>
                              <p:par>
                                <p:cTn id="104" presetID="10" presetClass="entr" presetSubtype="0" fill="hold" grpId="0" nodeType="after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fade">
                                      <p:cBhvr>
                                        <p:cTn id="106" dur="250"/>
                                        <p:tgtEl>
                                          <p:spTgt spid="8"/>
                                        </p:tgtEl>
                                      </p:cBhvr>
                                    </p:animEffect>
                                  </p:childTnLst>
                                </p:cTn>
                              </p:par>
                              <p:par>
                                <p:cTn id="107" presetID="10" presetClass="exit" presetSubtype="0" fill="hold" grpId="1"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0"/>
                                        </p:tgtEl>
                                      </p:cBhvr>
                                    </p:animEffect>
                                    <p:set>
                                      <p:cBhvr>
                                        <p:cTn id="112" dur="1" fill="hold">
                                          <p:stCondLst>
                                            <p:cond delay="499"/>
                                          </p:stCondLst>
                                        </p:cTn>
                                        <p:tgtEl>
                                          <p:spTgt spid="10"/>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1"/>
                                        </p:tgtEl>
                                      </p:cBhvr>
                                    </p:animEffect>
                                    <p:set>
                                      <p:cBhvr>
                                        <p:cTn id="115" dur="1" fill="hold">
                                          <p:stCondLst>
                                            <p:cond delay="499"/>
                                          </p:stCondLst>
                                        </p:cTn>
                                        <p:tgtEl>
                                          <p:spTgt spid="11"/>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2"/>
                                        </p:tgtEl>
                                      </p:cBhvr>
                                    </p:animEffect>
                                    <p:set>
                                      <p:cBhvr>
                                        <p:cTn id="11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5" grpId="0"/>
      <p:bldP spid="5" grpId="1"/>
      <p:bldP spid="7" grpId="0"/>
      <p:bldP spid="7" grpId="1"/>
      <p:bldP spid="8" grpId="0"/>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4" grpId="0"/>
      <p:bldP spid="14" grpId="1"/>
      <p:bldP spid="14" grpId="2"/>
      <p:bldP spid="15" grpId="0"/>
      <p:bldP spid="15" grpId="1"/>
      <p:bldP spid="16" grpId="0"/>
      <p:bldP spid="16"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4089</TotalTime>
  <Words>2533</Words>
  <Application>Microsoft Office PowerPoint</Application>
  <PresentationFormat>On-screen Show (4:3)</PresentationFormat>
  <Paragraphs>333</Paragraphs>
  <Slides>30</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Char BB</vt:lpstr>
      <vt:lpstr>Default Design</vt:lpstr>
      <vt:lpstr>PowerPoint Presentation</vt:lpstr>
      <vt:lpstr>PowerPoint Presentation</vt:lpstr>
      <vt:lpstr>And the LORD God formed man of the dust of the ground, and breathed into his nostrils the breath of life; and man became a living being. — Genesis 2:7 </vt:lpstr>
      <vt:lpstr>"… for in Him we live and          move and have our being, as also     some of your own poets have said,  'For we are also His offspring.'"     — Acts 17:28  </vt:lpstr>
      <vt:lpstr>For none of us lives to himself, and no one dies to himself.  For    if we live, we live to the Lord;   and if we die, we die to the Lord. Therefore, whether we live or die, we are the Lord's. — Romans 14:7-8  </vt:lpstr>
      <vt:lpstr>PowerPoint Presentation</vt:lpstr>
      <vt:lpstr>"Nor is there salvation in any other, for there is no other name under heaven given among men by which we must be saved."              — Acts 4:12  </vt:lpstr>
      <vt:lpstr>"Most assuredly, I say to you,        he who hears My word and believes in Him who sent Me has everlasting life, and shall not come into judgment, but has passed from death into life. — John 5:24 </vt:lpstr>
      <vt:lpstr>Or do you not know that your body is the temple of the Holy Spirit who is in you, whom you have from God, and you are not your own? For you were bought at a price; therefore glorify God     in your body and in your              spirit, which are God’s.                                                       — 1st Corinthians 6:19-20 </vt:lpstr>
      <vt:lpstr>He who has the Son has life; he who does not have the Son of God does not have life. These things I have written to you who believe in the name of the Son of God, that you may know that you have eternal life, and that you may continue to believe in the name of the Son of God. — 1st John 5:12-13 </vt:lpstr>
      <vt:lpstr>"He who believes in the Son has everlasting life; and he who does not believe the Son shall not see life, but the wrath of God abides on him." — John 3:36  </vt:lpstr>
      <vt:lpstr>Then Jesus spoke to them again, saying, "I am the light of the world. He who follows Me shall not walk in darkness, but have  the light of life." — John 8:12 </vt:lpstr>
      <vt:lpstr>"He who loves his life will lose it, and he who hates his life in this world will keep it for eternal life. If anyone serves Me, let him follow Me; and where I am, there My servant will be also. If anyone serves Me, him My Father                          will honor." — John 12:25-26 </vt:lpstr>
      <vt:lpstr>"And this is eternal life, that they may know You, the only true God, and Jesus Christ whom You            have sent." — John 17:3 </vt:lpstr>
      <vt:lpstr>And truly Jesus did many other signs in the presence of His disciples, which are not written in this book; but these are written that you may believe that Jesus      is the Christ, the Son of God, and that believing you may have life    in His name. — John 20:30-31 </vt:lpstr>
      <vt:lpstr>PowerPoint Presentation</vt:lpstr>
      <vt:lpstr>And behold, a certain lawyer stood up and tested Him, saying, "Teacher, what shall I do to inherit eternal life?" He said to him, "What is written in the law? What is your reading of it?" — Luke 10:25-26 </vt:lpstr>
      <vt:lpstr>So he answered and said, "'You shall love the LORD your God with all your heart, with all your soul, with all your strength, and with all your mind,' and 'your neighbor as yourself.'" And He said to him, "You have answered rightly;          do this and you will live."                              — Luke 10:27-28  </vt:lpstr>
      <vt:lpstr>Whoever denies the Son does not have the Father either; he who acknowledges the Son has the Father also. Therefore let that abide in you which you heard from the beginning. If what you heard from the beginning abides in you, you also will abide in the Son and in the Father. And this is the promise that He has promised us -- eternal life. — 1st John 2:23-25 </vt:lpstr>
      <vt:lpstr>For when you were slaves of sin, you were free in regard to righteousness. What fruit did you have then in the things of which you are now ashamed? For the end of those things is death.               — Romans 6:20-21  </vt:lpstr>
      <vt:lpstr>But now having been set free from sin, and having become slaves of God, you have your   fruit to holiness, and the end, everlasting life. For the wages               of sin is death, but the gift of     God is eternal life in Christ Jesus our Lord. — Romans 6:22-23 </vt:lpstr>
      <vt:lpstr>"I am He who lives, and               was dead, and behold, I am alive forevermore. Amen. And I have the keys of Hades and of Death." — Revelation 1:18  </vt:lpstr>
      <vt:lpstr>For the love of Christ compels us, because we judge thus: that if One died for all, then all died;  and He died for all, that those who live should live no longer   for themselves, but for Him who died for them and rose again.           — 2nd Corinthians 5:14-15  </vt:lpstr>
      <vt:lpstr>… that if you confess with           your mouth the Lord Jesus and believe in your heart that God has raised Him from the dead, you   will be saved. — Romans 10:9 </vt:lpstr>
      <vt:lpstr>PowerPoint Presentation</vt:lpstr>
      <vt:lpstr>… buried with Him in baptism,     in which you also were             raised with Him through faith       in the working of God, who raised Him from the dead. — Colossians 2:12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354</cp:revision>
  <dcterms:created xsi:type="dcterms:W3CDTF">2014-04-12T23:55:49Z</dcterms:created>
  <dcterms:modified xsi:type="dcterms:W3CDTF">2021-05-03T01:06:36Z</dcterms:modified>
</cp:coreProperties>
</file>